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44"/>
  </p:notesMasterIdLst>
  <p:handoutMasterIdLst>
    <p:handoutMasterId r:id="rId45"/>
  </p:handoutMasterIdLst>
  <p:sldIdLst>
    <p:sldId id="400" r:id="rId2"/>
    <p:sldId id="435" r:id="rId3"/>
    <p:sldId id="436" r:id="rId4"/>
    <p:sldId id="437" r:id="rId5"/>
    <p:sldId id="438" r:id="rId6"/>
    <p:sldId id="439" r:id="rId7"/>
    <p:sldId id="440" r:id="rId8"/>
    <p:sldId id="412" r:id="rId9"/>
    <p:sldId id="413" r:id="rId10"/>
    <p:sldId id="416" r:id="rId11"/>
    <p:sldId id="414" r:id="rId12"/>
    <p:sldId id="417" r:id="rId13"/>
    <p:sldId id="415" r:id="rId14"/>
    <p:sldId id="410" r:id="rId15"/>
    <p:sldId id="411" r:id="rId16"/>
    <p:sldId id="418" r:id="rId17"/>
    <p:sldId id="419" r:id="rId18"/>
    <p:sldId id="420" r:id="rId19"/>
    <p:sldId id="402" r:id="rId20"/>
    <p:sldId id="403" r:id="rId21"/>
    <p:sldId id="441" r:id="rId22"/>
    <p:sldId id="427" r:id="rId23"/>
    <p:sldId id="428" r:id="rId24"/>
    <p:sldId id="429" r:id="rId25"/>
    <p:sldId id="430" r:id="rId26"/>
    <p:sldId id="431" r:id="rId27"/>
    <p:sldId id="432" r:id="rId28"/>
    <p:sldId id="433" r:id="rId29"/>
    <p:sldId id="434" r:id="rId30"/>
    <p:sldId id="404" r:id="rId31"/>
    <p:sldId id="405" r:id="rId32"/>
    <p:sldId id="406" r:id="rId33"/>
    <p:sldId id="407" r:id="rId34"/>
    <p:sldId id="408" r:id="rId35"/>
    <p:sldId id="409" r:id="rId36"/>
    <p:sldId id="421" r:id="rId37"/>
    <p:sldId id="422" r:id="rId38"/>
    <p:sldId id="423" r:id="rId39"/>
    <p:sldId id="424" r:id="rId40"/>
    <p:sldId id="425" r:id="rId41"/>
    <p:sldId id="426" r:id="rId42"/>
    <p:sldId id="442" r:id="rId43"/>
  </p:sldIdLst>
  <p:sldSz cx="12192000" cy="6858000"/>
  <p:notesSz cx="6858000" cy="9144000"/>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7" pos="7176" userDrawn="1">
          <p15:clr>
            <a:srgbClr val="A4A3A4"/>
          </p15:clr>
        </p15:guide>
        <p15:guide id="8" pos="3840" userDrawn="1">
          <p15:clr>
            <a:srgbClr val="A4A3A4"/>
          </p15:clr>
        </p15:guide>
        <p15:guide id="9" pos="52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AE98"/>
    <a:srgbClr val="F4B041"/>
    <a:srgbClr val="F39C12"/>
    <a:srgbClr val="FAD79F"/>
    <a:srgbClr val="202731"/>
    <a:srgbClr val="26506D"/>
    <a:srgbClr val="CFFFFF"/>
    <a:srgbClr val="E1FCFF"/>
    <a:srgbClr val="B1EFFD"/>
    <a:srgbClr val="E0F2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434" autoAdjust="0"/>
  </p:normalViewPr>
  <p:slideViewPr>
    <p:cSldViewPr snapToGrid="0">
      <p:cViewPr varScale="1">
        <p:scale>
          <a:sx n="86" d="100"/>
          <a:sy n="86" d="100"/>
        </p:scale>
        <p:origin x="576" y="62"/>
      </p:cViewPr>
      <p:guideLst>
        <p:guide orient="horz" pos="2160"/>
        <p:guide pos="7176"/>
        <p:guide pos="3840"/>
        <p:guide pos="529"/>
      </p:guideLst>
    </p:cSldViewPr>
  </p:slideViewPr>
  <p:outlineViewPr>
    <p:cViewPr>
      <p:scale>
        <a:sx n="33" d="100"/>
        <a:sy n="33" d="100"/>
      </p:scale>
      <p:origin x="0" y="-2022"/>
    </p:cViewPr>
  </p:outlineViewPr>
  <p:notesTextViewPr>
    <p:cViewPr>
      <p:scale>
        <a:sx n="1" d="1"/>
        <a:sy n="1" d="1"/>
      </p:scale>
      <p:origin x="0" y="0"/>
    </p:cViewPr>
  </p:notesTextViewPr>
  <p:sorterViewPr>
    <p:cViewPr>
      <p:scale>
        <a:sx n="50" d="100"/>
        <a:sy n="50" d="100"/>
      </p:scale>
      <p:origin x="0" y="0"/>
    </p:cViewPr>
  </p:sorterViewPr>
  <p:notesViewPr>
    <p:cSldViewPr snapToGrid="0" showGuides="1">
      <p:cViewPr varScale="1">
        <p:scale>
          <a:sx n="57" d="100"/>
          <a:sy n="57" d="100"/>
        </p:scale>
        <p:origin x="2832" y="72"/>
      </p:cViewPr>
      <p:guideLst/>
    </p:cSldViewPr>
  </p:notesViewPr>
  <p:gridSpacing cx="457200" cy="457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52253F-1DC1-44AB-85F9-14DB9D873A39}" type="datetimeFigureOut">
              <a:rPr lang="en-US" smtClean="0"/>
              <a:t>5/25/2020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F8A4E4-7001-4196-8720-A0FCB0AEBF4A}" type="slidenum">
              <a:rPr lang="en-US" smtClean="0"/>
              <a:t>‹#›</a:t>
            </a:fld>
            <a:endParaRPr lang="en-US"/>
          </a:p>
        </p:txBody>
      </p:sp>
    </p:spTree>
    <p:extLst>
      <p:ext uri="{BB962C8B-B14F-4D97-AF65-F5344CB8AC3E}">
        <p14:creationId xmlns:p14="http://schemas.microsoft.com/office/powerpoint/2010/main" val="2869181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64D076-05C0-4F10-BAEB-F2DA581BE89B}" type="datetimeFigureOut">
              <a:rPr lang="en-US" smtClean="0"/>
              <a:t>5/25/2020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E7B7F8-81FA-46DC-8926-8D6B124E54D6}" type="slidenum">
              <a:rPr lang="en-US" smtClean="0"/>
              <a:t>‹#›</a:t>
            </a:fld>
            <a:endParaRPr lang="en-US"/>
          </a:p>
        </p:txBody>
      </p:sp>
    </p:spTree>
    <p:extLst>
      <p:ext uri="{BB962C8B-B14F-4D97-AF65-F5344CB8AC3E}">
        <p14:creationId xmlns:p14="http://schemas.microsoft.com/office/powerpoint/2010/main" val="1151455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4D6F74-634D-4233-BDBC-8BE3983B5CC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75256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10</a:t>
            </a:fld>
            <a:endParaRPr lang="en-US"/>
          </a:p>
        </p:txBody>
      </p:sp>
    </p:spTree>
    <p:extLst>
      <p:ext uri="{BB962C8B-B14F-4D97-AF65-F5344CB8AC3E}">
        <p14:creationId xmlns:p14="http://schemas.microsoft.com/office/powerpoint/2010/main" val="1077024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11</a:t>
            </a:fld>
            <a:endParaRPr lang="en-US"/>
          </a:p>
        </p:txBody>
      </p:sp>
    </p:spTree>
    <p:extLst>
      <p:ext uri="{BB962C8B-B14F-4D97-AF65-F5344CB8AC3E}">
        <p14:creationId xmlns:p14="http://schemas.microsoft.com/office/powerpoint/2010/main" val="2035918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12</a:t>
            </a:fld>
            <a:endParaRPr lang="en-US"/>
          </a:p>
        </p:txBody>
      </p:sp>
    </p:spTree>
    <p:extLst>
      <p:ext uri="{BB962C8B-B14F-4D97-AF65-F5344CB8AC3E}">
        <p14:creationId xmlns:p14="http://schemas.microsoft.com/office/powerpoint/2010/main" val="3093014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13</a:t>
            </a:fld>
            <a:endParaRPr lang="en-US"/>
          </a:p>
        </p:txBody>
      </p:sp>
    </p:spTree>
    <p:extLst>
      <p:ext uri="{BB962C8B-B14F-4D97-AF65-F5344CB8AC3E}">
        <p14:creationId xmlns:p14="http://schemas.microsoft.com/office/powerpoint/2010/main" val="1482838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14</a:t>
            </a:fld>
            <a:endParaRPr lang="en-US"/>
          </a:p>
        </p:txBody>
      </p:sp>
    </p:spTree>
    <p:extLst>
      <p:ext uri="{BB962C8B-B14F-4D97-AF65-F5344CB8AC3E}">
        <p14:creationId xmlns:p14="http://schemas.microsoft.com/office/powerpoint/2010/main" val="423265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15</a:t>
            </a:fld>
            <a:endParaRPr lang="en-US"/>
          </a:p>
        </p:txBody>
      </p:sp>
    </p:spTree>
    <p:extLst>
      <p:ext uri="{BB962C8B-B14F-4D97-AF65-F5344CB8AC3E}">
        <p14:creationId xmlns:p14="http://schemas.microsoft.com/office/powerpoint/2010/main" val="1954438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16</a:t>
            </a:fld>
            <a:endParaRPr lang="en-US"/>
          </a:p>
        </p:txBody>
      </p:sp>
    </p:spTree>
    <p:extLst>
      <p:ext uri="{BB962C8B-B14F-4D97-AF65-F5344CB8AC3E}">
        <p14:creationId xmlns:p14="http://schemas.microsoft.com/office/powerpoint/2010/main" val="25935424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F94BC7-A3C7-4A13-9752-ED9C107D9EA2}" type="slidenum">
              <a:rPr lang="en-US" smtClean="0"/>
              <a:t>17</a:t>
            </a:fld>
            <a:endParaRPr lang="en-US"/>
          </a:p>
        </p:txBody>
      </p:sp>
    </p:spTree>
    <p:extLst>
      <p:ext uri="{BB962C8B-B14F-4D97-AF65-F5344CB8AC3E}">
        <p14:creationId xmlns:p14="http://schemas.microsoft.com/office/powerpoint/2010/main" val="21537337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18</a:t>
            </a:fld>
            <a:endParaRPr lang="en-US"/>
          </a:p>
        </p:txBody>
      </p:sp>
    </p:spTree>
    <p:extLst>
      <p:ext uri="{BB962C8B-B14F-4D97-AF65-F5344CB8AC3E}">
        <p14:creationId xmlns:p14="http://schemas.microsoft.com/office/powerpoint/2010/main" val="16493512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19</a:t>
            </a:fld>
            <a:endParaRPr lang="en-US"/>
          </a:p>
        </p:txBody>
      </p:sp>
    </p:spTree>
    <p:extLst>
      <p:ext uri="{BB962C8B-B14F-4D97-AF65-F5344CB8AC3E}">
        <p14:creationId xmlns:p14="http://schemas.microsoft.com/office/powerpoint/2010/main" val="1393549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a:t>
            </a:fld>
            <a:endParaRPr lang="en-US"/>
          </a:p>
        </p:txBody>
      </p:sp>
    </p:spTree>
    <p:extLst>
      <p:ext uri="{BB962C8B-B14F-4D97-AF65-F5344CB8AC3E}">
        <p14:creationId xmlns:p14="http://schemas.microsoft.com/office/powerpoint/2010/main" val="11720901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20</a:t>
            </a:fld>
            <a:endParaRPr lang="en-US"/>
          </a:p>
        </p:txBody>
      </p:sp>
    </p:spTree>
    <p:extLst>
      <p:ext uri="{BB962C8B-B14F-4D97-AF65-F5344CB8AC3E}">
        <p14:creationId xmlns:p14="http://schemas.microsoft.com/office/powerpoint/2010/main" val="3171682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21</a:t>
            </a:fld>
            <a:endParaRPr lang="en-US"/>
          </a:p>
        </p:txBody>
      </p:sp>
    </p:spTree>
    <p:extLst>
      <p:ext uri="{BB962C8B-B14F-4D97-AF65-F5344CB8AC3E}">
        <p14:creationId xmlns:p14="http://schemas.microsoft.com/office/powerpoint/2010/main" val="2652003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22</a:t>
            </a:fld>
            <a:endParaRPr lang="en-US"/>
          </a:p>
        </p:txBody>
      </p:sp>
    </p:spTree>
    <p:extLst>
      <p:ext uri="{BB962C8B-B14F-4D97-AF65-F5344CB8AC3E}">
        <p14:creationId xmlns:p14="http://schemas.microsoft.com/office/powerpoint/2010/main" val="21598946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23</a:t>
            </a:fld>
            <a:endParaRPr lang="en-US"/>
          </a:p>
        </p:txBody>
      </p:sp>
    </p:spTree>
    <p:extLst>
      <p:ext uri="{BB962C8B-B14F-4D97-AF65-F5344CB8AC3E}">
        <p14:creationId xmlns:p14="http://schemas.microsoft.com/office/powerpoint/2010/main" val="17500979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24</a:t>
            </a:fld>
            <a:endParaRPr lang="en-US"/>
          </a:p>
        </p:txBody>
      </p:sp>
    </p:spTree>
    <p:extLst>
      <p:ext uri="{BB962C8B-B14F-4D97-AF65-F5344CB8AC3E}">
        <p14:creationId xmlns:p14="http://schemas.microsoft.com/office/powerpoint/2010/main" val="25870979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25</a:t>
            </a:fld>
            <a:endParaRPr lang="en-US"/>
          </a:p>
        </p:txBody>
      </p:sp>
    </p:spTree>
    <p:extLst>
      <p:ext uri="{BB962C8B-B14F-4D97-AF65-F5344CB8AC3E}">
        <p14:creationId xmlns:p14="http://schemas.microsoft.com/office/powerpoint/2010/main" val="20291631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26</a:t>
            </a:fld>
            <a:endParaRPr lang="en-US"/>
          </a:p>
        </p:txBody>
      </p:sp>
    </p:spTree>
    <p:extLst>
      <p:ext uri="{BB962C8B-B14F-4D97-AF65-F5344CB8AC3E}">
        <p14:creationId xmlns:p14="http://schemas.microsoft.com/office/powerpoint/2010/main" val="12426270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27</a:t>
            </a:fld>
            <a:endParaRPr lang="en-US"/>
          </a:p>
        </p:txBody>
      </p:sp>
    </p:spTree>
    <p:extLst>
      <p:ext uri="{BB962C8B-B14F-4D97-AF65-F5344CB8AC3E}">
        <p14:creationId xmlns:p14="http://schemas.microsoft.com/office/powerpoint/2010/main" val="30995884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28</a:t>
            </a:fld>
            <a:endParaRPr lang="en-US"/>
          </a:p>
        </p:txBody>
      </p:sp>
    </p:spTree>
    <p:extLst>
      <p:ext uri="{BB962C8B-B14F-4D97-AF65-F5344CB8AC3E}">
        <p14:creationId xmlns:p14="http://schemas.microsoft.com/office/powerpoint/2010/main" val="29477020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29</a:t>
            </a:fld>
            <a:endParaRPr lang="en-US"/>
          </a:p>
        </p:txBody>
      </p:sp>
    </p:spTree>
    <p:extLst>
      <p:ext uri="{BB962C8B-B14F-4D97-AF65-F5344CB8AC3E}">
        <p14:creationId xmlns:p14="http://schemas.microsoft.com/office/powerpoint/2010/main" val="4292397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a:t>
            </a:fld>
            <a:endParaRPr lang="en-US"/>
          </a:p>
        </p:txBody>
      </p:sp>
    </p:spTree>
    <p:extLst>
      <p:ext uri="{BB962C8B-B14F-4D97-AF65-F5344CB8AC3E}">
        <p14:creationId xmlns:p14="http://schemas.microsoft.com/office/powerpoint/2010/main" val="26091962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30</a:t>
            </a:fld>
            <a:endParaRPr lang="en-US"/>
          </a:p>
        </p:txBody>
      </p:sp>
    </p:spTree>
    <p:extLst>
      <p:ext uri="{BB962C8B-B14F-4D97-AF65-F5344CB8AC3E}">
        <p14:creationId xmlns:p14="http://schemas.microsoft.com/office/powerpoint/2010/main" val="3482997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31</a:t>
            </a:fld>
            <a:endParaRPr lang="en-US"/>
          </a:p>
        </p:txBody>
      </p:sp>
    </p:spTree>
    <p:extLst>
      <p:ext uri="{BB962C8B-B14F-4D97-AF65-F5344CB8AC3E}">
        <p14:creationId xmlns:p14="http://schemas.microsoft.com/office/powerpoint/2010/main" val="24170674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32</a:t>
            </a:fld>
            <a:endParaRPr lang="en-US"/>
          </a:p>
        </p:txBody>
      </p:sp>
    </p:spTree>
    <p:extLst>
      <p:ext uri="{BB962C8B-B14F-4D97-AF65-F5344CB8AC3E}">
        <p14:creationId xmlns:p14="http://schemas.microsoft.com/office/powerpoint/2010/main" val="28382965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33</a:t>
            </a:fld>
            <a:endParaRPr lang="en-US"/>
          </a:p>
        </p:txBody>
      </p:sp>
    </p:spTree>
    <p:extLst>
      <p:ext uri="{BB962C8B-B14F-4D97-AF65-F5344CB8AC3E}">
        <p14:creationId xmlns:p14="http://schemas.microsoft.com/office/powerpoint/2010/main" val="39394505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34</a:t>
            </a:fld>
            <a:endParaRPr lang="en-US"/>
          </a:p>
        </p:txBody>
      </p:sp>
    </p:spTree>
    <p:extLst>
      <p:ext uri="{BB962C8B-B14F-4D97-AF65-F5344CB8AC3E}">
        <p14:creationId xmlns:p14="http://schemas.microsoft.com/office/powerpoint/2010/main" val="22563940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35</a:t>
            </a:fld>
            <a:endParaRPr lang="en-US"/>
          </a:p>
        </p:txBody>
      </p:sp>
    </p:spTree>
    <p:extLst>
      <p:ext uri="{BB962C8B-B14F-4D97-AF65-F5344CB8AC3E}">
        <p14:creationId xmlns:p14="http://schemas.microsoft.com/office/powerpoint/2010/main" val="5803967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36</a:t>
            </a:fld>
            <a:endParaRPr lang="en-US"/>
          </a:p>
        </p:txBody>
      </p:sp>
    </p:spTree>
    <p:extLst>
      <p:ext uri="{BB962C8B-B14F-4D97-AF65-F5344CB8AC3E}">
        <p14:creationId xmlns:p14="http://schemas.microsoft.com/office/powerpoint/2010/main" val="19015362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37</a:t>
            </a:fld>
            <a:endParaRPr lang="en-US"/>
          </a:p>
        </p:txBody>
      </p:sp>
    </p:spTree>
    <p:extLst>
      <p:ext uri="{BB962C8B-B14F-4D97-AF65-F5344CB8AC3E}">
        <p14:creationId xmlns:p14="http://schemas.microsoft.com/office/powerpoint/2010/main" val="8226321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38</a:t>
            </a:fld>
            <a:endParaRPr lang="en-US"/>
          </a:p>
        </p:txBody>
      </p:sp>
    </p:spTree>
    <p:extLst>
      <p:ext uri="{BB962C8B-B14F-4D97-AF65-F5344CB8AC3E}">
        <p14:creationId xmlns:p14="http://schemas.microsoft.com/office/powerpoint/2010/main" val="1192613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39</a:t>
            </a:fld>
            <a:endParaRPr lang="en-US"/>
          </a:p>
        </p:txBody>
      </p:sp>
    </p:spTree>
    <p:extLst>
      <p:ext uri="{BB962C8B-B14F-4D97-AF65-F5344CB8AC3E}">
        <p14:creationId xmlns:p14="http://schemas.microsoft.com/office/powerpoint/2010/main" val="3064911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4</a:t>
            </a:fld>
            <a:endParaRPr lang="en-US"/>
          </a:p>
        </p:txBody>
      </p:sp>
    </p:spTree>
    <p:extLst>
      <p:ext uri="{BB962C8B-B14F-4D97-AF65-F5344CB8AC3E}">
        <p14:creationId xmlns:p14="http://schemas.microsoft.com/office/powerpoint/2010/main" val="24033184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40</a:t>
            </a:fld>
            <a:endParaRPr lang="en-US"/>
          </a:p>
        </p:txBody>
      </p:sp>
    </p:spTree>
    <p:extLst>
      <p:ext uri="{BB962C8B-B14F-4D97-AF65-F5344CB8AC3E}">
        <p14:creationId xmlns:p14="http://schemas.microsoft.com/office/powerpoint/2010/main" val="22408686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41</a:t>
            </a:fld>
            <a:endParaRPr lang="en-US"/>
          </a:p>
        </p:txBody>
      </p:sp>
    </p:spTree>
    <p:extLst>
      <p:ext uri="{BB962C8B-B14F-4D97-AF65-F5344CB8AC3E}">
        <p14:creationId xmlns:p14="http://schemas.microsoft.com/office/powerpoint/2010/main" val="237916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5</a:t>
            </a:fld>
            <a:endParaRPr lang="en-US"/>
          </a:p>
        </p:txBody>
      </p:sp>
    </p:spTree>
    <p:extLst>
      <p:ext uri="{BB962C8B-B14F-4D97-AF65-F5344CB8AC3E}">
        <p14:creationId xmlns:p14="http://schemas.microsoft.com/office/powerpoint/2010/main" val="1041729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6</a:t>
            </a:fld>
            <a:endParaRPr lang="en-US"/>
          </a:p>
        </p:txBody>
      </p:sp>
    </p:spTree>
    <p:extLst>
      <p:ext uri="{BB962C8B-B14F-4D97-AF65-F5344CB8AC3E}">
        <p14:creationId xmlns:p14="http://schemas.microsoft.com/office/powerpoint/2010/main" val="1379389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7</a:t>
            </a:fld>
            <a:endParaRPr lang="en-US"/>
          </a:p>
        </p:txBody>
      </p:sp>
    </p:spTree>
    <p:extLst>
      <p:ext uri="{BB962C8B-B14F-4D97-AF65-F5344CB8AC3E}">
        <p14:creationId xmlns:p14="http://schemas.microsoft.com/office/powerpoint/2010/main" val="577540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8</a:t>
            </a:fld>
            <a:endParaRPr lang="en-US"/>
          </a:p>
        </p:txBody>
      </p:sp>
    </p:spTree>
    <p:extLst>
      <p:ext uri="{BB962C8B-B14F-4D97-AF65-F5344CB8AC3E}">
        <p14:creationId xmlns:p14="http://schemas.microsoft.com/office/powerpoint/2010/main" val="3550049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F94BC7-A3C7-4A13-9752-ED9C107D9EA2}" type="slidenum">
              <a:rPr lang="en-US" smtClean="0"/>
              <a:t>9</a:t>
            </a:fld>
            <a:endParaRPr lang="en-US"/>
          </a:p>
        </p:txBody>
      </p:sp>
    </p:spTree>
    <p:extLst>
      <p:ext uri="{BB962C8B-B14F-4D97-AF65-F5344CB8AC3E}">
        <p14:creationId xmlns:p14="http://schemas.microsoft.com/office/powerpoint/2010/main" val="2228026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75499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36222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567948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Пользовательский маке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83808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Пользовательский макет">
    <p:spTree>
      <p:nvGrpSpPr>
        <p:cNvPr id="1" name=""/>
        <p:cNvGrpSpPr/>
        <p:nvPr/>
      </p:nvGrpSpPr>
      <p:grpSpPr>
        <a:xfrm>
          <a:off x="0" y="0"/>
          <a:ext cx="0" cy="0"/>
          <a:chOff x="0" y="0"/>
          <a:chExt cx="0" cy="0"/>
        </a:xfrm>
      </p:grpSpPr>
    </p:spTree>
    <p:extLst>
      <p:ext uri="{BB962C8B-B14F-4D97-AF65-F5344CB8AC3E}">
        <p14:creationId xmlns:p14="http://schemas.microsoft.com/office/powerpoint/2010/main" val="446988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9067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userDrawn="1"/>
        </p:nvSpPr>
        <p:spPr>
          <a:xfrm>
            <a:off x="1" y="336177"/>
            <a:ext cx="820270" cy="376518"/>
          </a:xfrm>
          <a:prstGeom prst="rect">
            <a:avLst/>
          </a:prstGeom>
          <a:solidFill>
            <a:srgbClr val="1D8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 name="矩形 2"/>
          <p:cNvSpPr/>
          <p:nvPr userDrawn="1"/>
        </p:nvSpPr>
        <p:spPr>
          <a:xfrm>
            <a:off x="820271" y="336177"/>
            <a:ext cx="1393540" cy="37651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pic>
        <p:nvPicPr>
          <p:cNvPr id="7" name="图片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96000" y="0"/>
            <a:ext cx="6096000" cy="6858000"/>
          </a:xfrm>
          <a:prstGeom prst="rect">
            <a:avLst/>
          </a:prstGeom>
          <a:ln w="28575">
            <a:noFill/>
          </a:ln>
        </p:spPr>
      </p:pic>
    </p:spTree>
    <p:extLst>
      <p:ext uri="{BB962C8B-B14F-4D97-AF65-F5344CB8AC3E}">
        <p14:creationId xmlns:p14="http://schemas.microsoft.com/office/powerpoint/2010/main" val="14578148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with Footer &amp;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26720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35379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5581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51320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58236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59375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5765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14464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59464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ibaotu.com/ppt/"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72DB081-D977-41CF-A2D4-9A22C4C4D40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2020/5/25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7899921-EB9E-4DD2-AEBE-9229AC87A6B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文本框 6">
            <a:hlinkClick r:id="rId18"/>
          </p:cNvPr>
          <p:cNvSpPr txBox="1"/>
          <p:nvPr userDrawn="1"/>
        </p:nvSpPr>
        <p:spPr>
          <a:xfrm>
            <a:off x="4318000" y="2971800"/>
            <a:ext cx="3556000" cy="2298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感谢您下载包图网平台上提供的</a:t>
            </a:r>
            <a:r>
              <a:rPr kumimoji="0" lang="en-US" altLang="zh-CN"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PPT</a:t>
            </a:r>
            <a:r>
              <a:rPr kumimoji="0" lang="zh-CN" altLang="en-US"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作品，为了您和包图网以及原创作者的利益，请勿复制、传播、销售，否则将承担法律责任！包图网将对作品进行维权，按照传播下载次数进行十倍的索取赔偿！</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6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ibaotu.com</a:t>
            </a:r>
          </a:p>
        </p:txBody>
      </p:sp>
    </p:spTree>
    <p:extLst>
      <p:ext uri="{BB962C8B-B14F-4D97-AF65-F5344CB8AC3E}">
        <p14:creationId xmlns:p14="http://schemas.microsoft.com/office/powerpoint/2010/main" val="281646940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1" r:id="rId15"/>
    <p:sldLayoutId id="2147483692"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4.xml"/><Relationship Id="rId7" Type="http://schemas.openxmlformats.org/officeDocument/2006/relationships/tags" Target="../tags/tag6.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audio" Target="../media/media1.mp3"/><Relationship Id="rId11" Type="http://schemas.openxmlformats.org/officeDocument/2006/relationships/image" Target="../media/image3.png"/><Relationship Id="rId5" Type="http://schemas.microsoft.com/office/2007/relationships/media" Target="../media/media1.mp3"/><Relationship Id="rId10" Type="http://schemas.openxmlformats.org/officeDocument/2006/relationships/image" Target="../media/image2.png"/><Relationship Id="rId4" Type="http://schemas.openxmlformats.org/officeDocument/2006/relationships/tags" Target="../tags/tag5.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p:cNvPicPr>
            <a:picLocks noChangeAspect="1"/>
          </p:cNvPicPr>
          <p:nvPr>
            <p:custDataLst>
              <p:tags r:id="rId1"/>
            </p:custDataLst>
          </p:nvPr>
        </p:nvPicPr>
        <p:blipFill>
          <a:blip r:embed="rId10"/>
          <a:stretch>
            <a:fillRect/>
          </a:stretch>
        </p:blipFill>
        <p:spPr>
          <a:xfrm>
            <a:off x="0" y="150394"/>
            <a:ext cx="12151792" cy="6557211"/>
          </a:xfrm>
          <a:prstGeom prst="rect">
            <a:avLst/>
          </a:prstGeom>
        </p:spPr>
      </p:pic>
      <p:sp>
        <p:nvSpPr>
          <p:cNvPr id="6" name="PA_矩形 5"/>
          <p:cNvSpPr/>
          <p:nvPr>
            <p:custDataLst>
              <p:tags r:id="rId2"/>
            </p:custDataLst>
          </p:nvPr>
        </p:nvSpPr>
        <p:spPr>
          <a:xfrm>
            <a:off x="4043362" y="1257300"/>
            <a:ext cx="4105275" cy="4105275"/>
          </a:xfrm>
          <a:prstGeom prst="rect">
            <a:avLst/>
          </a:prstGeom>
          <a:solidFill>
            <a:schemeClr val="bg1"/>
          </a:solidFill>
          <a:ln w="76200">
            <a:solidFill>
              <a:schemeClr val="accent1"/>
            </a:solidFill>
          </a:ln>
          <a:effectLst>
            <a:outerShdw blurRad="508000" dist="190500" dir="5400000" algn="ctr" rotWithShape="0">
              <a:schemeClr val="tx2">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9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7" name="PA_文本框 6"/>
          <p:cNvSpPr txBox="1"/>
          <p:nvPr>
            <p:custDataLst>
              <p:tags r:id="rId3"/>
            </p:custDataLst>
          </p:nvPr>
        </p:nvSpPr>
        <p:spPr>
          <a:xfrm>
            <a:off x="4917631" y="1740277"/>
            <a:ext cx="2470548"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1" i="0" u="none" strike="noStrike" kern="1200" cap="none" spc="0" normalizeH="0" baseline="0" noProof="0" dirty="0">
                <a:ln>
                  <a:noFill/>
                </a:ln>
                <a:solidFill>
                  <a:schemeClr val="accent1"/>
                </a:solidFill>
                <a:effectLst/>
                <a:uLnTx/>
                <a:uFillTx/>
                <a:latin typeface="庞门正道标题体" panose="02010600030101010101" pitchFamily="2" charset="-122"/>
                <a:ea typeface="庞门正道标题体" panose="02010600030101010101" pitchFamily="2" charset="-122"/>
                <a:cs typeface="+mn-cs"/>
              </a:rPr>
              <a:t>40</a:t>
            </a:r>
            <a:r>
              <a:rPr kumimoji="0" lang="zh-CN" altLang="en-US" sz="4800" b="1" i="0" u="none" strike="noStrike" kern="1200" cap="none" spc="0" normalizeH="0" baseline="0" noProof="0" dirty="0">
                <a:ln>
                  <a:noFill/>
                </a:ln>
                <a:solidFill>
                  <a:prstClr val="black"/>
                </a:solidFill>
                <a:effectLst/>
                <a:uLnTx/>
                <a:uFillTx/>
                <a:latin typeface="庞门正道标题体" panose="02010600030101010101" pitchFamily="2" charset="-122"/>
                <a:ea typeface="庞门正道标题体" panose="02010600030101010101" pitchFamily="2" charset="-122"/>
                <a:cs typeface="+mn-cs"/>
              </a:rPr>
              <a:t>套</a:t>
            </a:r>
          </a:p>
        </p:txBody>
      </p:sp>
      <p:sp>
        <p:nvSpPr>
          <p:cNvPr id="8" name="PA_文本框 7"/>
          <p:cNvSpPr txBox="1"/>
          <p:nvPr>
            <p:custDataLst>
              <p:tags r:id="rId4"/>
            </p:custDataLst>
          </p:nvPr>
        </p:nvSpPr>
        <p:spPr>
          <a:xfrm>
            <a:off x="4076858" y="3205162"/>
            <a:ext cx="4038285" cy="187743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prstClr val="black"/>
                </a:solidFill>
                <a:effectLst/>
                <a:uLnTx/>
                <a:uFillTx/>
                <a:latin typeface="庞门正道标题体" panose="02010600030101010101" pitchFamily="2" charset="-122"/>
                <a:ea typeface="庞门正道标题体" panose="02010600030101010101" pitchFamily="2" charset="-122"/>
                <a:cs typeface="+mn-cs"/>
              </a:rPr>
              <a:t>鱼骨、流程、并列</a:t>
            </a:r>
            <a:endParaRPr kumimoji="0" lang="en-US" altLang="zh-CN" sz="4000" b="0" i="0" u="none" strike="noStrike" kern="1200" cap="none" spc="0" normalizeH="0" baseline="0" noProof="0" dirty="0">
              <a:ln>
                <a:noFill/>
              </a:ln>
              <a:solidFill>
                <a:prstClr val="black"/>
              </a:solidFill>
              <a:effectLst/>
              <a:uLnTx/>
              <a:uFillTx/>
              <a:latin typeface="庞门正道标题体" panose="02010600030101010101" pitchFamily="2" charset="-122"/>
              <a:ea typeface="庞门正道标题体" panose="02010600030101010101" pitchFamily="2"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prstClr val="black"/>
                </a:solidFill>
                <a:effectLst/>
                <a:uLnTx/>
                <a:uFillTx/>
                <a:latin typeface="庞门正道标题体" panose="02010600030101010101" pitchFamily="2" charset="-122"/>
                <a:ea typeface="庞门正道标题体" panose="02010600030101010101" pitchFamily="2" charset="-122"/>
                <a:cs typeface="+mn-cs"/>
              </a:rPr>
              <a:t>信息可视化图表集</a:t>
            </a:r>
            <a:endParaRPr kumimoji="0" lang="en-US" altLang="zh-CN" sz="4000" b="0" i="0" u="none" strike="noStrike" kern="1200" cap="none" spc="0" normalizeH="0" baseline="0" noProof="0" dirty="0">
              <a:ln>
                <a:noFill/>
              </a:ln>
              <a:solidFill>
                <a:prstClr val="black"/>
              </a:solidFill>
              <a:effectLst/>
              <a:uLnTx/>
              <a:uFillTx/>
              <a:latin typeface="庞门正道标题体" panose="02010600030101010101" pitchFamily="2" charset="-122"/>
              <a:ea typeface="庞门正道标题体" panose="02010600030101010101" pitchFamily="2"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chemeClr val="accent1"/>
                </a:solidFill>
                <a:effectLst/>
                <a:uLnTx/>
                <a:uFillTx/>
                <a:latin typeface="庞门正道标题体" panose="02010600030101010101" pitchFamily="2" charset="-122"/>
                <a:ea typeface="庞门正道标题体" panose="02010600030101010101" pitchFamily="2" charset="-122"/>
                <a:cs typeface="+mn-cs"/>
              </a:rPr>
              <a:t>（</a:t>
            </a:r>
            <a:r>
              <a:rPr kumimoji="0" lang="en-US" altLang="zh-CN" sz="3600" b="0" i="0" u="none" strike="noStrike" kern="1200" cap="none" spc="0" normalizeH="0" baseline="0" noProof="0" dirty="0">
                <a:ln>
                  <a:noFill/>
                </a:ln>
                <a:solidFill>
                  <a:schemeClr val="accent1"/>
                </a:solidFill>
                <a:effectLst/>
                <a:uLnTx/>
                <a:uFillTx/>
                <a:latin typeface="庞门正道标题体" panose="02010600030101010101" pitchFamily="2" charset="-122"/>
                <a:ea typeface="庞门正道标题体" panose="02010600030101010101" pitchFamily="2" charset="-122"/>
                <a:cs typeface="+mn-cs"/>
              </a:rPr>
              <a:t>NO.41</a:t>
            </a:r>
            <a:r>
              <a:rPr kumimoji="0" lang="zh-CN" altLang="en-US" sz="3600" b="0" i="0" u="none" strike="noStrike" kern="1200" cap="none" spc="0" normalizeH="0" baseline="0" noProof="0" dirty="0">
                <a:ln>
                  <a:noFill/>
                </a:ln>
                <a:solidFill>
                  <a:schemeClr val="accent1"/>
                </a:solidFill>
                <a:effectLst/>
                <a:uLnTx/>
                <a:uFillTx/>
                <a:latin typeface="庞门正道标题体" panose="02010600030101010101" pitchFamily="2" charset="-122"/>
                <a:ea typeface="庞门正道标题体" panose="02010600030101010101" pitchFamily="2" charset="-122"/>
                <a:cs typeface="+mn-cs"/>
              </a:rPr>
              <a:t>）</a:t>
            </a:r>
          </a:p>
        </p:txBody>
      </p:sp>
      <p:pic>
        <p:nvPicPr>
          <p:cNvPr id="3" name="PA_赵海洋 - 夜空的寂静">
            <a:hlinkClick r:id="" action="ppaction://media"/>
          </p:cNvPr>
          <p:cNvPicPr>
            <a:picLocks noChangeAspect="1"/>
          </p:cNvPicPr>
          <p:nvPr>
            <a:audioFile r:link="rId6"/>
            <p:custDataLst>
              <p:tags r:id="rId7"/>
            </p:custDataLst>
            <p:extLst>
              <p:ext uri="{DAA4B4D4-6D71-4841-9C94-3DE7FCFB9230}">
                <p14:media xmlns:p14="http://schemas.microsoft.com/office/powerpoint/2010/main" r:embed="rId5">
                  <p14:fade in="250" out="250"/>
                </p14:media>
              </p:ext>
            </p:extLst>
          </p:nvPr>
        </p:nvPicPr>
        <p:blipFill>
          <a:blip r:embed="rId11"/>
          <a:stretch>
            <a:fillRect/>
          </a:stretch>
        </p:blipFill>
        <p:spPr>
          <a:xfrm>
            <a:off x="-1336564" y="2466202"/>
            <a:ext cx="609600" cy="609600"/>
          </a:xfrm>
          <a:prstGeom prst="rect">
            <a:avLst/>
          </a:prstGeom>
        </p:spPr>
      </p:pic>
    </p:spTree>
    <p:extLst>
      <p:ext uri="{BB962C8B-B14F-4D97-AF65-F5344CB8AC3E}">
        <p14:creationId xmlns:p14="http://schemas.microsoft.com/office/powerpoint/2010/main" val="3112608407"/>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 Step by Step</a:t>
            </a:r>
          </a:p>
        </p:txBody>
      </p:sp>
      <p:sp>
        <p:nvSpPr>
          <p:cNvPr id="3" name="Arc 2"/>
          <p:cNvSpPr/>
          <p:nvPr/>
        </p:nvSpPr>
        <p:spPr>
          <a:xfrm>
            <a:off x="3856656" y="2839871"/>
            <a:ext cx="1383267" cy="1383268"/>
          </a:xfrm>
          <a:prstGeom prst="arc">
            <a:avLst>
              <a:gd name="adj1" fmla="val 7914138"/>
              <a:gd name="adj2" fmla="val 2868450"/>
            </a:avLst>
          </a:prstGeom>
          <a:ln w="88900">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4" name="Arc 3"/>
          <p:cNvSpPr/>
          <p:nvPr/>
        </p:nvSpPr>
        <p:spPr>
          <a:xfrm rot="10800000">
            <a:off x="4795123" y="3859312"/>
            <a:ext cx="1383267" cy="1383268"/>
          </a:xfrm>
          <a:prstGeom prst="arc">
            <a:avLst>
              <a:gd name="adj1" fmla="val 7914138"/>
              <a:gd name="adj2" fmla="val 2868450"/>
            </a:avLst>
          </a:prstGeom>
          <a:ln w="88900">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5" name="Arc 4"/>
          <p:cNvSpPr/>
          <p:nvPr/>
        </p:nvSpPr>
        <p:spPr>
          <a:xfrm rot="10800000">
            <a:off x="2921440" y="3859312"/>
            <a:ext cx="1383267" cy="1383268"/>
          </a:xfrm>
          <a:prstGeom prst="arc">
            <a:avLst>
              <a:gd name="adj1" fmla="val 7914138"/>
              <a:gd name="adj2" fmla="val 2868450"/>
            </a:avLst>
          </a:prstGeom>
          <a:ln w="88900">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p>
        </p:txBody>
      </p:sp>
      <p:sp>
        <p:nvSpPr>
          <p:cNvPr id="6" name="Arc 5"/>
          <p:cNvSpPr/>
          <p:nvPr/>
        </p:nvSpPr>
        <p:spPr>
          <a:xfrm>
            <a:off x="1984178" y="2839871"/>
            <a:ext cx="1383267" cy="1383268"/>
          </a:xfrm>
          <a:prstGeom prst="arc">
            <a:avLst>
              <a:gd name="adj1" fmla="val 7914138"/>
              <a:gd name="adj2" fmla="val 2868450"/>
            </a:avLst>
          </a:prstGeom>
          <a:ln w="88900">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7" name="Arc 6"/>
          <p:cNvSpPr/>
          <p:nvPr/>
        </p:nvSpPr>
        <p:spPr>
          <a:xfrm>
            <a:off x="5729133" y="2839871"/>
            <a:ext cx="1383267" cy="1383268"/>
          </a:xfrm>
          <a:prstGeom prst="arc">
            <a:avLst>
              <a:gd name="adj1" fmla="val 7914138"/>
              <a:gd name="adj2" fmla="val 2868450"/>
            </a:avLst>
          </a:prstGeom>
          <a:ln w="8890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0" name="Oval 21"/>
          <p:cNvSpPr>
            <a:spLocks noChangeArrowheads="1"/>
          </p:cNvSpPr>
          <p:nvPr/>
        </p:nvSpPr>
        <p:spPr bwMode="auto">
          <a:xfrm>
            <a:off x="3346188" y="4910454"/>
            <a:ext cx="533767" cy="533767"/>
          </a:xfrm>
          <a:prstGeom prst="ellipse">
            <a:avLst/>
          </a:prstGeom>
          <a:solidFill>
            <a:schemeClr val="accent2"/>
          </a:solidFill>
          <a:ln w="19050" cap="rnd" cmpd="sng">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 name="Oval 6"/>
          <p:cNvSpPr>
            <a:spLocks noChangeArrowheads="1"/>
          </p:cNvSpPr>
          <p:nvPr/>
        </p:nvSpPr>
        <p:spPr bwMode="auto">
          <a:xfrm>
            <a:off x="2408928" y="2587349"/>
            <a:ext cx="533767" cy="53376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3" name="Oval 10"/>
          <p:cNvSpPr>
            <a:spLocks noChangeArrowheads="1"/>
          </p:cNvSpPr>
          <p:nvPr/>
        </p:nvSpPr>
        <p:spPr bwMode="auto">
          <a:xfrm>
            <a:off x="4281406" y="2587349"/>
            <a:ext cx="533767" cy="533767"/>
          </a:xfrm>
          <a:prstGeom prst="ellipse">
            <a:avLst/>
          </a:pr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0" name="Oval 6"/>
          <p:cNvSpPr>
            <a:spLocks noChangeArrowheads="1"/>
          </p:cNvSpPr>
          <p:nvPr/>
        </p:nvSpPr>
        <p:spPr bwMode="auto">
          <a:xfrm>
            <a:off x="6153883" y="2587349"/>
            <a:ext cx="533767" cy="533767"/>
          </a:xfrm>
          <a:prstGeom prst="ellipse">
            <a:avLst/>
          </a:pr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4" name="Rectangle 33"/>
          <p:cNvSpPr/>
          <p:nvPr/>
        </p:nvSpPr>
        <p:spPr>
          <a:xfrm>
            <a:off x="2189220" y="3189087"/>
            <a:ext cx="973182" cy="692113"/>
          </a:xfrm>
          <a:prstGeom prst="rect">
            <a:avLst/>
          </a:prstGeom>
        </p:spPr>
        <p:txBody>
          <a:bodyPr wrap="square" lIns="121920" rIns="121920" bIns="60960">
            <a:spAutoFit/>
          </a:bodyPr>
          <a:lstStyle/>
          <a:p>
            <a:pPr algn="ctr">
              <a:lnSpc>
                <a:spcPct val="89000"/>
              </a:lnSpc>
            </a:pPr>
            <a:r>
              <a:rPr lang="en-US" sz="4267" dirty="0">
                <a:solidFill>
                  <a:schemeClr val="accent1"/>
                </a:solidFill>
                <a:latin typeface="等线 Light" panose="02010600030101010101" pitchFamily="2" charset="-122"/>
              </a:rPr>
              <a:t>01</a:t>
            </a:r>
          </a:p>
        </p:txBody>
      </p:sp>
      <p:sp>
        <p:nvSpPr>
          <p:cNvPr id="35" name="Rectangle 34"/>
          <p:cNvSpPr/>
          <p:nvPr/>
        </p:nvSpPr>
        <p:spPr>
          <a:xfrm>
            <a:off x="3126482" y="4263155"/>
            <a:ext cx="973182" cy="692113"/>
          </a:xfrm>
          <a:prstGeom prst="rect">
            <a:avLst/>
          </a:prstGeom>
        </p:spPr>
        <p:txBody>
          <a:bodyPr wrap="square" lIns="121920" rIns="121920" bIns="60960">
            <a:spAutoFit/>
          </a:bodyPr>
          <a:lstStyle/>
          <a:p>
            <a:pPr algn="ctr">
              <a:lnSpc>
                <a:spcPct val="89000"/>
              </a:lnSpc>
            </a:pPr>
            <a:r>
              <a:rPr lang="en-US" sz="4267" dirty="0">
                <a:solidFill>
                  <a:schemeClr val="accent2"/>
                </a:solidFill>
                <a:latin typeface="等线 Light" panose="02010600030101010101" pitchFamily="2" charset="-122"/>
              </a:rPr>
              <a:t>02</a:t>
            </a:r>
          </a:p>
        </p:txBody>
      </p:sp>
      <p:sp>
        <p:nvSpPr>
          <p:cNvPr id="36" name="Rectangle 35"/>
          <p:cNvSpPr/>
          <p:nvPr/>
        </p:nvSpPr>
        <p:spPr>
          <a:xfrm>
            <a:off x="5000164" y="4263155"/>
            <a:ext cx="973182" cy="692113"/>
          </a:xfrm>
          <a:prstGeom prst="rect">
            <a:avLst/>
          </a:prstGeom>
        </p:spPr>
        <p:txBody>
          <a:bodyPr wrap="square" lIns="121920" rIns="121920" bIns="60960">
            <a:spAutoFit/>
          </a:bodyPr>
          <a:lstStyle/>
          <a:p>
            <a:pPr algn="ctr">
              <a:lnSpc>
                <a:spcPct val="89000"/>
              </a:lnSpc>
            </a:pPr>
            <a:r>
              <a:rPr lang="en-US" sz="4267" dirty="0">
                <a:solidFill>
                  <a:schemeClr val="accent4"/>
                </a:solidFill>
                <a:latin typeface="等线 Light" panose="02010600030101010101" pitchFamily="2" charset="-122"/>
              </a:rPr>
              <a:t>04</a:t>
            </a:r>
          </a:p>
        </p:txBody>
      </p:sp>
      <p:sp>
        <p:nvSpPr>
          <p:cNvPr id="37" name="Rectangle 36"/>
          <p:cNvSpPr/>
          <p:nvPr/>
        </p:nvSpPr>
        <p:spPr>
          <a:xfrm>
            <a:off x="4061698" y="3189087"/>
            <a:ext cx="973182" cy="692113"/>
          </a:xfrm>
          <a:prstGeom prst="rect">
            <a:avLst/>
          </a:prstGeom>
        </p:spPr>
        <p:txBody>
          <a:bodyPr wrap="square" lIns="121920" rIns="121920" bIns="60960">
            <a:spAutoFit/>
          </a:bodyPr>
          <a:lstStyle/>
          <a:p>
            <a:pPr algn="ctr">
              <a:lnSpc>
                <a:spcPct val="89000"/>
              </a:lnSpc>
            </a:pPr>
            <a:r>
              <a:rPr lang="en-US" sz="4267" dirty="0">
                <a:solidFill>
                  <a:schemeClr val="accent3"/>
                </a:solidFill>
                <a:latin typeface="等线 Light" panose="02010600030101010101" pitchFamily="2" charset="-122"/>
              </a:rPr>
              <a:t>03</a:t>
            </a:r>
          </a:p>
        </p:txBody>
      </p:sp>
      <p:sp>
        <p:nvSpPr>
          <p:cNvPr id="38" name="Rectangle 37"/>
          <p:cNvSpPr/>
          <p:nvPr/>
        </p:nvSpPr>
        <p:spPr>
          <a:xfrm>
            <a:off x="5934176" y="3189087"/>
            <a:ext cx="973182" cy="692113"/>
          </a:xfrm>
          <a:prstGeom prst="rect">
            <a:avLst/>
          </a:prstGeom>
        </p:spPr>
        <p:txBody>
          <a:bodyPr wrap="square" lIns="121920" rIns="121920" bIns="60960">
            <a:spAutoFit/>
          </a:bodyPr>
          <a:lstStyle/>
          <a:p>
            <a:pPr algn="ctr">
              <a:lnSpc>
                <a:spcPct val="89000"/>
              </a:lnSpc>
            </a:pPr>
            <a:r>
              <a:rPr lang="en-US" sz="4267" dirty="0">
                <a:solidFill>
                  <a:schemeClr val="accent5"/>
                </a:solidFill>
                <a:latin typeface="等线 Light" panose="02010600030101010101" pitchFamily="2" charset="-122"/>
              </a:rPr>
              <a:t>05</a:t>
            </a:r>
          </a:p>
        </p:txBody>
      </p:sp>
      <p:sp>
        <p:nvSpPr>
          <p:cNvPr id="40" name="Oval 6"/>
          <p:cNvSpPr>
            <a:spLocks noChangeArrowheads="1"/>
          </p:cNvSpPr>
          <p:nvPr/>
        </p:nvSpPr>
        <p:spPr bwMode="auto">
          <a:xfrm>
            <a:off x="5219872" y="4910454"/>
            <a:ext cx="533767" cy="533767"/>
          </a:xfrm>
          <a:prstGeom prst="ellipse">
            <a:avLst/>
          </a:pr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57" name="Arc 56"/>
          <p:cNvSpPr/>
          <p:nvPr/>
        </p:nvSpPr>
        <p:spPr>
          <a:xfrm rot="10800000">
            <a:off x="6667601" y="3859312"/>
            <a:ext cx="1383267" cy="1383268"/>
          </a:xfrm>
          <a:prstGeom prst="arc">
            <a:avLst>
              <a:gd name="adj1" fmla="val 7914138"/>
              <a:gd name="adj2" fmla="val 2868450"/>
            </a:avLst>
          </a:prstGeom>
          <a:ln w="88900">
            <a:solidFill>
              <a:schemeClr val="accent6"/>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58" name="Rectangle 57"/>
          <p:cNvSpPr/>
          <p:nvPr/>
        </p:nvSpPr>
        <p:spPr>
          <a:xfrm>
            <a:off x="6872642" y="4263155"/>
            <a:ext cx="973182" cy="692113"/>
          </a:xfrm>
          <a:prstGeom prst="rect">
            <a:avLst/>
          </a:prstGeom>
        </p:spPr>
        <p:txBody>
          <a:bodyPr wrap="square" lIns="121920" rIns="121920" bIns="60960">
            <a:spAutoFit/>
          </a:bodyPr>
          <a:lstStyle/>
          <a:p>
            <a:pPr algn="ctr">
              <a:lnSpc>
                <a:spcPct val="89000"/>
              </a:lnSpc>
            </a:pPr>
            <a:r>
              <a:rPr lang="en-US" sz="4267" dirty="0">
                <a:solidFill>
                  <a:schemeClr val="accent6"/>
                </a:solidFill>
                <a:latin typeface="等线 Light" panose="02010600030101010101" pitchFamily="2" charset="-122"/>
              </a:rPr>
              <a:t>06</a:t>
            </a:r>
          </a:p>
        </p:txBody>
      </p:sp>
      <p:sp>
        <p:nvSpPr>
          <p:cNvPr id="59" name="Oval 6"/>
          <p:cNvSpPr>
            <a:spLocks noChangeArrowheads="1"/>
          </p:cNvSpPr>
          <p:nvPr/>
        </p:nvSpPr>
        <p:spPr bwMode="auto">
          <a:xfrm>
            <a:off x="7092349" y="4910454"/>
            <a:ext cx="533767" cy="533767"/>
          </a:xfrm>
          <a:prstGeom prst="ellipse">
            <a:avLst/>
          </a:pr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67" name="Arc 66"/>
          <p:cNvSpPr/>
          <p:nvPr/>
        </p:nvSpPr>
        <p:spPr>
          <a:xfrm>
            <a:off x="7601609" y="2835027"/>
            <a:ext cx="1383267" cy="1383268"/>
          </a:xfrm>
          <a:prstGeom prst="arc">
            <a:avLst>
              <a:gd name="adj1" fmla="val 7914138"/>
              <a:gd name="adj2" fmla="val 2868450"/>
            </a:avLst>
          </a:prstGeom>
          <a:ln w="88900">
            <a:solidFill>
              <a:schemeClr val="tx1">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68" name="Oval 6"/>
          <p:cNvSpPr>
            <a:spLocks noChangeArrowheads="1"/>
          </p:cNvSpPr>
          <p:nvPr/>
        </p:nvSpPr>
        <p:spPr bwMode="auto">
          <a:xfrm>
            <a:off x="8026358" y="2582505"/>
            <a:ext cx="533767" cy="533767"/>
          </a:xfrm>
          <a:prstGeom prst="ellipse">
            <a:avLst/>
          </a:prstGeom>
          <a:solidFill>
            <a:schemeClr val="tx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Rectangle 71"/>
          <p:cNvSpPr/>
          <p:nvPr/>
        </p:nvSpPr>
        <p:spPr>
          <a:xfrm>
            <a:off x="7806651" y="3184243"/>
            <a:ext cx="973182" cy="692113"/>
          </a:xfrm>
          <a:prstGeom prst="rect">
            <a:avLst/>
          </a:prstGeom>
        </p:spPr>
        <p:txBody>
          <a:bodyPr wrap="square" lIns="121920" rIns="121920" bIns="60960">
            <a:spAutoFit/>
          </a:bodyPr>
          <a:lstStyle/>
          <a:p>
            <a:pPr algn="ctr">
              <a:lnSpc>
                <a:spcPct val="89000"/>
              </a:lnSpc>
            </a:pPr>
            <a:r>
              <a:rPr lang="en-US" sz="4267" dirty="0">
                <a:solidFill>
                  <a:schemeClr val="tx1">
                    <a:lumMod val="75000"/>
                  </a:schemeClr>
                </a:solidFill>
                <a:latin typeface="等线 Light" panose="02010600030101010101" pitchFamily="2" charset="-122"/>
              </a:rPr>
              <a:t>07</a:t>
            </a:r>
          </a:p>
        </p:txBody>
      </p:sp>
      <p:sp>
        <p:nvSpPr>
          <p:cNvPr id="74" name="Arc 73"/>
          <p:cNvSpPr/>
          <p:nvPr/>
        </p:nvSpPr>
        <p:spPr>
          <a:xfrm rot="10800000">
            <a:off x="8540076" y="3854468"/>
            <a:ext cx="1383267" cy="1383268"/>
          </a:xfrm>
          <a:prstGeom prst="arc">
            <a:avLst>
              <a:gd name="adj1" fmla="val 7914138"/>
              <a:gd name="adj2" fmla="val 2868450"/>
            </a:avLst>
          </a:prstGeom>
          <a:ln w="88900">
            <a:solidFill>
              <a:schemeClr val="tx1">
                <a:lumMod val="60000"/>
                <a:lumOff val="4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75" name="Rectangle 74"/>
          <p:cNvSpPr/>
          <p:nvPr/>
        </p:nvSpPr>
        <p:spPr>
          <a:xfrm>
            <a:off x="8745117" y="4258311"/>
            <a:ext cx="973182" cy="692113"/>
          </a:xfrm>
          <a:prstGeom prst="rect">
            <a:avLst/>
          </a:prstGeom>
        </p:spPr>
        <p:txBody>
          <a:bodyPr wrap="square" lIns="121920" rIns="121920" bIns="60960">
            <a:spAutoFit/>
          </a:bodyPr>
          <a:lstStyle/>
          <a:p>
            <a:pPr algn="ctr">
              <a:lnSpc>
                <a:spcPct val="89000"/>
              </a:lnSpc>
            </a:pPr>
            <a:r>
              <a:rPr lang="en-US" sz="4267" dirty="0">
                <a:solidFill>
                  <a:schemeClr val="tx1">
                    <a:lumMod val="60000"/>
                    <a:lumOff val="40000"/>
                  </a:schemeClr>
                </a:solidFill>
                <a:latin typeface="等线 Light" panose="02010600030101010101" pitchFamily="2" charset="-122"/>
              </a:rPr>
              <a:t>08</a:t>
            </a:r>
          </a:p>
        </p:txBody>
      </p:sp>
      <p:sp>
        <p:nvSpPr>
          <p:cNvPr id="76" name="Oval 6"/>
          <p:cNvSpPr>
            <a:spLocks noChangeArrowheads="1"/>
          </p:cNvSpPr>
          <p:nvPr/>
        </p:nvSpPr>
        <p:spPr bwMode="auto">
          <a:xfrm>
            <a:off x="8964824" y="4905610"/>
            <a:ext cx="533767" cy="533767"/>
          </a:xfrm>
          <a:prstGeom prst="ellipse">
            <a:avLst/>
          </a:prstGeom>
          <a:solidFill>
            <a:schemeClr val="tx1">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83" name="TextBox 82"/>
          <p:cNvSpPr txBox="1"/>
          <p:nvPr/>
        </p:nvSpPr>
        <p:spPr>
          <a:xfrm>
            <a:off x="2460263" y="1730556"/>
            <a:ext cx="446771" cy="257369"/>
          </a:xfrm>
          <a:prstGeom prst="rect">
            <a:avLst/>
          </a:prstGeom>
          <a:noFill/>
        </p:spPr>
        <p:txBody>
          <a:bodyPr wrap="none" lIns="72000" tIns="36000" rIns="72000" bIns="36000" rtlCol="0" anchor="t">
            <a:spAutoFit/>
          </a:bodyPr>
          <a:lstStyle/>
          <a:p>
            <a:pPr algn="ctr"/>
            <a:r>
              <a:rPr lang="en-US" sz="1200" b="1" dirty="0">
                <a:latin typeface="+mj-lt"/>
              </a:rPr>
              <a:t>Idea</a:t>
            </a:r>
            <a:endParaRPr lang="id-ID" sz="1200" b="1" dirty="0">
              <a:latin typeface="+mj-lt"/>
            </a:endParaRPr>
          </a:p>
        </p:txBody>
      </p:sp>
      <p:sp>
        <p:nvSpPr>
          <p:cNvPr id="84" name="Rectangle 83"/>
          <p:cNvSpPr/>
          <p:nvPr/>
        </p:nvSpPr>
        <p:spPr>
          <a:xfrm>
            <a:off x="1677267" y="1922244"/>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85" name="TextBox 84"/>
          <p:cNvSpPr txBox="1"/>
          <p:nvPr/>
        </p:nvSpPr>
        <p:spPr>
          <a:xfrm>
            <a:off x="3210763" y="5471647"/>
            <a:ext cx="789813" cy="257369"/>
          </a:xfrm>
          <a:prstGeom prst="rect">
            <a:avLst/>
          </a:prstGeom>
          <a:noFill/>
        </p:spPr>
        <p:txBody>
          <a:bodyPr wrap="none" lIns="72000" tIns="36000" rIns="72000" bIns="36000" rtlCol="0" anchor="t">
            <a:spAutoFit/>
          </a:bodyPr>
          <a:lstStyle/>
          <a:p>
            <a:pPr algn="ctr"/>
            <a:r>
              <a:rPr lang="en-US" sz="1200" b="1" dirty="0">
                <a:latin typeface="+mj-lt"/>
              </a:rPr>
              <a:t>Research</a:t>
            </a:r>
            <a:endParaRPr lang="id-ID" sz="1200" b="1" dirty="0">
              <a:latin typeface="+mj-lt"/>
            </a:endParaRPr>
          </a:p>
        </p:txBody>
      </p:sp>
      <p:sp>
        <p:nvSpPr>
          <p:cNvPr id="86" name="Rectangle 85"/>
          <p:cNvSpPr/>
          <p:nvPr/>
        </p:nvSpPr>
        <p:spPr>
          <a:xfrm>
            <a:off x="2599287" y="5663335"/>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87" name="TextBox 86"/>
          <p:cNvSpPr txBox="1"/>
          <p:nvPr/>
        </p:nvSpPr>
        <p:spPr>
          <a:xfrm>
            <a:off x="3964395" y="1730556"/>
            <a:ext cx="1156902" cy="257369"/>
          </a:xfrm>
          <a:prstGeom prst="rect">
            <a:avLst/>
          </a:prstGeom>
          <a:noFill/>
        </p:spPr>
        <p:txBody>
          <a:bodyPr wrap="none" lIns="72000" tIns="36000" rIns="72000" bIns="36000" rtlCol="0" anchor="t">
            <a:spAutoFit/>
          </a:bodyPr>
          <a:lstStyle/>
          <a:p>
            <a:pPr algn="ctr"/>
            <a:r>
              <a:rPr lang="en-US" sz="1200" b="1" dirty="0" err="1">
                <a:latin typeface="+mj-lt"/>
              </a:rPr>
              <a:t>Brainstroming</a:t>
            </a:r>
            <a:endParaRPr lang="id-ID" sz="1200" b="1" dirty="0">
              <a:latin typeface="+mj-lt"/>
            </a:endParaRPr>
          </a:p>
        </p:txBody>
      </p:sp>
      <p:sp>
        <p:nvSpPr>
          <p:cNvPr id="88" name="Rectangle 87"/>
          <p:cNvSpPr/>
          <p:nvPr/>
        </p:nvSpPr>
        <p:spPr>
          <a:xfrm>
            <a:off x="3536463" y="1922244"/>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89" name="TextBox 88"/>
          <p:cNvSpPr txBox="1"/>
          <p:nvPr/>
        </p:nvSpPr>
        <p:spPr>
          <a:xfrm>
            <a:off x="5153314" y="5471647"/>
            <a:ext cx="623101" cy="257369"/>
          </a:xfrm>
          <a:prstGeom prst="rect">
            <a:avLst/>
          </a:prstGeom>
          <a:noFill/>
        </p:spPr>
        <p:txBody>
          <a:bodyPr wrap="none" lIns="72000" tIns="36000" rIns="72000" bIns="36000" rtlCol="0" anchor="t">
            <a:spAutoFit/>
          </a:bodyPr>
          <a:lstStyle/>
          <a:p>
            <a:pPr algn="ctr"/>
            <a:r>
              <a:rPr lang="en-US" sz="1200" b="1" dirty="0">
                <a:latin typeface="+mj-lt"/>
              </a:rPr>
              <a:t>Search</a:t>
            </a:r>
            <a:endParaRPr lang="id-ID" sz="1200" b="1" dirty="0">
              <a:latin typeface="+mj-lt"/>
            </a:endParaRPr>
          </a:p>
        </p:txBody>
      </p:sp>
      <p:sp>
        <p:nvSpPr>
          <p:cNvPr id="90" name="Rectangle 89"/>
          <p:cNvSpPr/>
          <p:nvPr/>
        </p:nvSpPr>
        <p:spPr>
          <a:xfrm>
            <a:off x="4458483" y="5663335"/>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91" name="TextBox 90"/>
          <p:cNvSpPr txBox="1"/>
          <p:nvPr/>
        </p:nvSpPr>
        <p:spPr>
          <a:xfrm>
            <a:off x="5977859" y="1730556"/>
            <a:ext cx="863553" cy="257369"/>
          </a:xfrm>
          <a:prstGeom prst="rect">
            <a:avLst/>
          </a:prstGeom>
          <a:noFill/>
        </p:spPr>
        <p:txBody>
          <a:bodyPr wrap="none" lIns="72000" tIns="36000" rIns="72000" bIns="36000" rtlCol="0" anchor="t">
            <a:spAutoFit/>
          </a:bodyPr>
          <a:lstStyle/>
          <a:p>
            <a:pPr algn="ctr"/>
            <a:r>
              <a:rPr lang="en-US" sz="1200" b="1" dirty="0">
                <a:latin typeface="+mj-lt"/>
              </a:rPr>
              <a:t>Marketing</a:t>
            </a:r>
            <a:endParaRPr lang="id-ID" sz="1200" b="1" dirty="0">
              <a:latin typeface="+mj-lt"/>
            </a:endParaRPr>
          </a:p>
        </p:txBody>
      </p:sp>
      <p:sp>
        <p:nvSpPr>
          <p:cNvPr id="92" name="Rectangle 91"/>
          <p:cNvSpPr/>
          <p:nvPr/>
        </p:nvSpPr>
        <p:spPr>
          <a:xfrm>
            <a:off x="5403251" y="1922244"/>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93" name="TextBox 92"/>
          <p:cNvSpPr txBox="1"/>
          <p:nvPr/>
        </p:nvSpPr>
        <p:spPr>
          <a:xfrm>
            <a:off x="6957587" y="5471647"/>
            <a:ext cx="748135" cy="257369"/>
          </a:xfrm>
          <a:prstGeom prst="rect">
            <a:avLst/>
          </a:prstGeom>
          <a:noFill/>
        </p:spPr>
        <p:txBody>
          <a:bodyPr wrap="none" lIns="72000" tIns="36000" rIns="72000" bIns="36000" rtlCol="0" anchor="t">
            <a:spAutoFit/>
          </a:bodyPr>
          <a:lstStyle/>
          <a:p>
            <a:pPr algn="ctr"/>
            <a:r>
              <a:rPr lang="en-US" sz="1200" b="1" dirty="0">
                <a:latin typeface="+mj-lt"/>
              </a:rPr>
              <a:t>Strategy</a:t>
            </a:r>
            <a:endParaRPr lang="id-ID" sz="1200" b="1" dirty="0">
              <a:latin typeface="+mj-lt"/>
            </a:endParaRPr>
          </a:p>
        </p:txBody>
      </p:sp>
      <p:sp>
        <p:nvSpPr>
          <p:cNvPr id="94" name="Rectangle 93"/>
          <p:cNvSpPr/>
          <p:nvPr/>
        </p:nvSpPr>
        <p:spPr>
          <a:xfrm>
            <a:off x="6325271" y="5663335"/>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95" name="TextBox 94"/>
          <p:cNvSpPr txBox="1"/>
          <p:nvPr/>
        </p:nvSpPr>
        <p:spPr>
          <a:xfrm>
            <a:off x="7965293" y="1730556"/>
            <a:ext cx="607072" cy="257369"/>
          </a:xfrm>
          <a:prstGeom prst="rect">
            <a:avLst/>
          </a:prstGeom>
          <a:noFill/>
        </p:spPr>
        <p:txBody>
          <a:bodyPr wrap="none" lIns="72000" tIns="36000" rIns="72000" bIns="36000" rtlCol="0" anchor="t">
            <a:spAutoFit/>
          </a:bodyPr>
          <a:lstStyle/>
          <a:p>
            <a:pPr algn="ctr"/>
            <a:r>
              <a:rPr lang="en-US" sz="1200" b="1" dirty="0">
                <a:latin typeface="+mj-lt"/>
              </a:rPr>
              <a:t>Target</a:t>
            </a:r>
            <a:endParaRPr lang="id-ID" sz="1200" b="1" dirty="0">
              <a:latin typeface="+mj-lt"/>
            </a:endParaRPr>
          </a:p>
        </p:txBody>
      </p:sp>
      <p:sp>
        <p:nvSpPr>
          <p:cNvPr id="96" name="Rectangle 95"/>
          <p:cNvSpPr/>
          <p:nvPr/>
        </p:nvSpPr>
        <p:spPr>
          <a:xfrm>
            <a:off x="7262447" y="1922244"/>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97" name="TextBox 96"/>
          <p:cNvSpPr txBox="1"/>
          <p:nvPr/>
        </p:nvSpPr>
        <p:spPr>
          <a:xfrm>
            <a:off x="8846435" y="5471647"/>
            <a:ext cx="688825" cy="257369"/>
          </a:xfrm>
          <a:prstGeom prst="rect">
            <a:avLst/>
          </a:prstGeom>
          <a:noFill/>
        </p:spPr>
        <p:txBody>
          <a:bodyPr wrap="none" lIns="72000" tIns="36000" rIns="72000" bIns="36000" rtlCol="0" anchor="t">
            <a:spAutoFit/>
          </a:bodyPr>
          <a:lstStyle/>
          <a:p>
            <a:pPr algn="ctr"/>
            <a:r>
              <a:rPr lang="en-US" sz="1200" b="1" dirty="0">
                <a:latin typeface="+mj-lt"/>
              </a:rPr>
              <a:t>Process</a:t>
            </a:r>
            <a:endParaRPr lang="id-ID" sz="1200" b="1" dirty="0">
              <a:latin typeface="+mj-lt"/>
            </a:endParaRPr>
          </a:p>
        </p:txBody>
      </p:sp>
      <p:sp>
        <p:nvSpPr>
          <p:cNvPr id="98" name="Rectangle 97"/>
          <p:cNvSpPr/>
          <p:nvPr/>
        </p:nvSpPr>
        <p:spPr>
          <a:xfrm>
            <a:off x="8184467" y="5663335"/>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99" name="Freeform 98"/>
          <p:cNvSpPr>
            <a:spLocks noEditPoints="1"/>
          </p:cNvSpPr>
          <p:nvPr/>
        </p:nvSpPr>
        <p:spPr bwMode="auto">
          <a:xfrm>
            <a:off x="3456412" y="5020381"/>
            <a:ext cx="303514" cy="304224"/>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99"/>
          <p:cNvSpPr>
            <a:spLocks noEditPoints="1"/>
          </p:cNvSpPr>
          <p:nvPr/>
        </p:nvSpPr>
        <p:spPr bwMode="auto">
          <a:xfrm>
            <a:off x="9098605" y="5040692"/>
            <a:ext cx="264467" cy="263834"/>
          </a:xfrm>
          <a:custGeom>
            <a:avLst/>
            <a:gdLst>
              <a:gd name="T0" fmla="*/ 161 w 177"/>
              <a:gd name="T1" fmla="*/ 88 h 176"/>
              <a:gd name="T2" fmla="*/ 177 w 177"/>
              <a:gd name="T3" fmla="*/ 64 h 176"/>
              <a:gd name="T4" fmla="*/ 168 w 177"/>
              <a:gd name="T5" fmla="*/ 42 h 176"/>
              <a:gd name="T6" fmla="*/ 139 w 177"/>
              <a:gd name="T7" fmla="*/ 37 h 176"/>
              <a:gd name="T8" fmla="*/ 134 w 177"/>
              <a:gd name="T9" fmla="*/ 9 h 176"/>
              <a:gd name="T10" fmla="*/ 112 w 177"/>
              <a:gd name="T11" fmla="*/ 0 h 176"/>
              <a:gd name="T12" fmla="*/ 89 w 177"/>
              <a:gd name="T13" fmla="*/ 16 h 176"/>
              <a:gd name="T14" fmla="*/ 65 w 177"/>
              <a:gd name="T15" fmla="*/ 0 h 176"/>
              <a:gd name="T16" fmla="*/ 43 w 177"/>
              <a:gd name="T17" fmla="*/ 9 h 176"/>
              <a:gd name="T18" fmla="*/ 38 w 177"/>
              <a:gd name="T19" fmla="*/ 37 h 176"/>
              <a:gd name="T20" fmla="*/ 10 w 177"/>
              <a:gd name="T21" fmla="*/ 42 h 176"/>
              <a:gd name="T22" fmla="*/ 0 w 177"/>
              <a:gd name="T23" fmla="*/ 64 h 176"/>
              <a:gd name="T24" fmla="*/ 17 w 177"/>
              <a:gd name="T25" fmla="*/ 88 h 176"/>
              <a:gd name="T26" fmla="*/ 0 w 177"/>
              <a:gd name="T27" fmla="*/ 111 h 176"/>
              <a:gd name="T28" fmla="*/ 10 w 177"/>
              <a:gd name="T29" fmla="*/ 134 h 176"/>
              <a:gd name="T30" fmla="*/ 38 w 177"/>
              <a:gd name="T31" fmla="*/ 139 h 176"/>
              <a:gd name="T32" fmla="*/ 43 w 177"/>
              <a:gd name="T33" fmla="*/ 167 h 176"/>
              <a:gd name="T34" fmla="*/ 65 w 177"/>
              <a:gd name="T35" fmla="*/ 176 h 176"/>
              <a:gd name="T36" fmla="*/ 89 w 177"/>
              <a:gd name="T37" fmla="*/ 160 h 176"/>
              <a:gd name="T38" fmla="*/ 112 w 177"/>
              <a:gd name="T39" fmla="*/ 176 h 176"/>
              <a:gd name="T40" fmla="*/ 134 w 177"/>
              <a:gd name="T41" fmla="*/ 167 h 176"/>
              <a:gd name="T42" fmla="*/ 139 w 177"/>
              <a:gd name="T43" fmla="*/ 139 h 176"/>
              <a:gd name="T44" fmla="*/ 168 w 177"/>
              <a:gd name="T45" fmla="*/ 134 h 176"/>
              <a:gd name="T46" fmla="*/ 177 w 177"/>
              <a:gd name="T47" fmla="*/ 111 h 176"/>
              <a:gd name="T48" fmla="*/ 161 w 177"/>
              <a:gd name="T49" fmla="*/ 88 h 176"/>
              <a:gd name="T50" fmla="*/ 89 w 177"/>
              <a:gd name="T51" fmla="*/ 132 h 176"/>
              <a:gd name="T52" fmla="*/ 45 w 177"/>
              <a:gd name="T53" fmla="*/ 88 h 176"/>
              <a:gd name="T54" fmla="*/ 89 w 177"/>
              <a:gd name="T55" fmla="*/ 44 h 176"/>
              <a:gd name="T56" fmla="*/ 133 w 177"/>
              <a:gd name="T57" fmla="*/ 88 h 176"/>
              <a:gd name="T58" fmla="*/ 89 w 177"/>
              <a:gd name="T59" fmla="*/ 132 h 176"/>
              <a:gd name="T60" fmla="*/ 89 w 177"/>
              <a:gd name="T61" fmla="*/ 48 h 176"/>
              <a:gd name="T62" fmla="*/ 49 w 177"/>
              <a:gd name="T63" fmla="*/ 88 h 176"/>
              <a:gd name="T64" fmla="*/ 89 w 177"/>
              <a:gd name="T65" fmla="*/ 128 h 176"/>
              <a:gd name="T66" fmla="*/ 128 w 177"/>
              <a:gd name="T67" fmla="*/ 88 h 176"/>
              <a:gd name="T68" fmla="*/ 89 w 177"/>
              <a:gd name="T69" fmla="*/ 48 h 176"/>
              <a:gd name="T70" fmla="*/ 89 w 177"/>
              <a:gd name="T71" fmla="*/ 115 h 176"/>
              <a:gd name="T72" fmla="*/ 62 w 177"/>
              <a:gd name="T73" fmla="*/ 88 h 176"/>
              <a:gd name="T74" fmla="*/ 89 w 177"/>
              <a:gd name="T75" fmla="*/ 61 h 176"/>
              <a:gd name="T76" fmla="*/ 115 w 177"/>
              <a:gd name="T77" fmla="*/ 88 h 176"/>
              <a:gd name="T78" fmla="*/ 89 w 177"/>
              <a:gd name="T79" fmla="*/ 11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7" h="176">
                <a:moveTo>
                  <a:pt x="161" y="88"/>
                </a:moveTo>
                <a:cubicBezTo>
                  <a:pt x="161" y="77"/>
                  <a:pt x="167" y="68"/>
                  <a:pt x="177" y="64"/>
                </a:cubicBezTo>
                <a:cubicBezTo>
                  <a:pt x="175" y="56"/>
                  <a:pt x="172" y="49"/>
                  <a:pt x="168" y="42"/>
                </a:cubicBezTo>
                <a:cubicBezTo>
                  <a:pt x="158" y="46"/>
                  <a:pt x="147" y="45"/>
                  <a:pt x="139" y="37"/>
                </a:cubicBezTo>
                <a:cubicBezTo>
                  <a:pt x="132" y="29"/>
                  <a:pt x="130" y="18"/>
                  <a:pt x="134" y="9"/>
                </a:cubicBezTo>
                <a:cubicBezTo>
                  <a:pt x="128" y="5"/>
                  <a:pt x="120" y="2"/>
                  <a:pt x="112" y="0"/>
                </a:cubicBezTo>
                <a:cubicBezTo>
                  <a:pt x="109" y="9"/>
                  <a:pt x="100" y="16"/>
                  <a:pt x="89" y="16"/>
                </a:cubicBezTo>
                <a:cubicBezTo>
                  <a:pt x="78" y="16"/>
                  <a:pt x="69" y="9"/>
                  <a:pt x="65" y="0"/>
                </a:cubicBezTo>
                <a:cubicBezTo>
                  <a:pt x="57" y="2"/>
                  <a:pt x="50" y="5"/>
                  <a:pt x="43" y="9"/>
                </a:cubicBezTo>
                <a:cubicBezTo>
                  <a:pt x="47" y="18"/>
                  <a:pt x="46" y="29"/>
                  <a:pt x="38" y="37"/>
                </a:cubicBezTo>
                <a:cubicBezTo>
                  <a:pt x="30" y="45"/>
                  <a:pt x="19" y="46"/>
                  <a:pt x="10" y="42"/>
                </a:cubicBezTo>
                <a:cubicBezTo>
                  <a:pt x="6" y="49"/>
                  <a:pt x="3" y="56"/>
                  <a:pt x="0" y="64"/>
                </a:cubicBezTo>
                <a:cubicBezTo>
                  <a:pt x="10" y="68"/>
                  <a:pt x="17" y="77"/>
                  <a:pt x="17" y="88"/>
                </a:cubicBezTo>
                <a:cubicBezTo>
                  <a:pt x="17" y="99"/>
                  <a:pt x="10" y="108"/>
                  <a:pt x="0" y="111"/>
                </a:cubicBezTo>
                <a:cubicBezTo>
                  <a:pt x="3" y="119"/>
                  <a:pt x="6" y="127"/>
                  <a:pt x="10" y="134"/>
                </a:cubicBezTo>
                <a:cubicBezTo>
                  <a:pt x="19" y="129"/>
                  <a:pt x="30" y="131"/>
                  <a:pt x="38" y="139"/>
                </a:cubicBezTo>
                <a:cubicBezTo>
                  <a:pt x="46" y="146"/>
                  <a:pt x="47" y="158"/>
                  <a:pt x="43" y="167"/>
                </a:cubicBezTo>
                <a:cubicBezTo>
                  <a:pt x="50" y="171"/>
                  <a:pt x="57" y="174"/>
                  <a:pt x="65" y="176"/>
                </a:cubicBezTo>
                <a:cubicBezTo>
                  <a:pt x="69" y="166"/>
                  <a:pt x="78" y="160"/>
                  <a:pt x="89" y="160"/>
                </a:cubicBezTo>
                <a:cubicBezTo>
                  <a:pt x="100" y="160"/>
                  <a:pt x="109" y="166"/>
                  <a:pt x="112" y="176"/>
                </a:cubicBezTo>
                <a:cubicBezTo>
                  <a:pt x="120" y="174"/>
                  <a:pt x="128" y="171"/>
                  <a:pt x="134" y="167"/>
                </a:cubicBezTo>
                <a:cubicBezTo>
                  <a:pt x="130" y="158"/>
                  <a:pt x="132" y="146"/>
                  <a:pt x="139" y="139"/>
                </a:cubicBezTo>
                <a:cubicBezTo>
                  <a:pt x="147" y="131"/>
                  <a:pt x="158" y="129"/>
                  <a:pt x="168" y="134"/>
                </a:cubicBezTo>
                <a:cubicBezTo>
                  <a:pt x="172" y="127"/>
                  <a:pt x="175" y="119"/>
                  <a:pt x="177" y="111"/>
                </a:cubicBezTo>
                <a:cubicBezTo>
                  <a:pt x="167" y="108"/>
                  <a:pt x="161" y="99"/>
                  <a:pt x="161" y="88"/>
                </a:cubicBezTo>
                <a:moveTo>
                  <a:pt x="89" y="132"/>
                </a:moveTo>
                <a:cubicBezTo>
                  <a:pt x="64" y="132"/>
                  <a:pt x="45" y="112"/>
                  <a:pt x="45" y="88"/>
                </a:cubicBezTo>
                <a:cubicBezTo>
                  <a:pt x="45" y="64"/>
                  <a:pt x="64" y="44"/>
                  <a:pt x="89" y="44"/>
                </a:cubicBezTo>
                <a:cubicBezTo>
                  <a:pt x="113" y="44"/>
                  <a:pt x="133" y="64"/>
                  <a:pt x="133" y="88"/>
                </a:cubicBezTo>
                <a:cubicBezTo>
                  <a:pt x="133" y="112"/>
                  <a:pt x="113" y="132"/>
                  <a:pt x="89" y="132"/>
                </a:cubicBezTo>
                <a:moveTo>
                  <a:pt x="89" y="48"/>
                </a:moveTo>
                <a:cubicBezTo>
                  <a:pt x="67" y="48"/>
                  <a:pt x="49" y="66"/>
                  <a:pt x="49" y="88"/>
                </a:cubicBezTo>
                <a:cubicBezTo>
                  <a:pt x="49" y="110"/>
                  <a:pt x="67" y="128"/>
                  <a:pt x="89" y="128"/>
                </a:cubicBezTo>
                <a:cubicBezTo>
                  <a:pt x="111" y="128"/>
                  <a:pt x="128" y="110"/>
                  <a:pt x="128" y="88"/>
                </a:cubicBezTo>
                <a:cubicBezTo>
                  <a:pt x="128" y="66"/>
                  <a:pt x="111" y="48"/>
                  <a:pt x="89" y="48"/>
                </a:cubicBezTo>
                <a:moveTo>
                  <a:pt x="89" y="115"/>
                </a:moveTo>
                <a:cubicBezTo>
                  <a:pt x="74" y="115"/>
                  <a:pt x="62" y="103"/>
                  <a:pt x="62" y="88"/>
                </a:cubicBezTo>
                <a:cubicBezTo>
                  <a:pt x="62" y="73"/>
                  <a:pt x="74" y="61"/>
                  <a:pt x="89" y="61"/>
                </a:cubicBezTo>
                <a:cubicBezTo>
                  <a:pt x="103" y="61"/>
                  <a:pt x="115" y="73"/>
                  <a:pt x="115" y="88"/>
                </a:cubicBezTo>
                <a:cubicBezTo>
                  <a:pt x="115" y="103"/>
                  <a:pt x="103" y="115"/>
                  <a:pt x="89" y="11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00"/>
          <p:cNvSpPr>
            <a:spLocks noEditPoints="1"/>
          </p:cNvSpPr>
          <p:nvPr/>
        </p:nvSpPr>
        <p:spPr bwMode="auto">
          <a:xfrm>
            <a:off x="5329900" y="5032272"/>
            <a:ext cx="313710" cy="313043"/>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2" name="Freeform 101"/>
          <p:cNvSpPr>
            <a:spLocks noEditPoints="1"/>
          </p:cNvSpPr>
          <p:nvPr/>
        </p:nvSpPr>
        <p:spPr bwMode="auto">
          <a:xfrm>
            <a:off x="2575424" y="2681007"/>
            <a:ext cx="216448" cy="332282"/>
          </a:xfrm>
          <a:custGeom>
            <a:avLst/>
            <a:gdLst>
              <a:gd name="T0" fmla="*/ 78 w 108"/>
              <a:gd name="T1" fmla="*/ 143 h 166"/>
              <a:gd name="T2" fmla="*/ 33 w 108"/>
              <a:gd name="T3" fmla="*/ 147 h 166"/>
              <a:gd name="T4" fmla="*/ 29 w 108"/>
              <a:gd name="T5" fmla="*/ 143 h 166"/>
              <a:gd name="T6" fmla="*/ 74 w 108"/>
              <a:gd name="T7" fmla="*/ 139 h 166"/>
              <a:gd name="T8" fmla="*/ 74 w 108"/>
              <a:gd name="T9" fmla="*/ 150 h 166"/>
              <a:gd name="T10" fmla="*/ 29 w 108"/>
              <a:gd name="T11" fmla="*/ 154 h 166"/>
              <a:gd name="T12" fmla="*/ 33 w 108"/>
              <a:gd name="T13" fmla="*/ 160 h 166"/>
              <a:gd name="T14" fmla="*/ 38 w 108"/>
              <a:gd name="T15" fmla="*/ 162 h 166"/>
              <a:gd name="T16" fmla="*/ 66 w 108"/>
              <a:gd name="T17" fmla="*/ 166 h 166"/>
              <a:gd name="T18" fmla="*/ 70 w 108"/>
              <a:gd name="T19" fmla="*/ 160 h 166"/>
              <a:gd name="T20" fmla="*/ 78 w 108"/>
              <a:gd name="T21" fmla="*/ 156 h 166"/>
              <a:gd name="T22" fmla="*/ 74 w 108"/>
              <a:gd name="T23" fmla="*/ 150 h 166"/>
              <a:gd name="T24" fmla="*/ 33 w 108"/>
              <a:gd name="T25" fmla="*/ 127 h 166"/>
              <a:gd name="T26" fmla="*/ 29 w 108"/>
              <a:gd name="T27" fmla="*/ 132 h 166"/>
              <a:gd name="T28" fmla="*/ 74 w 108"/>
              <a:gd name="T29" fmla="*/ 136 h 166"/>
              <a:gd name="T30" fmla="*/ 78 w 108"/>
              <a:gd name="T31" fmla="*/ 131 h 166"/>
              <a:gd name="T32" fmla="*/ 108 w 108"/>
              <a:gd name="T33" fmla="*/ 53 h 166"/>
              <a:gd name="T34" fmla="*/ 76 w 108"/>
              <a:gd name="T35" fmla="*/ 123 h 166"/>
              <a:gd name="T36" fmla="*/ 15 w 108"/>
              <a:gd name="T37" fmla="*/ 90 h 166"/>
              <a:gd name="T38" fmla="*/ 54 w 108"/>
              <a:gd name="T39" fmla="*/ 0 h 166"/>
              <a:gd name="T40" fmla="*/ 54 w 108"/>
              <a:gd name="T41" fmla="*/ 0 h 166"/>
              <a:gd name="T42" fmla="*/ 61 w 108"/>
              <a:gd name="T43" fmla="*/ 115 h 166"/>
              <a:gd name="T44" fmla="*/ 67 w 108"/>
              <a:gd name="T45" fmla="*/ 73 h 166"/>
              <a:gd name="T46" fmla="*/ 63 w 108"/>
              <a:gd name="T47" fmla="*/ 77 h 166"/>
              <a:gd name="T48" fmla="*/ 54 w 108"/>
              <a:gd name="T49" fmla="*/ 69 h 166"/>
              <a:gd name="T50" fmla="*/ 45 w 108"/>
              <a:gd name="T51" fmla="*/ 76 h 166"/>
              <a:gd name="T52" fmla="*/ 39 w 108"/>
              <a:gd name="T53" fmla="*/ 73 h 166"/>
              <a:gd name="T54" fmla="*/ 61 w 108"/>
              <a:gd name="T55" fmla="*/ 115 h 166"/>
              <a:gd name="T56" fmla="*/ 54 w 108"/>
              <a:gd name="T57" fmla="*/ 8 h 166"/>
              <a:gd name="T58" fmla="*/ 54 w 108"/>
              <a:gd name="T59" fmla="*/ 8 h 166"/>
              <a:gd name="T60" fmla="*/ 20 w 108"/>
              <a:gd name="T61" fmla="*/ 85 h 166"/>
              <a:gd name="T62" fmla="*/ 21 w 108"/>
              <a:gd name="T63" fmla="*/ 85 h 166"/>
              <a:gd name="T64" fmla="*/ 34 w 108"/>
              <a:gd name="T65" fmla="*/ 115 h 166"/>
              <a:gd name="T66" fmla="*/ 35 w 108"/>
              <a:gd name="T67" fmla="*/ 73 h 166"/>
              <a:gd name="T68" fmla="*/ 31 w 108"/>
              <a:gd name="T69" fmla="*/ 72 h 166"/>
              <a:gd name="T70" fmla="*/ 35 w 108"/>
              <a:gd name="T71" fmla="*/ 71 h 166"/>
              <a:gd name="T72" fmla="*/ 36 w 108"/>
              <a:gd name="T73" fmla="*/ 67 h 166"/>
              <a:gd name="T74" fmla="*/ 39 w 108"/>
              <a:gd name="T75" fmla="*/ 71 h 166"/>
              <a:gd name="T76" fmla="*/ 42 w 108"/>
              <a:gd name="T77" fmla="*/ 71 h 166"/>
              <a:gd name="T78" fmla="*/ 53 w 108"/>
              <a:gd name="T79" fmla="*/ 67 h 166"/>
              <a:gd name="T80" fmla="*/ 63 w 108"/>
              <a:gd name="T81" fmla="*/ 74 h 166"/>
              <a:gd name="T82" fmla="*/ 67 w 108"/>
              <a:gd name="T83" fmla="*/ 71 h 166"/>
              <a:gd name="T84" fmla="*/ 69 w 108"/>
              <a:gd name="T85" fmla="*/ 69 h 166"/>
              <a:gd name="T86" fmla="*/ 73 w 108"/>
              <a:gd name="T87" fmla="*/ 69 h 166"/>
              <a:gd name="T88" fmla="*/ 75 w 108"/>
              <a:gd name="T89" fmla="*/ 71 h 166"/>
              <a:gd name="T90" fmla="*/ 75 w 108"/>
              <a:gd name="T91" fmla="*/ 73 h 166"/>
              <a:gd name="T92" fmla="*/ 65 w 108"/>
              <a:gd name="T93" fmla="*/ 115 h 166"/>
              <a:gd name="T94" fmla="*/ 73 w 108"/>
              <a:gd name="T95" fmla="*/ 115 h 166"/>
              <a:gd name="T96" fmla="*/ 87 w 108"/>
              <a:gd name="T97" fmla="*/ 85 h 166"/>
              <a:gd name="T98" fmla="*/ 100 w 108"/>
              <a:gd name="T99"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6">
                <a:moveTo>
                  <a:pt x="78" y="143"/>
                </a:moveTo>
                <a:cubicBezTo>
                  <a:pt x="78" y="143"/>
                  <a:pt x="78" y="143"/>
                  <a:pt x="78" y="143"/>
                </a:cubicBezTo>
                <a:cubicBezTo>
                  <a:pt x="78" y="145"/>
                  <a:pt x="76" y="147"/>
                  <a:pt x="74" y="147"/>
                </a:cubicBezTo>
                <a:cubicBezTo>
                  <a:pt x="33" y="147"/>
                  <a:pt x="33" y="147"/>
                  <a:pt x="33" y="147"/>
                </a:cubicBezTo>
                <a:cubicBezTo>
                  <a:pt x="31" y="147"/>
                  <a:pt x="29" y="145"/>
                  <a:pt x="29" y="143"/>
                </a:cubicBezTo>
                <a:cubicBezTo>
                  <a:pt x="29" y="143"/>
                  <a:pt x="29" y="143"/>
                  <a:pt x="29" y="143"/>
                </a:cubicBezTo>
                <a:cubicBezTo>
                  <a:pt x="29" y="141"/>
                  <a:pt x="31" y="139"/>
                  <a:pt x="33" y="139"/>
                </a:cubicBezTo>
                <a:cubicBezTo>
                  <a:pt x="74" y="139"/>
                  <a:pt x="74" y="139"/>
                  <a:pt x="74" y="139"/>
                </a:cubicBezTo>
                <a:cubicBezTo>
                  <a:pt x="76" y="139"/>
                  <a:pt x="78" y="141"/>
                  <a:pt x="78" y="143"/>
                </a:cubicBezTo>
                <a:moveTo>
                  <a:pt x="74" y="150"/>
                </a:moveTo>
                <a:cubicBezTo>
                  <a:pt x="33" y="150"/>
                  <a:pt x="33" y="150"/>
                  <a:pt x="33" y="150"/>
                </a:cubicBezTo>
                <a:cubicBezTo>
                  <a:pt x="31" y="150"/>
                  <a:pt x="29" y="152"/>
                  <a:pt x="29" y="154"/>
                </a:cubicBezTo>
                <a:cubicBezTo>
                  <a:pt x="29" y="156"/>
                  <a:pt x="29" y="156"/>
                  <a:pt x="29" y="156"/>
                </a:cubicBezTo>
                <a:cubicBezTo>
                  <a:pt x="29" y="159"/>
                  <a:pt x="31" y="160"/>
                  <a:pt x="33" y="160"/>
                </a:cubicBezTo>
                <a:cubicBezTo>
                  <a:pt x="38" y="160"/>
                  <a:pt x="38" y="160"/>
                  <a:pt x="38" y="160"/>
                </a:cubicBezTo>
                <a:cubicBezTo>
                  <a:pt x="38" y="162"/>
                  <a:pt x="38" y="162"/>
                  <a:pt x="38" y="162"/>
                </a:cubicBezTo>
                <a:cubicBezTo>
                  <a:pt x="38" y="164"/>
                  <a:pt x="39" y="166"/>
                  <a:pt x="42" y="166"/>
                </a:cubicBezTo>
                <a:cubicBezTo>
                  <a:pt x="66" y="166"/>
                  <a:pt x="66" y="166"/>
                  <a:pt x="66" y="166"/>
                </a:cubicBezTo>
                <a:cubicBezTo>
                  <a:pt x="68" y="166"/>
                  <a:pt x="70" y="164"/>
                  <a:pt x="70" y="162"/>
                </a:cubicBezTo>
                <a:cubicBezTo>
                  <a:pt x="70" y="160"/>
                  <a:pt x="70" y="160"/>
                  <a:pt x="70" y="160"/>
                </a:cubicBezTo>
                <a:cubicBezTo>
                  <a:pt x="74" y="160"/>
                  <a:pt x="74" y="160"/>
                  <a:pt x="74" y="160"/>
                </a:cubicBezTo>
                <a:cubicBezTo>
                  <a:pt x="76" y="160"/>
                  <a:pt x="78" y="159"/>
                  <a:pt x="78" y="156"/>
                </a:cubicBezTo>
                <a:cubicBezTo>
                  <a:pt x="78" y="154"/>
                  <a:pt x="78" y="154"/>
                  <a:pt x="78" y="154"/>
                </a:cubicBezTo>
                <a:cubicBezTo>
                  <a:pt x="78" y="152"/>
                  <a:pt x="76" y="150"/>
                  <a:pt x="74" y="150"/>
                </a:cubicBezTo>
                <a:moveTo>
                  <a:pt x="74" y="127"/>
                </a:moveTo>
                <a:cubicBezTo>
                  <a:pt x="33" y="127"/>
                  <a:pt x="33" y="127"/>
                  <a:pt x="33" y="127"/>
                </a:cubicBezTo>
                <a:cubicBezTo>
                  <a:pt x="31" y="127"/>
                  <a:pt x="29" y="129"/>
                  <a:pt x="29" y="131"/>
                </a:cubicBezTo>
                <a:cubicBezTo>
                  <a:pt x="29" y="132"/>
                  <a:pt x="29" y="132"/>
                  <a:pt x="29" y="132"/>
                </a:cubicBezTo>
                <a:cubicBezTo>
                  <a:pt x="29" y="134"/>
                  <a:pt x="31" y="136"/>
                  <a:pt x="33" y="136"/>
                </a:cubicBezTo>
                <a:cubicBezTo>
                  <a:pt x="74" y="136"/>
                  <a:pt x="74" y="136"/>
                  <a:pt x="74" y="136"/>
                </a:cubicBezTo>
                <a:cubicBezTo>
                  <a:pt x="76" y="136"/>
                  <a:pt x="78" y="134"/>
                  <a:pt x="78" y="132"/>
                </a:cubicBezTo>
                <a:cubicBezTo>
                  <a:pt x="78" y="131"/>
                  <a:pt x="78" y="131"/>
                  <a:pt x="78" y="131"/>
                </a:cubicBezTo>
                <a:cubicBezTo>
                  <a:pt x="78" y="129"/>
                  <a:pt x="76" y="127"/>
                  <a:pt x="74" y="127"/>
                </a:cubicBezTo>
                <a:moveTo>
                  <a:pt x="108" y="53"/>
                </a:moveTo>
                <a:cubicBezTo>
                  <a:pt x="108" y="68"/>
                  <a:pt x="102" y="81"/>
                  <a:pt x="93" y="90"/>
                </a:cubicBezTo>
                <a:cubicBezTo>
                  <a:pt x="75" y="111"/>
                  <a:pt x="86" y="123"/>
                  <a:pt x="76" y="123"/>
                </a:cubicBezTo>
                <a:cubicBezTo>
                  <a:pt x="32" y="123"/>
                  <a:pt x="32" y="123"/>
                  <a:pt x="32" y="123"/>
                </a:cubicBezTo>
                <a:cubicBezTo>
                  <a:pt x="22" y="123"/>
                  <a:pt x="32" y="111"/>
                  <a:pt x="15" y="90"/>
                </a:cubicBezTo>
                <a:cubicBezTo>
                  <a:pt x="6" y="81"/>
                  <a:pt x="0" y="68"/>
                  <a:pt x="0" y="53"/>
                </a:cubicBezTo>
                <a:cubicBezTo>
                  <a:pt x="0" y="24"/>
                  <a:pt x="24" y="0"/>
                  <a:pt x="54" y="0"/>
                </a:cubicBezTo>
                <a:cubicBezTo>
                  <a:pt x="54" y="0"/>
                  <a:pt x="54" y="0"/>
                  <a:pt x="54" y="0"/>
                </a:cubicBezTo>
                <a:cubicBezTo>
                  <a:pt x="54" y="0"/>
                  <a:pt x="54" y="0"/>
                  <a:pt x="54" y="0"/>
                </a:cubicBezTo>
                <a:cubicBezTo>
                  <a:pt x="84" y="0"/>
                  <a:pt x="108" y="24"/>
                  <a:pt x="108" y="53"/>
                </a:cubicBezTo>
                <a:moveTo>
                  <a:pt x="61" y="115"/>
                </a:moveTo>
                <a:cubicBezTo>
                  <a:pt x="68" y="73"/>
                  <a:pt x="68" y="73"/>
                  <a:pt x="68" y="73"/>
                </a:cubicBezTo>
                <a:cubicBezTo>
                  <a:pt x="67" y="73"/>
                  <a:pt x="67" y="73"/>
                  <a:pt x="67" y="73"/>
                </a:cubicBezTo>
                <a:cubicBezTo>
                  <a:pt x="63" y="76"/>
                  <a:pt x="63" y="76"/>
                  <a:pt x="63" y="76"/>
                </a:cubicBezTo>
                <a:cubicBezTo>
                  <a:pt x="63" y="76"/>
                  <a:pt x="63" y="77"/>
                  <a:pt x="63" y="77"/>
                </a:cubicBezTo>
                <a:cubicBezTo>
                  <a:pt x="62" y="77"/>
                  <a:pt x="62" y="76"/>
                  <a:pt x="62" y="76"/>
                </a:cubicBezTo>
                <a:cubicBezTo>
                  <a:pt x="54" y="69"/>
                  <a:pt x="54" y="69"/>
                  <a:pt x="54" y="69"/>
                </a:cubicBezTo>
                <a:cubicBezTo>
                  <a:pt x="46" y="76"/>
                  <a:pt x="46" y="76"/>
                  <a:pt x="46" y="76"/>
                </a:cubicBezTo>
                <a:cubicBezTo>
                  <a:pt x="46" y="77"/>
                  <a:pt x="45" y="77"/>
                  <a:pt x="45" y="76"/>
                </a:cubicBezTo>
                <a:cubicBezTo>
                  <a:pt x="41" y="73"/>
                  <a:pt x="41" y="73"/>
                  <a:pt x="41" y="73"/>
                </a:cubicBezTo>
                <a:cubicBezTo>
                  <a:pt x="39" y="73"/>
                  <a:pt x="39" y="73"/>
                  <a:pt x="39" y="73"/>
                </a:cubicBezTo>
                <a:cubicBezTo>
                  <a:pt x="47" y="115"/>
                  <a:pt x="47" y="115"/>
                  <a:pt x="47" y="115"/>
                </a:cubicBezTo>
                <a:lnTo>
                  <a:pt x="61" y="115"/>
                </a:lnTo>
                <a:close/>
                <a:moveTo>
                  <a:pt x="100" y="53"/>
                </a:moveTo>
                <a:cubicBezTo>
                  <a:pt x="100" y="28"/>
                  <a:pt x="79" y="8"/>
                  <a:pt x="54" y="8"/>
                </a:cubicBezTo>
                <a:cubicBezTo>
                  <a:pt x="54" y="0"/>
                  <a:pt x="54" y="0"/>
                  <a:pt x="54" y="0"/>
                </a:cubicBezTo>
                <a:cubicBezTo>
                  <a:pt x="54" y="8"/>
                  <a:pt x="54" y="8"/>
                  <a:pt x="54" y="8"/>
                </a:cubicBezTo>
                <a:cubicBezTo>
                  <a:pt x="29" y="8"/>
                  <a:pt x="8" y="28"/>
                  <a:pt x="8" y="53"/>
                </a:cubicBezTo>
                <a:cubicBezTo>
                  <a:pt x="8" y="65"/>
                  <a:pt x="12" y="76"/>
                  <a:pt x="20" y="85"/>
                </a:cubicBezTo>
                <a:cubicBezTo>
                  <a:pt x="21" y="85"/>
                  <a:pt x="21" y="85"/>
                  <a:pt x="21" y="85"/>
                </a:cubicBezTo>
                <a:cubicBezTo>
                  <a:pt x="21" y="85"/>
                  <a:pt x="21" y="85"/>
                  <a:pt x="21" y="85"/>
                </a:cubicBezTo>
                <a:cubicBezTo>
                  <a:pt x="32" y="98"/>
                  <a:pt x="34" y="109"/>
                  <a:pt x="34" y="115"/>
                </a:cubicBezTo>
                <a:cubicBezTo>
                  <a:pt x="34" y="115"/>
                  <a:pt x="34" y="115"/>
                  <a:pt x="34" y="115"/>
                </a:cubicBezTo>
                <a:cubicBezTo>
                  <a:pt x="43" y="115"/>
                  <a:pt x="43" y="115"/>
                  <a:pt x="43" y="115"/>
                </a:cubicBezTo>
                <a:cubicBezTo>
                  <a:pt x="35" y="73"/>
                  <a:pt x="35" y="73"/>
                  <a:pt x="35" y="73"/>
                </a:cubicBezTo>
                <a:cubicBezTo>
                  <a:pt x="32" y="73"/>
                  <a:pt x="32" y="73"/>
                  <a:pt x="32" y="73"/>
                </a:cubicBezTo>
                <a:cubicBezTo>
                  <a:pt x="32" y="73"/>
                  <a:pt x="31" y="72"/>
                  <a:pt x="31" y="72"/>
                </a:cubicBezTo>
                <a:cubicBezTo>
                  <a:pt x="31" y="71"/>
                  <a:pt x="32" y="71"/>
                  <a:pt x="32" y="71"/>
                </a:cubicBezTo>
                <a:cubicBezTo>
                  <a:pt x="35" y="71"/>
                  <a:pt x="35" y="71"/>
                  <a:pt x="35" y="71"/>
                </a:cubicBezTo>
                <a:cubicBezTo>
                  <a:pt x="35" y="69"/>
                  <a:pt x="35" y="69"/>
                  <a:pt x="35" y="69"/>
                </a:cubicBezTo>
                <a:cubicBezTo>
                  <a:pt x="35" y="68"/>
                  <a:pt x="35" y="67"/>
                  <a:pt x="36" y="67"/>
                </a:cubicBezTo>
                <a:cubicBezTo>
                  <a:pt x="37" y="67"/>
                  <a:pt x="39" y="68"/>
                  <a:pt x="39" y="69"/>
                </a:cubicBezTo>
                <a:cubicBezTo>
                  <a:pt x="39" y="71"/>
                  <a:pt x="39" y="71"/>
                  <a:pt x="39" y="71"/>
                </a:cubicBezTo>
                <a:cubicBezTo>
                  <a:pt x="41" y="71"/>
                  <a:pt x="41" y="71"/>
                  <a:pt x="41" y="71"/>
                </a:cubicBezTo>
                <a:cubicBezTo>
                  <a:pt x="42" y="71"/>
                  <a:pt x="42" y="71"/>
                  <a:pt x="42" y="71"/>
                </a:cubicBezTo>
                <a:cubicBezTo>
                  <a:pt x="46" y="74"/>
                  <a:pt x="46" y="74"/>
                  <a:pt x="46" y="74"/>
                </a:cubicBezTo>
                <a:cubicBezTo>
                  <a:pt x="53" y="67"/>
                  <a:pt x="53" y="67"/>
                  <a:pt x="53" y="67"/>
                </a:cubicBezTo>
                <a:cubicBezTo>
                  <a:pt x="54" y="66"/>
                  <a:pt x="54" y="66"/>
                  <a:pt x="55" y="67"/>
                </a:cubicBezTo>
                <a:cubicBezTo>
                  <a:pt x="63" y="74"/>
                  <a:pt x="63" y="74"/>
                  <a:pt x="63" y="74"/>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1" y="67"/>
                </a:cubicBezTo>
                <a:cubicBezTo>
                  <a:pt x="72" y="67"/>
                  <a:pt x="73" y="68"/>
                  <a:pt x="73" y="69"/>
                </a:cubicBezTo>
                <a:cubicBezTo>
                  <a:pt x="73" y="71"/>
                  <a:pt x="73" y="71"/>
                  <a:pt x="73" y="71"/>
                </a:cubicBezTo>
                <a:cubicBezTo>
                  <a:pt x="75" y="71"/>
                  <a:pt x="75" y="71"/>
                  <a:pt x="75" y="71"/>
                </a:cubicBezTo>
                <a:cubicBezTo>
                  <a:pt x="76" y="71"/>
                  <a:pt x="76" y="71"/>
                  <a:pt x="76" y="72"/>
                </a:cubicBezTo>
                <a:cubicBezTo>
                  <a:pt x="76" y="72"/>
                  <a:pt x="76" y="73"/>
                  <a:pt x="75" y="73"/>
                </a:cubicBezTo>
                <a:cubicBezTo>
                  <a:pt x="72" y="73"/>
                  <a:pt x="72" y="73"/>
                  <a:pt x="72" y="73"/>
                </a:cubicBezTo>
                <a:cubicBezTo>
                  <a:pt x="65" y="115"/>
                  <a:pt x="65" y="115"/>
                  <a:pt x="65" y="115"/>
                </a:cubicBezTo>
                <a:cubicBezTo>
                  <a:pt x="73" y="115"/>
                  <a:pt x="73" y="115"/>
                  <a:pt x="73" y="115"/>
                </a:cubicBezTo>
                <a:cubicBezTo>
                  <a:pt x="73" y="115"/>
                  <a:pt x="73" y="115"/>
                  <a:pt x="73" y="115"/>
                </a:cubicBezTo>
                <a:cubicBezTo>
                  <a:pt x="74" y="109"/>
                  <a:pt x="76" y="98"/>
                  <a:pt x="87" y="85"/>
                </a:cubicBezTo>
                <a:cubicBezTo>
                  <a:pt x="87" y="85"/>
                  <a:pt x="87" y="85"/>
                  <a:pt x="87" y="85"/>
                </a:cubicBezTo>
                <a:cubicBezTo>
                  <a:pt x="87" y="85"/>
                  <a:pt x="87" y="85"/>
                  <a:pt x="87" y="85"/>
                </a:cubicBezTo>
                <a:cubicBezTo>
                  <a:pt x="95" y="76"/>
                  <a:pt x="100" y="65"/>
                  <a:pt x="100" y="5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02"/>
          <p:cNvSpPr>
            <a:spLocks/>
          </p:cNvSpPr>
          <p:nvPr/>
        </p:nvSpPr>
        <p:spPr bwMode="auto">
          <a:xfrm>
            <a:off x="7266636" y="5020381"/>
            <a:ext cx="206912" cy="305870"/>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103"/>
          <p:cNvSpPr>
            <a:spLocks noEditPoints="1"/>
          </p:cNvSpPr>
          <p:nvPr/>
        </p:nvSpPr>
        <p:spPr bwMode="auto">
          <a:xfrm>
            <a:off x="8136498" y="2687698"/>
            <a:ext cx="313485" cy="314155"/>
          </a:xfrm>
          <a:custGeom>
            <a:avLst/>
            <a:gdLst>
              <a:gd name="T0" fmla="*/ 192 w 198"/>
              <a:gd name="T1" fmla="*/ 19 h 198"/>
              <a:gd name="T2" fmla="*/ 184 w 198"/>
              <a:gd name="T3" fmla="*/ 17 h 198"/>
              <a:gd name="T4" fmla="*/ 190 w 198"/>
              <a:gd name="T5" fmla="*/ 22 h 198"/>
              <a:gd name="T6" fmla="*/ 177 w 198"/>
              <a:gd name="T7" fmla="*/ 25 h 198"/>
              <a:gd name="T8" fmla="*/ 182 w 198"/>
              <a:gd name="T9" fmla="*/ 29 h 198"/>
              <a:gd name="T10" fmla="*/ 169 w 198"/>
              <a:gd name="T11" fmla="*/ 33 h 198"/>
              <a:gd name="T12" fmla="*/ 98 w 198"/>
              <a:gd name="T13" fmla="*/ 104 h 198"/>
              <a:gd name="T14" fmla="*/ 94 w 198"/>
              <a:gd name="T15" fmla="*/ 100 h 198"/>
              <a:gd name="T16" fmla="*/ 165 w 198"/>
              <a:gd name="T17" fmla="*/ 29 h 198"/>
              <a:gd name="T18" fmla="*/ 168 w 198"/>
              <a:gd name="T19" fmla="*/ 16 h 198"/>
              <a:gd name="T20" fmla="*/ 173 w 198"/>
              <a:gd name="T21" fmla="*/ 21 h 198"/>
              <a:gd name="T22" fmla="*/ 176 w 198"/>
              <a:gd name="T23" fmla="*/ 8 h 198"/>
              <a:gd name="T24" fmla="*/ 181 w 198"/>
              <a:gd name="T25" fmla="*/ 14 h 198"/>
              <a:gd name="T26" fmla="*/ 178 w 198"/>
              <a:gd name="T27" fmla="*/ 5 h 198"/>
              <a:gd name="T28" fmla="*/ 186 w 198"/>
              <a:gd name="T29" fmla="*/ 8 h 198"/>
              <a:gd name="T30" fmla="*/ 193 w 198"/>
              <a:gd name="T31" fmla="*/ 9 h 198"/>
              <a:gd name="T32" fmla="*/ 198 w 198"/>
              <a:gd name="T33" fmla="*/ 14 h 198"/>
              <a:gd name="T34" fmla="*/ 104 w 198"/>
              <a:gd name="T35" fmla="*/ 81 h 198"/>
              <a:gd name="T36" fmla="*/ 71 w 198"/>
              <a:gd name="T37" fmla="*/ 103 h 198"/>
              <a:gd name="T38" fmla="*/ 119 w 198"/>
              <a:gd name="T39" fmla="*/ 103 h 198"/>
              <a:gd name="T40" fmla="*/ 102 w 198"/>
              <a:gd name="T41" fmla="*/ 108 h 198"/>
              <a:gd name="T42" fmla="*/ 96 w 198"/>
              <a:gd name="T43" fmla="*/ 111 h 198"/>
              <a:gd name="T44" fmla="*/ 87 w 198"/>
              <a:gd name="T45" fmla="*/ 103 h 198"/>
              <a:gd name="T46" fmla="*/ 90 w 198"/>
              <a:gd name="T47" fmla="*/ 96 h 198"/>
              <a:gd name="T48" fmla="*/ 95 w 198"/>
              <a:gd name="T49" fmla="*/ 44 h 198"/>
              <a:gd name="T50" fmla="*/ 95 w 198"/>
              <a:gd name="T51" fmla="*/ 162 h 198"/>
              <a:gd name="T52" fmla="*/ 143 w 198"/>
              <a:gd name="T53" fmla="*/ 68 h 198"/>
              <a:gd name="T54" fmla="*/ 138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4"/>
                </a:moveTo>
                <a:cubicBezTo>
                  <a:pt x="192" y="19"/>
                  <a:pt x="192" y="19"/>
                  <a:pt x="192" y="19"/>
                </a:cubicBezTo>
                <a:cubicBezTo>
                  <a:pt x="185" y="17"/>
                  <a:pt x="185" y="17"/>
                  <a:pt x="185" y="17"/>
                </a:cubicBezTo>
                <a:cubicBezTo>
                  <a:pt x="184" y="17"/>
                  <a:pt x="184" y="17"/>
                  <a:pt x="184" y="17"/>
                </a:cubicBezTo>
                <a:cubicBezTo>
                  <a:pt x="183" y="19"/>
                  <a:pt x="183" y="19"/>
                  <a:pt x="183" y="19"/>
                </a:cubicBezTo>
                <a:cubicBezTo>
                  <a:pt x="190" y="22"/>
                  <a:pt x="190" y="22"/>
                  <a:pt x="190" y="22"/>
                </a:cubicBezTo>
                <a:cubicBezTo>
                  <a:pt x="184" y="27"/>
                  <a:pt x="184" y="27"/>
                  <a:pt x="184" y="27"/>
                </a:cubicBezTo>
                <a:cubicBezTo>
                  <a:pt x="177" y="25"/>
                  <a:pt x="177" y="25"/>
                  <a:pt x="177" y="25"/>
                </a:cubicBezTo>
                <a:cubicBezTo>
                  <a:pt x="175" y="27"/>
                  <a:pt x="175" y="27"/>
                  <a:pt x="175" y="27"/>
                </a:cubicBezTo>
                <a:cubicBezTo>
                  <a:pt x="182" y="29"/>
                  <a:pt x="182" y="29"/>
                  <a:pt x="182" y="29"/>
                </a:cubicBezTo>
                <a:cubicBezTo>
                  <a:pt x="176" y="35"/>
                  <a:pt x="176" y="35"/>
                  <a:pt x="176" y="35"/>
                </a:cubicBezTo>
                <a:cubicBezTo>
                  <a:pt x="169" y="33"/>
                  <a:pt x="169" y="33"/>
                  <a:pt x="169" y="33"/>
                </a:cubicBezTo>
                <a:cubicBezTo>
                  <a:pt x="106" y="95"/>
                  <a:pt x="106" y="95"/>
                  <a:pt x="106" y="95"/>
                </a:cubicBezTo>
                <a:cubicBezTo>
                  <a:pt x="98" y="104"/>
                  <a:pt x="98" y="104"/>
                  <a:pt x="98" y="104"/>
                </a:cubicBezTo>
                <a:cubicBezTo>
                  <a:pt x="97" y="105"/>
                  <a:pt x="95" y="105"/>
                  <a:pt x="94" y="104"/>
                </a:cubicBezTo>
                <a:cubicBezTo>
                  <a:pt x="93" y="103"/>
                  <a:pt x="93" y="101"/>
                  <a:pt x="94" y="100"/>
                </a:cubicBezTo>
                <a:cubicBezTo>
                  <a:pt x="103" y="92"/>
                  <a:pt x="103" y="92"/>
                  <a:pt x="103" y="92"/>
                </a:cubicBezTo>
                <a:cubicBezTo>
                  <a:pt x="165" y="29"/>
                  <a:pt x="165" y="29"/>
                  <a:pt x="165" y="29"/>
                </a:cubicBezTo>
                <a:cubicBezTo>
                  <a:pt x="163" y="21"/>
                  <a:pt x="163" y="21"/>
                  <a:pt x="163" y="21"/>
                </a:cubicBezTo>
                <a:cubicBezTo>
                  <a:pt x="168" y="16"/>
                  <a:pt x="168" y="16"/>
                  <a:pt x="168" y="16"/>
                </a:cubicBezTo>
                <a:cubicBezTo>
                  <a:pt x="171" y="24"/>
                  <a:pt x="171" y="24"/>
                  <a:pt x="171" y="24"/>
                </a:cubicBezTo>
                <a:cubicBezTo>
                  <a:pt x="173" y="21"/>
                  <a:pt x="173" y="21"/>
                  <a:pt x="173" y="21"/>
                </a:cubicBezTo>
                <a:cubicBezTo>
                  <a:pt x="170" y="13"/>
                  <a:pt x="170" y="13"/>
                  <a:pt x="170" y="13"/>
                </a:cubicBezTo>
                <a:cubicBezTo>
                  <a:pt x="176" y="8"/>
                  <a:pt x="176" y="8"/>
                  <a:pt x="176" y="8"/>
                </a:cubicBezTo>
                <a:cubicBezTo>
                  <a:pt x="178" y="16"/>
                  <a:pt x="178" y="16"/>
                  <a:pt x="178" y="16"/>
                </a:cubicBezTo>
                <a:cubicBezTo>
                  <a:pt x="181" y="14"/>
                  <a:pt x="181" y="14"/>
                  <a:pt x="181" y="14"/>
                </a:cubicBezTo>
                <a:cubicBezTo>
                  <a:pt x="181" y="13"/>
                  <a:pt x="181" y="13"/>
                  <a:pt x="181" y="13"/>
                </a:cubicBezTo>
                <a:cubicBezTo>
                  <a:pt x="178" y="5"/>
                  <a:pt x="178" y="5"/>
                  <a:pt x="178" y="5"/>
                </a:cubicBezTo>
                <a:cubicBezTo>
                  <a:pt x="184" y="0"/>
                  <a:pt x="184" y="0"/>
                  <a:pt x="184" y="0"/>
                </a:cubicBezTo>
                <a:cubicBezTo>
                  <a:pt x="186" y="8"/>
                  <a:pt x="186" y="8"/>
                  <a:pt x="186" y="8"/>
                </a:cubicBezTo>
                <a:cubicBezTo>
                  <a:pt x="189" y="5"/>
                  <a:pt x="189" y="5"/>
                  <a:pt x="189" y="5"/>
                </a:cubicBezTo>
                <a:cubicBezTo>
                  <a:pt x="193" y="9"/>
                  <a:pt x="193" y="9"/>
                  <a:pt x="193" y="9"/>
                </a:cubicBezTo>
                <a:cubicBezTo>
                  <a:pt x="190" y="11"/>
                  <a:pt x="190" y="11"/>
                  <a:pt x="190" y="11"/>
                </a:cubicBezTo>
                <a:lnTo>
                  <a:pt x="198" y="14"/>
                </a:lnTo>
                <a:close/>
                <a:moveTo>
                  <a:pt x="90" y="96"/>
                </a:moveTo>
                <a:cubicBezTo>
                  <a:pt x="104" y="81"/>
                  <a:pt x="104" y="81"/>
                  <a:pt x="104" y="81"/>
                </a:cubicBezTo>
                <a:cubicBezTo>
                  <a:pt x="102" y="80"/>
                  <a:pt x="98" y="79"/>
                  <a:pt x="95" y="79"/>
                </a:cubicBezTo>
                <a:cubicBezTo>
                  <a:pt x="82" y="79"/>
                  <a:pt x="71" y="90"/>
                  <a:pt x="71" y="103"/>
                </a:cubicBezTo>
                <a:cubicBezTo>
                  <a:pt x="71" y="116"/>
                  <a:pt x="82" y="127"/>
                  <a:pt x="95" y="127"/>
                </a:cubicBezTo>
                <a:cubicBezTo>
                  <a:pt x="108" y="127"/>
                  <a:pt x="119" y="116"/>
                  <a:pt x="119" y="103"/>
                </a:cubicBezTo>
                <a:cubicBezTo>
                  <a:pt x="119" y="100"/>
                  <a:pt x="118" y="96"/>
                  <a:pt x="117" y="94"/>
                </a:cubicBezTo>
                <a:cubicBezTo>
                  <a:pt x="102" y="108"/>
                  <a:pt x="102" y="108"/>
                  <a:pt x="102" y="108"/>
                </a:cubicBezTo>
                <a:cubicBezTo>
                  <a:pt x="101" y="110"/>
                  <a:pt x="98" y="111"/>
                  <a:pt x="96" y="111"/>
                </a:cubicBezTo>
                <a:cubicBezTo>
                  <a:pt x="96" y="111"/>
                  <a:pt x="96" y="111"/>
                  <a:pt x="96" y="111"/>
                </a:cubicBezTo>
                <a:cubicBezTo>
                  <a:pt x="96" y="111"/>
                  <a:pt x="95" y="111"/>
                  <a:pt x="95" y="111"/>
                </a:cubicBezTo>
                <a:cubicBezTo>
                  <a:pt x="91" y="111"/>
                  <a:pt x="87" y="107"/>
                  <a:pt x="87" y="103"/>
                </a:cubicBezTo>
                <a:cubicBezTo>
                  <a:pt x="87" y="103"/>
                  <a:pt x="87" y="103"/>
                  <a:pt x="87" y="103"/>
                </a:cubicBezTo>
                <a:cubicBezTo>
                  <a:pt x="87" y="100"/>
                  <a:pt x="88" y="98"/>
                  <a:pt x="90" y="96"/>
                </a:cubicBezTo>
                <a:close/>
                <a:moveTo>
                  <a:pt x="130" y="55"/>
                </a:moveTo>
                <a:cubicBezTo>
                  <a:pt x="120" y="48"/>
                  <a:pt x="108" y="44"/>
                  <a:pt x="95" y="44"/>
                </a:cubicBezTo>
                <a:cubicBezTo>
                  <a:pt x="62" y="44"/>
                  <a:pt x="36" y="70"/>
                  <a:pt x="36" y="103"/>
                </a:cubicBezTo>
                <a:cubicBezTo>
                  <a:pt x="36" y="136"/>
                  <a:pt x="62" y="162"/>
                  <a:pt x="95" y="162"/>
                </a:cubicBezTo>
                <a:cubicBezTo>
                  <a:pt x="128" y="162"/>
                  <a:pt x="154" y="136"/>
                  <a:pt x="154" y="103"/>
                </a:cubicBezTo>
                <a:cubicBezTo>
                  <a:pt x="154" y="90"/>
                  <a:pt x="150" y="78"/>
                  <a:pt x="143" y="68"/>
                </a:cubicBezTo>
                <a:cubicBezTo>
                  <a:pt x="131" y="79"/>
                  <a:pt x="131" y="79"/>
                  <a:pt x="131" y="79"/>
                </a:cubicBezTo>
                <a:cubicBezTo>
                  <a:pt x="136" y="86"/>
                  <a:pt x="138" y="94"/>
                  <a:pt x="138" y="103"/>
                </a:cubicBezTo>
                <a:cubicBezTo>
                  <a:pt x="138" y="127"/>
                  <a:pt x="119" y="146"/>
                  <a:pt x="95" y="146"/>
                </a:cubicBezTo>
                <a:cubicBezTo>
                  <a:pt x="71" y="146"/>
                  <a:pt x="52" y="127"/>
                  <a:pt x="52" y="103"/>
                </a:cubicBezTo>
                <a:cubicBezTo>
                  <a:pt x="52" y="79"/>
                  <a:pt x="71" y="60"/>
                  <a:pt x="95" y="60"/>
                </a:cubicBezTo>
                <a:cubicBezTo>
                  <a:pt x="104" y="60"/>
                  <a:pt x="112" y="62"/>
                  <a:pt x="119" y="67"/>
                </a:cubicBezTo>
                <a:lnTo>
                  <a:pt x="130" y="55"/>
                </a:lnTo>
                <a:close/>
                <a:moveTo>
                  <a:pt x="157" y="54"/>
                </a:moveTo>
                <a:cubicBezTo>
                  <a:pt x="167" y="67"/>
                  <a:pt x="174" y="84"/>
                  <a:pt x="174" y="103"/>
                </a:cubicBezTo>
                <a:cubicBezTo>
                  <a:pt x="174" y="147"/>
                  <a:pt x="139" y="182"/>
                  <a:pt x="95" y="182"/>
                </a:cubicBezTo>
                <a:cubicBezTo>
                  <a:pt x="52" y="182"/>
                  <a:pt x="16" y="147"/>
                  <a:pt x="16" y="103"/>
                </a:cubicBezTo>
                <a:cubicBezTo>
                  <a:pt x="16" y="59"/>
                  <a:pt x="52" y="24"/>
                  <a:pt x="95" y="24"/>
                </a:cubicBezTo>
                <a:cubicBezTo>
                  <a:pt x="114" y="24"/>
                  <a:pt x="131" y="31"/>
                  <a:pt x="144" y="41"/>
                </a:cubicBezTo>
                <a:cubicBezTo>
                  <a:pt x="156" y="30"/>
                  <a:pt x="156" y="30"/>
                  <a:pt x="156" y="30"/>
                </a:cubicBezTo>
                <a:cubicBezTo>
                  <a:pt x="139" y="16"/>
                  <a:pt x="118" y="8"/>
                  <a:pt x="95" y="8"/>
                </a:cubicBezTo>
                <a:cubicBezTo>
                  <a:pt x="43" y="8"/>
                  <a:pt x="0" y="51"/>
                  <a:pt x="0" y="103"/>
                </a:cubicBezTo>
                <a:cubicBezTo>
                  <a:pt x="0" y="155"/>
                  <a:pt x="43" y="198"/>
                  <a:pt x="95" y="198"/>
                </a:cubicBezTo>
                <a:cubicBezTo>
                  <a:pt x="147" y="198"/>
                  <a:pt x="190" y="155"/>
                  <a:pt x="190" y="103"/>
                </a:cubicBezTo>
                <a:cubicBezTo>
                  <a:pt x="190" y="80"/>
                  <a:pt x="182" y="59"/>
                  <a:pt x="168" y="42"/>
                </a:cubicBezTo>
                <a:lnTo>
                  <a:pt x="157" y="5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04"/>
          <p:cNvSpPr>
            <a:spLocks noEditPoints="1"/>
          </p:cNvSpPr>
          <p:nvPr/>
        </p:nvSpPr>
        <p:spPr bwMode="auto">
          <a:xfrm>
            <a:off x="4397051" y="2668894"/>
            <a:ext cx="276328" cy="357648"/>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05"/>
          <p:cNvSpPr>
            <a:spLocks noEditPoints="1"/>
          </p:cNvSpPr>
          <p:nvPr/>
        </p:nvSpPr>
        <p:spPr bwMode="auto">
          <a:xfrm>
            <a:off x="6274729" y="2721517"/>
            <a:ext cx="290649" cy="286962"/>
          </a:xfrm>
          <a:custGeom>
            <a:avLst/>
            <a:gdLst>
              <a:gd name="T0" fmla="*/ 186 w 200"/>
              <a:gd name="T1" fmla="*/ 0 h 197"/>
              <a:gd name="T2" fmla="*/ 14 w 200"/>
              <a:gd name="T3" fmla="*/ 0 h 197"/>
              <a:gd name="T4" fmla="*/ 0 w 200"/>
              <a:gd name="T5" fmla="*/ 15 h 197"/>
              <a:gd name="T6" fmla="*/ 0 w 200"/>
              <a:gd name="T7" fmla="*/ 127 h 197"/>
              <a:gd name="T8" fmla="*/ 14 w 200"/>
              <a:gd name="T9" fmla="*/ 141 h 197"/>
              <a:gd name="T10" fmla="*/ 82 w 200"/>
              <a:gd name="T11" fmla="*/ 141 h 197"/>
              <a:gd name="T12" fmla="*/ 55 w 200"/>
              <a:gd name="T13" fmla="*/ 189 h 197"/>
              <a:gd name="T14" fmla="*/ 58 w 200"/>
              <a:gd name="T15" fmla="*/ 197 h 197"/>
              <a:gd name="T16" fmla="*/ 61 w 200"/>
              <a:gd name="T17" fmla="*/ 197 h 197"/>
              <a:gd name="T18" fmla="*/ 66 w 200"/>
              <a:gd name="T19" fmla="*/ 194 h 197"/>
              <a:gd name="T20" fmla="*/ 95 w 200"/>
              <a:gd name="T21" fmla="*/ 141 h 197"/>
              <a:gd name="T22" fmla="*/ 105 w 200"/>
              <a:gd name="T23" fmla="*/ 141 h 197"/>
              <a:gd name="T24" fmla="*/ 134 w 200"/>
              <a:gd name="T25" fmla="*/ 194 h 197"/>
              <a:gd name="T26" fmla="*/ 140 w 200"/>
              <a:gd name="T27" fmla="*/ 197 h 197"/>
              <a:gd name="T28" fmla="*/ 142 w 200"/>
              <a:gd name="T29" fmla="*/ 197 h 197"/>
              <a:gd name="T30" fmla="*/ 145 w 200"/>
              <a:gd name="T31" fmla="*/ 189 h 197"/>
              <a:gd name="T32" fmla="*/ 118 w 200"/>
              <a:gd name="T33" fmla="*/ 141 h 197"/>
              <a:gd name="T34" fmla="*/ 186 w 200"/>
              <a:gd name="T35" fmla="*/ 141 h 197"/>
              <a:gd name="T36" fmla="*/ 200 w 200"/>
              <a:gd name="T37" fmla="*/ 127 h 197"/>
              <a:gd name="T38" fmla="*/ 200 w 200"/>
              <a:gd name="T39" fmla="*/ 15 h 197"/>
              <a:gd name="T40" fmla="*/ 186 w 200"/>
              <a:gd name="T41" fmla="*/ 0 h 197"/>
              <a:gd name="T42" fmla="*/ 188 w 200"/>
              <a:gd name="T43" fmla="*/ 120 h 197"/>
              <a:gd name="T44" fmla="*/ 12 w 200"/>
              <a:gd name="T45" fmla="*/ 120 h 197"/>
              <a:gd name="T46" fmla="*/ 12 w 200"/>
              <a:gd name="T47" fmla="*/ 14 h 197"/>
              <a:gd name="T48" fmla="*/ 188 w 200"/>
              <a:gd name="T49" fmla="*/ 14 h 197"/>
              <a:gd name="T50" fmla="*/ 188 w 200"/>
              <a:gd name="T51" fmla="*/ 120 h 197"/>
              <a:gd name="T52" fmla="*/ 148 w 200"/>
              <a:gd name="T53" fmla="*/ 99 h 197"/>
              <a:gd name="T54" fmla="*/ 124 w 200"/>
              <a:gd name="T55" fmla="*/ 99 h 197"/>
              <a:gd name="T56" fmla="*/ 124 w 200"/>
              <a:gd name="T57" fmla="*/ 29 h 197"/>
              <a:gd name="T58" fmla="*/ 148 w 200"/>
              <a:gd name="T59" fmla="*/ 29 h 197"/>
              <a:gd name="T60" fmla="*/ 148 w 200"/>
              <a:gd name="T61" fmla="*/ 99 h 197"/>
              <a:gd name="T62" fmla="*/ 76 w 200"/>
              <a:gd name="T63" fmla="*/ 99 h 197"/>
              <a:gd name="T64" fmla="*/ 52 w 200"/>
              <a:gd name="T65" fmla="*/ 99 h 197"/>
              <a:gd name="T66" fmla="*/ 52 w 200"/>
              <a:gd name="T67" fmla="*/ 66 h 197"/>
              <a:gd name="T68" fmla="*/ 76 w 200"/>
              <a:gd name="T69" fmla="*/ 66 h 197"/>
              <a:gd name="T70" fmla="*/ 76 w 200"/>
              <a:gd name="T71" fmla="*/ 99 h 197"/>
              <a:gd name="T72" fmla="*/ 112 w 200"/>
              <a:gd name="T73" fmla="*/ 99 h 197"/>
              <a:gd name="T74" fmla="*/ 88 w 200"/>
              <a:gd name="T75" fmla="*/ 99 h 197"/>
              <a:gd name="T76" fmla="*/ 88 w 200"/>
              <a:gd name="T77" fmla="*/ 47 h 197"/>
              <a:gd name="T78" fmla="*/ 112 w 200"/>
              <a:gd name="T79" fmla="*/ 47 h 197"/>
              <a:gd name="T80" fmla="*/ 112 w 200"/>
              <a:gd name="T81"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197">
                <a:moveTo>
                  <a:pt x="186" y="0"/>
                </a:moveTo>
                <a:cubicBezTo>
                  <a:pt x="14" y="0"/>
                  <a:pt x="14" y="0"/>
                  <a:pt x="14" y="0"/>
                </a:cubicBezTo>
                <a:cubicBezTo>
                  <a:pt x="6" y="0"/>
                  <a:pt x="0" y="7"/>
                  <a:pt x="0" y="15"/>
                </a:cubicBezTo>
                <a:cubicBezTo>
                  <a:pt x="0" y="127"/>
                  <a:pt x="0" y="127"/>
                  <a:pt x="0" y="127"/>
                </a:cubicBezTo>
                <a:cubicBezTo>
                  <a:pt x="0" y="135"/>
                  <a:pt x="6" y="141"/>
                  <a:pt x="14" y="141"/>
                </a:cubicBezTo>
                <a:cubicBezTo>
                  <a:pt x="82" y="141"/>
                  <a:pt x="82" y="141"/>
                  <a:pt x="82" y="141"/>
                </a:cubicBezTo>
                <a:cubicBezTo>
                  <a:pt x="55" y="189"/>
                  <a:pt x="55" y="189"/>
                  <a:pt x="55" y="189"/>
                </a:cubicBezTo>
                <a:cubicBezTo>
                  <a:pt x="54" y="191"/>
                  <a:pt x="55" y="195"/>
                  <a:pt x="58" y="197"/>
                </a:cubicBezTo>
                <a:cubicBezTo>
                  <a:pt x="59" y="197"/>
                  <a:pt x="60" y="197"/>
                  <a:pt x="61" y="197"/>
                </a:cubicBezTo>
                <a:cubicBezTo>
                  <a:pt x="63" y="197"/>
                  <a:pt x="65" y="196"/>
                  <a:pt x="66" y="194"/>
                </a:cubicBezTo>
                <a:cubicBezTo>
                  <a:pt x="95" y="141"/>
                  <a:pt x="95" y="141"/>
                  <a:pt x="95" y="141"/>
                </a:cubicBezTo>
                <a:cubicBezTo>
                  <a:pt x="105" y="141"/>
                  <a:pt x="105" y="141"/>
                  <a:pt x="105" y="141"/>
                </a:cubicBezTo>
                <a:cubicBezTo>
                  <a:pt x="134" y="194"/>
                  <a:pt x="134" y="194"/>
                  <a:pt x="134" y="194"/>
                </a:cubicBezTo>
                <a:cubicBezTo>
                  <a:pt x="135" y="196"/>
                  <a:pt x="137" y="197"/>
                  <a:pt x="140" y="197"/>
                </a:cubicBezTo>
                <a:cubicBezTo>
                  <a:pt x="140" y="197"/>
                  <a:pt x="141" y="197"/>
                  <a:pt x="142" y="197"/>
                </a:cubicBezTo>
                <a:cubicBezTo>
                  <a:pt x="145" y="195"/>
                  <a:pt x="146" y="191"/>
                  <a:pt x="145" y="189"/>
                </a:cubicBezTo>
                <a:cubicBezTo>
                  <a:pt x="118" y="141"/>
                  <a:pt x="118" y="141"/>
                  <a:pt x="118" y="141"/>
                </a:cubicBezTo>
                <a:cubicBezTo>
                  <a:pt x="186" y="141"/>
                  <a:pt x="186" y="141"/>
                  <a:pt x="186" y="141"/>
                </a:cubicBezTo>
                <a:cubicBezTo>
                  <a:pt x="194" y="141"/>
                  <a:pt x="200" y="135"/>
                  <a:pt x="200" y="127"/>
                </a:cubicBezTo>
                <a:cubicBezTo>
                  <a:pt x="200" y="15"/>
                  <a:pt x="200" y="15"/>
                  <a:pt x="200" y="15"/>
                </a:cubicBezTo>
                <a:cubicBezTo>
                  <a:pt x="200" y="7"/>
                  <a:pt x="194" y="0"/>
                  <a:pt x="186" y="0"/>
                </a:cubicBezTo>
                <a:close/>
                <a:moveTo>
                  <a:pt x="188" y="120"/>
                </a:moveTo>
                <a:cubicBezTo>
                  <a:pt x="12" y="120"/>
                  <a:pt x="12" y="120"/>
                  <a:pt x="12" y="120"/>
                </a:cubicBezTo>
                <a:cubicBezTo>
                  <a:pt x="12" y="14"/>
                  <a:pt x="12" y="14"/>
                  <a:pt x="12" y="14"/>
                </a:cubicBezTo>
                <a:cubicBezTo>
                  <a:pt x="188" y="14"/>
                  <a:pt x="188" y="14"/>
                  <a:pt x="188" y="14"/>
                </a:cubicBezTo>
                <a:lnTo>
                  <a:pt x="188" y="120"/>
                </a:lnTo>
                <a:close/>
                <a:moveTo>
                  <a:pt x="148" y="99"/>
                </a:moveTo>
                <a:cubicBezTo>
                  <a:pt x="124" y="99"/>
                  <a:pt x="124" y="99"/>
                  <a:pt x="124" y="99"/>
                </a:cubicBezTo>
                <a:cubicBezTo>
                  <a:pt x="124" y="29"/>
                  <a:pt x="124" y="29"/>
                  <a:pt x="124" y="29"/>
                </a:cubicBezTo>
                <a:cubicBezTo>
                  <a:pt x="148" y="29"/>
                  <a:pt x="148" y="29"/>
                  <a:pt x="148" y="29"/>
                </a:cubicBezTo>
                <a:lnTo>
                  <a:pt x="148" y="99"/>
                </a:lnTo>
                <a:close/>
                <a:moveTo>
                  <a:pt x="76" y="99"/>
                </a:moveTo>
                <a:cubicBezTo>
                  <a:pt x="52" y="99"/>
                  <a:pt x="52" y="99"/>
                  <a:pt x="52" y="99"/>
                </a:cubicBezTo>
                <a:cubicBezTo>
                  <a:pt x="52" y="66"/>
                  <a:pt x="52" y="66"/>
                  <a:pt x="52" y="66"/>
                </a:cubicBezTo>
                <a:cubicBezTo>
                  <a:pt x="76" y="66"/>
                  <a:pt x="76" y="66"/>
                  <a:pt x="76" y="66"/>
                </a:cubicBezTo>
                <a:lnTo>
                  <a:pt x="76" y="99"/>
                </a:lnTo>
                <a:close/>
                <a:moveTo>
                  <a:pt x="112" y="99"/>
                </a:moveTo>
                <a:cubicBezTo>
                  <a:pt x="88" y="99"/>
                  <a:pt x="88" y="99"/>
                  <a:pt x="88" y="99"/>
                </a:cubicBezTo>
                <a:cubicBezTo>
                  <a:pt x="88" y="47"/>
                  <a:pt x="88" y="47"/>
                  <a:pt x="88" y="47"/>
                </a:cubicBezTo>
                <a:cubicBezTo>
                  <a:pt x="112" y="47"/>
                  <a:pt x="112" y="47"/>
                  <a:pt x="112" y="47"/>
                </a:cubicBezTo>
                <a:lnTo>
                  <a:pt x="112" y="9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6046678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ipe(left)">
                                      <p:cBhvr>
                                        <p:cTn id="27" dur="500"/>
                                        <p:tgtEl>
                                          <p:spTgt spid="5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wipe(left)">
                                      <p:cBhvr>
                                        <p:cTn id="31" dur="500"/>
                                        <p:tgtEl>
                                          <p:spTgt spid="6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Effect transition="in" filter="fade">
                                      <p:cBhvr>
                                        <p:cTn id="41" dur="500"/>
                                        <p:tgtEl>
                                          <p:spTgt spid="15"/>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102"/>
                                        </p:tgtEl>
                                        <p:attrNameLst>
                                          <p:attrName>style.visibility</p:attrName>
                                        </p:attrNameLst>
                                      </p:cBhvr>
                                      <p:to>
                                        <p:strVal val="visible"/>
                                      </p:to>
                                    </p:set>
                                    <p:anim calcmode="lin" valueType="num">
                                      <p:cBhvr>
                                        <p:cTn id="45" dur="500" fill="hold"/>
                                        <p:tgtEl>
                                          <p:spTgt spid="102"/>
                                        </p:tgtEl>
                                        <p:attrNameLst>
                                          <p:attrName>ppt_w</p:attrName>
                                        </p:attrNameLst>
                                      </p:cBhvr>
                                      <p:tavLst>
                                        <p:tav tm="0">
                                          <p:val>
                                            <p:fltVal val="0"/>
                                          </p:val>
                                        </p:tav>
                                        <p:tav tm="100000">
                                          <p:val>
                                            <p:strVal val="#ppt_w"/>
                                          </p:val>
                                        </p:tav>
                                      </p:tavLst>
                                    </p:anim>
                                    <p:anim calcmode="lin" valueType="num">
                                      <p:cBhvr>
                                        <p:cTn id="46" dur="500" fill="hold"/>
                                        <p:tgtEl>
                                          <p:spTgt spid="102"/>
                                        </p:tgtEl>
                                        <p:attrNameLst>
                                          <p:attrName>ppt_h</p:attrName>
                                        </p:attrNameLst>
                                      </p:cBhvr>
                                      <p:tavLst>
                                        <p:tav tm="0">
                                          <p:val>
                                            <p:fltVal val="0"/>
                                          </p:val>
                                        </p:tav>
                                        <p:tav tm="100000">
                                          <p:val>
                                            <p:strVal val="#ppt_h"/>
                                          </p:val>
                                        </p:tav>
                                      </p:tavLst>
                                    </p:anim>
                                    <p:animEffect transition="in" filter="fade">
                                      <p:cBhvr>
                                        <p:cTn id="47" dur="500"/>
                                        <p:tgtEl>
                                          <p:spTgt spid="102"/>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childTnLst>
                          </p:cTn>
                        </p:par>
                        <p:par>
                          <p:cTn id="60" fill="hold">
                            <p:stCondLst>
                              <p:cond delay="6000"/>
                            </p:stCondLst>
                            <p:childTnLst>
                              <p:par>
                                <p:cTn id="61" presetID="53" presetClass="entr" presetSubtype="16" fill="hold" grpId="0" nodeType="after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fltVal val="0"/>
                                          </p:val>
                                        </p:tav>
                                        <p:tav tm="100000">
                                          <p:val>
                                            <p:strVal val="#ppt_w"/>
                                          </p:val>
                                        </p:tav>
                                      </p:tavLst>
                                    </p:anim>
                                    <p:anim calcmode="lin" valueType="num">
                                      <p:cBhvr>
                                        <p:cTn id="64" dur="500" fill="hold"/>
                                        <p:tgtEl>
                                          <p:spTgt spid="99"/>
                                        </p:tgtEl>
                                        <p:attrNameLst>
                                          <p:attrName>ppt_h</p:attrName>
                                        </p:attrNameLst>
                                      </p:cBhvr>
                                      <p:tavLst>
                                        <p:tav tm="0">
                                          <p:val>
                                            <p:fltVal val="0"/>
                                          </p:val>
                                        </p:tav>
                                        <p:tav tm="100000">
                                          <p:val>
                                            <p:strVal val="#ppt_h"/>
                                          </p:val>
                                        </p:tav>
                                      </p:tavLst>
                                    </p:anim>
                                    <p:animEffect transition="in" filter="fade">
                                      <p:cBhvr>
                                        <p:cTn id="65" dur="500"/>
                                        <p:tgtEl>
                                          <p:spTgt spid="99"/>
                                        </p:tgtEl>
                                      </p:cBhvr>
                                    </p:animEffect>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childTnLst>
                          </p:cTn>
                        </p:par>
                        <p:par>
                          <p:cTn id="72" fill="hold">
                            <p:stCondLst>
                              <p:cond delay="7000"/>
                            </p:stCondLst>
                            <p:childTnLst>
                              <p:par>
                                <p:cTn id="73" presetID="53" presetClass="entr" presetSubtype="16"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par>
                          <p:cTn id="78" fill="hold">
                            <p:stCondLst>
                              <p:cond delay="7500"/>
                            </p:stCondLst>
                            <p:childTnLst>
                              <p:par>
                                <p:cTn id="79" presetID="53" presetClass="entr" presetSubtype="16" fill="hold" grpId="0" nodeType="afterEffect">
                                  <p:stCondLst>
                                    <p:cond delay="0"/>
                                  </p:stCondLst>
                                  <p:childTnLst>
                                    <p:set>
                                      <p:cBhvr>
                                        <p:cTn id="80" dur="1" fill="hold">
                                          <p:stCondLst>
                                            <p:cond delay="0"/>
                                          </p:stCondLst>
                                        </p:cTn>
                                        <p:tgtEl>
                                          <p:spTgt spid="105"/>
                                        </p:tgtEl>
                                        <p:attrNameLst>
                                          <p:attrName>style.visibility</p:attrName>
                                        </p:attrNameLst>
                                      </p:cBhvr>
                                      <p:to>
                                        <p:strVal val="visible"/>
                                      </p:to>
                                    </p:set>
                                    <p:anim calcmode="lin" valueType="num">
                                      <p:cBhvr>
                                        <p:cTn id="81" dur="500" fill="hold"/>
                                        <p:tgtEl>
                                          <p:spTgt spid="105"/>
                                        </p:tgtEl>
                                        <p:attrNameLst>
                                          <p:attrName>ppt_w</p:attrName>
                                        </p:attrNameLst>
                                      </p:cBhvr>
                                      <p:tavLst>
                                        <p:tav tm="0">
                                          <p:val>
                                            <p:fltVal val="0"/>
                                          </p:val>
                                        </p:tav>
                                        <p:tav tm="100000">
                                          <p:val>
                                            <p:strVal val="#ppt_w"/>
                                          </p:val>
                                        </p:tav>
                                      </p:tavLst>
                                    </p:anim>
                                    <p:anim calcmode="lin" valueType="num">
                                      <p:cBhvr>
                                        <p:cTn id="82" dur="500" fill="hold"/>
                                        <p:tgtEl>
                                          <p:spTgt spid="105"/>
                                        </p:tgtEl>
                                        <p:attrNameLst>
                                          <p:attrName>ppt_h</p:attrName>
                                        </p:attrNameLst>
                                      </p:cBhvr>
                                      <p:tavLst>
                                        <p:tav tm="0">
                                          <p:val>
                                            <p:fltVal val="0"/>
                                          </p:val>
                                        </p:tav>
                                        <p:tav tm="100000">
                                          <p:val>
                                            <p:strVal val="#ppt_h"/>
                                          </p:val>
                                        </p:tav>
                                      </p:tavLst>
                                    </p:anim>
                                    <p:animEffect transition="in" filter="fade">
                                      <p:cBhvr>
                                        <p:cTn id="83" dur="500"/>
                                        <p:tgtEl>
                                          <p:spTgt spid="105"/>
                                        </p:tgtEl>
                                      </p:cBhvr>
                                    </p:animEffect>
                                  </p:childTnLst>
                                </p:cTn>
                              </p:par>
                            </p:childTnLst>
                          </p:cTn>
                        </p:par>
                        <p:par>
                          <p:cTn id="84" fill="hold">
                            <p:stCondLst>
                              <p:cond delay="8000"/>
                            </p:stCondLst>
                            <p:childTnLst>
                              <p:par>
                                <p:cTn id="85" presetID="53" presetClass="entr" presetSubtype="16"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 calcmode="lin" valueType="num">
                                      <p:cBhvr>
                                        <p:cTn id="87" dur="500" fill="hold"/>
                                        <p:tgtEl>
                                          <p:spTgt spid="37"/>
                                        </p:tgtEl>
                                        <p:attrNameLst>
                                          <p:attrName>ppt_w</p:attrName>
                                        </p:attrNameLst>
                                      </p:cBhvr>
                                      <p:tavLst>
                                        <p:tav tm="0">
                                          <p:val>
                                            <p:fltVal val="0"/>
                                          </p:val>
                                        </p:tav>
                                        <p:tav tm="100000">
                                          <p:val>
                                            <p:strVal val="#ppt_w"/>
                                          </p:val>
                                        </p:tav>
                                      </p:tavLst>
                                    </p:anim>
                                    <p:anim calcmode="lin" valueType="num">
                                      <p:cBhvr>
                                        <p:cTn id="88" dur="500" fill="hold"/>
                                        <p:tgtEl>
                                          <p:spTgt spid="37"/>
                                        </p:tgtEl>
                                        <p:attrNameLst>
                                          <p:attrName>ppt_h</p:attrName>
                                        </p:attrNameLst>
                                      </p:cBhvr>
                                      <p:tavLst>
                                        <p:tav tm="0">
                                          <p:val>
                                            <p:fltVal val="0"/>
                                          </p:val>
                                        </p:tav>
                                        <p:tav tm="100000">
                                          <p:val>
                                            <p:strVal val="#ppt_h"/>
                                          </p:val>
                                        </p:tav>
                                      </p:tavLst>
                                    </p:anim>
                                    <p:animEffect transition="in" filter="fade">
                                      <p:cBhvr>
                                        <p:cTn id="89" dur="500"/>
                                        <p:tgtEl>
                                          <p:spTgt spid="37"/>
                                        </p:tgtEl>
                                      </p:cBhvr>
                                    </p:animEffect>
                                  </p:childTnLst>
                                </p:cTn>
                              </p:par>
                            </p:childTnLst>
                          </p:cTn>
                        </p:par>
                        <p:par>
                          <p:cTn id="90" fill="hold">
                            <p:stCondLst>
                              <p:cond delay="8500"/>
                            </p:stCondLst>
                            <p:childTnLst>
                              <p:par>
                                <p:cTn id="91" presetID="53" presetClass="entr" presetSubtype="16" fill="hold" grpId="0" nodeType="after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p:cTn id="93" dur="500" fill="hold"/>
                                        <p:tgtEl>
                                          <p:spTgt spid="40"/>
                                        </p:tgtEl>
                                        <p:attrNameLst>
                                          <p:attrName>ppt_w</p:attrName>
                                        </p:attrNameLst>
                                      </p:cBhvr>
                                      <p:tavLst>
                                        <p:tav tm="0">
                                          <p:val>
                                            <p:fltVal val="0"/>
                                          </p:val>
                                        </p:tav>
                                        <p:tav tm="100000">
                                          <p:val>
                                            <p:strVal val="#ppt_w"/>
                                          </p:val>
                                        </p:tav>
                                      </p:tavLst>
                                    </p:anim>
                                    <p:anim calcmode="lin" valueType="num">
                                      <p:cBhvr>
                                        <p:cTn id="94" dur="500" fill="hold"/>
                                        <p:tgtEl>
                                          <p:spTgt spid="40"/>
                                        </p:tgtEl>
                                        <p:attrNameLst>
                                          <p:attrName>ppt_h</p:attrName>
                                        </p:attrNameLst>
                                      </p:cBhvr>
                                      <p:tavLst>
                                        <p:tav tm="0">
                                          <p:val>
                                            <p:fltVal val="0"/>
                                          </p:val>
                                        </p:tav>
                                        <p:tav tm="100000">
                                          <p:val>
                                            <p:strVal val="#ppt_h"/>
                                          </p:val>
                                        </p:tav>
                                      </p:tavLst>
                                    </p:anim>
                                    <p:animEffect transition="in" filter="fade">
                                      <p:cBhvr>
                                        <p:cTn id="95" dur="500"/>
                                        <p:tgtEl>
                                          <p:spTgt spid="40"/>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101"/>
                                        </p:tgtEl>
                                        <p:attrNameLst>
                                          <p:attrName>style.visibility</p:attrName>
                                        </p:attrNameLst>
                                      </p:cBhvr>
                                      <p:to>
                                        <p:strVal val="visible"/>
                                      </p:to>
                                    </p:set>
                                    <p:anim calcmode="lin" valueType="num">
                                      <p:cBhvr>
                                        <p:cTn id="99" dur="500" fill="hold"/>
                                        <p:tgtEl>
                                          <p:spTgt spid="101"/>
                                        </p:tgtEl>
                                        <p:attrNameLst>
                                          <p:attrName>ppt_w</p:attrName>
                                        </p:attrNameLst>
                                      </p:cBhvr>
                                      <p:tavLst>
                                        <p:tav tm="0">
                                          <p:val>
                                            <p:fltVal val="0"/>
                                          </p:val>
                                        </p:tav>
                                        <p:tav tm="100000">
                                          <p:val>
                                            <p:strVal val="#ppt_w"/>
                                          </p:val>
                                        </p:tav>
                                      </p:tavLst>
                                    </p:anim>
                                    <p:anim calcmode="lin" valueType="num">
                                      <p:cBhvr>
                                        <p:cTn id="100" dur="500" fill="hold"/>
                                        <p:tgtEl>
                                          <p:spTgt spid="101"/>
                                        </p:tgtEl>
                                        <p:attrNameLst>
                                          <p:attrName>ppt_h</p:attrName>
                                        </p:attrNameLst>
                                      </p:cBhvr>
                                      <p:tavLst>
                                        <p:tav tm="0">
                                          <p:val>
                                            <p:fltVal val="0"/>
                                          </p:val>
                                        </p:tav>
                                        <p:tav tm="100000">
                                          <p:val>
                                            <p:strVal val="#ppt_h"/>
                                          </p:val>
                                        </p:tav>
                                      </p:tavLst>
                                    </p:anim>
                                    <p:animEffect transition="in" filter="fade">
                                      <p:cBhvr>
                                        <p:cTn id="101" dur="500"/>
                                        <p:tgtEl>
                                          <p:spTgt spid="101"/>
                                        </p:tgtEl>
                                      </p:cBhvr>
                                    </p:animEffect>
                                  </p:childTnLst>
                                </p:cTn>
                              </p:par>
                            </p:childTnLst>
                          </p:cTn>
                        </p:par>
                        <p:par>
                          <p:cTn id="102" fill="hold">
                            <p:stCondLst>
                              <p:cond delay="9500"/>
                            </p:stCondLst>
                            <p:childTnLst>
                              <p:par>
                                <p:cTn id="103" presetID="53" presetClass="entr" presetSubtype="16"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 calcmode="lin" valueType="num">
                                      <p:cBhvr>
                                        <p:cTn id="105" dur="500" fill="hold"/>
                                        <p:tgtEl>
                                          <p:spTgt spid="36"/>
                                        </p:tgtEl>
                                        <p:attrNameLst>
                                          <p:attrName>ppt_w</p:attrName>
                                        </p:attrNameLst>
                                      </p:cBhvr>
                                      <p:tavLst>
                                        <p:tav tm="0">
                                          <p:val>
                                            <p:fltVal val="0"/>
                                          </p:val>
                                        </p:tav>
                                        <p:tav tm="100000">
                                          <p:val>
                                            <p:strVal val="#ppt_w"/>
                                          </p:val>
                                        </p:tav>
                                      </p:tavLst>
                                    </p:anim>
                                    <p:anim calcmode="lin" valueType="num">
                                      <p:cBhvr>
                                        <p:cTn id="106" dur="500" fill="hold"/>
                                        <p:tgtEl>
                                          <p:spTgt spid="36"/>
                                        </p:tgtEl>
                                        <p:attrNameLst>
                                          <p:attrName>ppt_h</p:attrName>
                                        </p:attrNameLst>
                                      </p:cBhvr>
                                      <p:tavLst>
                                        <p:tav tm="0">
                                          <p:val>
                                            <p:fltVal val="0"/>
                                          </p:val>
                                        </p:tav>
                                        <p:tav tm="100000">
                                          <p:val>
                                            <p:strVal val="#ppt_h"/>
                                          </p:val>
                                        </p:tav>
                                      </p:tavLst>
                                    </p:anim>
                                    <p:animEffect transition="in" filter="fade">
                                      <p:cBhvr>
                                        <p:cTn id="107" dur="500"/>
                                        <p:tgtEl>
                                          <p:spTgt spid="36"/>
                                        </p:tgtEl>
                                      </p:cBhvr>
                                    </p:animEffect>
                                  </p:childTnLst>
                                </p:cTn>
                              </p:par>
                            </p:childTnLst>
                          </p:cTn>
                        </p:par>
                        <p:par>
                          <p:cTn id="108" fill="hold">
                            <p:stCondLst>
                              <p:cond delay="10000"/>
                            </p:stCondLst>
                            <p:childTnLst>
                              <p:par>
                                <p:cTn id="109" presetID="53" presetClass="entr" presetSubtype="16" fill="hold" grpId="0" nodeType="after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500" fill="hold"/>
                                        <p:tgtEl>
                                          <p:spTgt spid="30"/>
                                        </p:tgtEl>
                                        <p:attrNameLst>
                                          <p:attrName>ppt_w</p:attrName>
                                        </p:attrNameLst>
                                      </p:cBhvr>
                                      <p:tavLst>
                                        <p:tav tm="0">
                                          <p:val>
                                            <p:fltVal val="0"/>
                                          </p:val>
                                        </p:tav>
                                        <p:tav tm="100000">
                                          <p:val>
                                            <p:strVal val="#ppt_w"/>
                                          </p:val>
                                        </p:tav>
                                      </p:tavLst>
                                    </p:anim>
                                    <p:anim calcmode="lin" valueType="num">
                                      <p:cBhvr>
                                        <p:cTn id="112" dur="500" fill="hold"/>
                                        <p:tgtEl>
                                          <p:spTgt spid="30"/>
                                        </p:tgtEl>
                                        <p:attrNameLst>
                                          <p:attrName>ppt_h</p:attrName>
                                        </p:attrNameLst>
                                      </p:cBhvr>
                                      <p:tavLst>
                                        <p:tav tm="0">
                                          <p:val>
                                            <p:fltVal val="0"/>
                                          </p:val>
                                        </p:tav>
                                        <p:tav tm="100000">
                                          <p:val>
                                            <p:strVal val="#ppt_h"/>
                                          </p:val>
                                        </p:tav>
                                      </p:tavLst>
                                    </p:anim>
                                    <p:animEffect transition="in" filter="fade">
                                      <p:cBhvr>
                                        <p:cTn id="113" dur="500"/>
                                        <p:tgtEl>
                                          <p:spTgt spid="30"/>
                                        </p:tgtEl>
                                      </p:cBhvr>
                                    </p:animEffect>
                                  </p:childTnLst>
                                </p:cTn>
                              </p:par>
                            </p:childTnLst>
                          </p:cTn>
                        </p:par>
                        <p:par>
                          <p:cTn id="114" fill="hold">
                            <p:stCondLst>
                              <p:cond delay="10500"/>
                            </p:stCondLst>
                            <p:childTnLst>
                              <p:par>
                                <p:cTn id="115" presetID="53" presetClass="entr" presetSubtype="16" fill="hold" grpId="0" nodeType="afterEffect">
                                  <p:stCondLst>
                                    <p:cond delay="0"/>
                                  </p:stCondLst>
                                  <p:childTnLst>
                                    <p:set>
                                      <p:cBhvr>
                                        <p:cTn id="116" dur="1" fill="hold">
                                          <p:stCondLst>
                                            <p:cond delay="0"/>
                                          </p:stCondLst>
                                        </p:cTn>
                                        <p:tgtEl>
                                          <p:spTgt spid="106"/>
                                        </p:tgtEl>
                                        <p:attrNameLst>
                                          <p:attrName>style.visibility</p:attrName>
                                        </p:attrNameLst>
                                      </p:cBhvr>
                                      <p:to>
                                        <p:strVal val="visible"/>
                                      </p:to>
                                    </p:set>
                                    <p:anim calcmode="lin" valueType="num">
                                      <p:cBhvr>
                                        <p:cTn id="117" dur="500" fill="hold"/>
                                        <p:tgtEl>
                                          <p:spTgt spid="106"/>
                                        </p:tgtEl>
                                        <p:attrNameLst>
                                          <p:attrName>ppt_w</p:attrName>
                                        </p:attrNameLst>
                                      </p:cBhvr>
                                      <p:tavLst>
                                        <p:tav tm="0">
                                          <p:val>
                                            <p:fltVal val="0"/>
                                          </p:val>
                                        </p:tav>
                                        <p:tav tm="100000">
                                          <p:val>
                                            <p:strVal val="#ppt_w"/>
                                          </p:val>
                                        </p:tav>
                                      </p:tavLst>
                                    </p:anim>
                                    <p:anim calcmode="lin" valueType="num">
                                      <p:cBhvr>
                                        <p:cTn id="118" dur="500" fill="hold"/>
                                        <p:tgtEl>
                                          <p:spTgt spid="106"/>
                                        </p:tgtEl>
                                        <p:attrNameLst>
                                          <p:attrName>ppt_h</p:attrName>
                                        </p:attrNameLst>
                                      </p:cBhvr>
                                      <p:tavLst>
                                        <p:tav tm="0">
                                          <p:val>
                                            <p:fltVal val="0"/>
                                          </p:val>
                                        </p:tav>
                                        <p:tav tm="100000">
                                          <p:val>
                                            <p:strVal val="#ppt_h"/>
                                          </p:val>
                                        </p:tav>
                                      </p:tavLst>
                                    </p:anim>
                                    <p:animEffect transition="in" filter="fade">
                                      <p:cBhvr>
                                        <p:cTn id="119" dur="500"/>
                                        <p:tgtEl>
                                          <p:spTgt spid="106"/>
                                        </p:tgtEl>
                                      </p:cBhvr>
                                    </p:animEffect>
                                  </p:childTnLst>
                                </p:cTn>
                              </p:par>
                            </p:childTnLst>
                          </p:cTn>
                        </p:par>
                        <p:par>
                          <p:cTn id="120" fill="hold">
                            <p:stCondLst>
                              <p:cond delay="11000"/>
                            </p:stCondLst>
                            <p:childTnLst>
                              <p:par>
                                <p:cTn id="121" presetID="53" presetClass="entr" presetSubtype="16"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 calcmode="lin" valueType="num">
                                      <p:cBhvr>
                                        <p:cTn id="123" dur="500" fill="hold"/>
                                        <p:tgtEl>
                                          <p:spTgt spid="38"/>
                                        </p:tgtEl>
                                        <p:attrNameLst>
                                          <p:attrName>ppt_w</p:attrName>
                                        </p:attrNameLst>
                                      </p:cBhvr>
                                      <p:tavLst>
                                        <p:tav tm="0">
                                          <p:val>
                                            <p:fltVal val="0"/>
                                          </p:val>
                                        </p:tav>
                                        <p:tav tm="100000">
                                          <p:val>
                                            <p:strVal val="#ppt_w"/>
                                          </p:val>
                                        </p:tav>
                                      </p:tavLst>
                                    </p:anim>
                                    <p:anim calcmode="lin" valueType="num">
                                      <p:cBhvr>
                                        <p:cTn id="124" dur="500" fill="hold"/>
                                        <p:tgtEl>
                                          <p:spTgt spid="38"/>
                                        </p:tgtEl>
                                        <p:attrNameLst>
                                          <p:attrName>ppt_h</p:attrName>
                                        </p:attrNameLst>
                                      </p:cBhvr>
                                      <p:tavLst>
                                        <p:tav tm="0">
                                          <p:val>
                                            <p:fltVal val="0"/>
                                          </p:val>
                                        </p:tav>
                                        <p:tav tm="100000">
                                          <p:val>
                                            <p:strVal val="#ppt_h"/>
                                          </p:val>
                                        </p:tav>
                                      </p:tavLst>
                                    </p:anim>
                                    <p:animEffect transition="in" filter="fade">
                                      <p:cBhvr>
                                        <p:cTn id="125" dur="500"/>
                                        <p:tgtEl>
                                          <p:spTgt spid="38"/>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59"/>
                                        </p:tgtEl>
                                        <p:attrNameLst>
                                          <p:attrName>style.visibility</p:attrName>
                                        </p:attrNameLst>
                                      </p:cBhvr>
                                      <p:to>
                                        <p:strVal val="visible"/>
                                      </p:to>
                                    </p:set>
                                    <p:anim calcmode="lin" valueType="num">
                                      <p:cBhvr>
                                        <p:cTn id="129" dur="500" fill="hold"/>
                                        <p:tgtEl>
                                          <p:spTgt spid="59"/>
                                        </p:tgtEl>
                                        <p:attrNameLst>
                                          <p:attrName>ppt_w</p:attrName>
                                        </p:attrNameLst>
                                      </p:cBhvr>
                                      <p:tavLst>
                                        <p:tav tm="0">
                                          <p:val>
                                            <p:fltVal val="0"/>
                                          </p:val>
                                        </p:tav>
                                        <p:tav tm="100000">
                                          <p:val>
                                            <p:strVal val="#ppt_w"/>
                                          </p:val>
                                        </p:tav>
                                      </p:tavLst>
                                    </p:anim>
                                    <p:anim calcmode="lin" valueType="num">
                                      <p:cBhvr>
                                        <p:cTn id="130" dur="500" fill="hold"/>
                                        <p:tgtEl>
                                          <p:spTgt spid="59"/>
                                        </p:tgtEl>
                                        <p:attrNameLst>
                                          <p:attrName>ppt_h</p:attrName>
                                        </p:attrNameLst>
                                      </p:cBhvr>
                                      <p:tavLst>
                                        <p:tav tm="0">
                                          <p:val>
                                            <p:fltVal val="0"/>
                                          </p:val>
                                        </p:tav>
                                        <p:tav tm="100000">
                                          <p:val>
                                            <p:strVal val="#ppt_h"/>
                                          </p:val>
                                        </p:tav>
                                      </p:tavLst>
                                    </p:anim>
                                    <p:animEffect transition="in" filter="fade">
                                      <p:cBhvr>
                                        <p:cTn id="131" dur="500"/>
                                        <p:tgtEl>
                                          <p:spTgt spid="59"/>
                                        </p:tgtEl>
                                      </p:cBhvr>
                                    </p:animEffect>
                                  </p:childTnLst>
                                </p:cTn>
                              </p:par>
                            </p:childTnLst>
                          </p:cTn>
                        </p:par>
                        <p:par>
                          <p:cTn id="132" fill="hold">
                            <p:stCondLst>
                              <p:cond delay="12000"/>
                            </p:stCondLst>
                            <p:childTnLst>
                              <p:par>
                                <p:cTn id="133" presetID="53" presetClass="entr" presetSubtype="16" fill="hold" grpId="0" nodeType="afterEffect">
                                  <p:stCondLst>
                                    <p:cond delay="0"/>
                                  </p:stCondLst>
                                  <p:childTnLst>
                                    <p:set>
                                      <p:cBhvr>
                                        <p:cTn id="134" dur="1" fill="hold">
                                          <p:stCondLst>
                                            <p:cond delay="0"/>
                                          </p:stCondLst>
                                        </p:cTn>
                                        <p:tgtEl>
                                          <p:spTgt spid="103"/>
                                        </p:tgtEl>
                                        <p:attrNameLst>
                                          <p:attrName>style.visibility</p:attrName>
                                        </p:attrNameLst>
                                      </p:cBhvr>
                                      <p:to>
                                        <p:strVal val="visible"/>
                                      </p:to>
                                    </p:set>
                                    <p:anim calcmode="lin" valueType="num">
                                      <p:cBhvr>
                                        <p:cTn id="135" dur="500" fill="hold"/>
                                        <p:tgtEl>
                                          <p:spTgt spid="103"/>
                                        </p:tgtEl>
                                        <p:attrNameLst>
                                          <p:attrName>ppt_w</p:attrName>
                                        </p:attrNameLst>
                                      </p:cBhvr>
                                      <p:tavLst>
                                        <p:tav tm="0">
                                          <p:val>
                                            <p:fltVal val="0"/>
                                          </p:val>
                                        </p:tav>
                                        <p:tav tm="100000">
                                          <p:val>
                                            <p:strVal val="#ppt_w"/>
                                          </p:val>
                                        </p:tav>
                                      </p:tavLst>
                                    </p:anim>
                                    <p:anim calcmode="lin" valueType="num">
                                      <p:cBhvr>
                                        <p:cTn id="136" dur="500" fill="hold"/>
                                        <p:tgtEl>
                                          <p:spTgt spid="103"/>
                                        </p:tgtEl>
                                        <p:attrNameLst>
                                          <p:attrName>ppt_h</p:attrName>
                                        </p:attrNameLst>
                                      </p:cBhvr>
                                      <p:tavLst>
                                        <p:tav tm="0">
                                          <p:val>
                                            <p:fltVal val="0"/>
                                          </p:val>
                                        </p:tav>
                                        <p:tav tm="100000">
                                          <p:val>
                                            <p:strVal val="#ppt_h"/>
                                          </p:val>
                                        </p:tav>
                                      </p:tavLst>
                                    </p:anim>
                                    <p:animEffect transition="in" filter="fade">
                                      <p:cBhvr>
                                        <p:cTn id="137" dur="500"/>
                                        <p:tgtEl>
                                          <p:spTgt spid="103"/>
                                        </p:tgtEl>
                                      </p:cBhvr>
                                    </p:animEffect>
                                  </p:childTnLst>
                                </p:cTn>
                              </p:par>
                            </p:childTnLst>
                          </p:cTn>
                        </p:par>
                        <p:par>
                          <p:cTn id="138" fill="hold">
                            <p:stCondLst>
                              <p:cond delay="12500"/>
                            </p:stCondLst>
                            <p:childTnLst>
                              <p:par>
                                <p:cTn id="139" presetID="53" presetClass="entr" presetSubtype="16" fill="hold" grpId="0" nodeType="afterEffect">
                                  <p:stCondLst>
                                    <p:cond delay="0"/>
                                  </p:stCondLst>
                                  <p:childTnLst>
                                    <p:set>
                                      <p:cBhvr>
                                        <p:cTn id="140" dur="1" fill="hold">
                                          <p:stCondLst>
                                            <p:cond delay="0"/>
                                          </p:stCondLst>
                                        </p:cTn>
                                        <p:tgtEl>
                                          <p:spTgt spid="58"/>
                                        </p:tgtEl>
                                        <p:attrNameLst>
                                          <p:attrName>style.visibility</p:attrName>
                                        </p:attrNameLst>
                                      </p:cBhvr>
                                      <p:to>
                                        <p:strVal val="visible"/>
                                      </p:to>
                                    </p:set>
                                    <p:anim calcmode="lin" valueType="num">
                                      <p:cBhvr>
                                        <p:cTn id="141" dur="500" fill="hold"/>
                                        <p:tgtEl>
                                          <p:spTgt spid="58"/>
                                        </p:tgtEl>
                                        <p:attrNameLst>
                                          <p:attrName>ppt_w</p:attrName>
                                        </p:attrNameLst>
                                      </p:cBhvr>
                                      <p:tavLst>
                                        <p:tav tm="0">
                                          <p:val>
                                            <p:fltVal val="0"/>
                                          </p:val>
                                        </p:tav>
                                        <p:tav tm="100000">
                                          <p:val>
                                            <p:strVal val="#ppt_w"/>
                                          </p:val>
                                        </p:tav>
                                      </p:tavLst>
                                    </p:anim>
                                    <p:anim calcmode="lin" valueType="num">
                                      <p:cBhvr>
                                        <p:cTn id="142" dur="500" fill="hold"/>
                                        <p:tgtEl>
                                          <p:spTgt spid="58"/>
                                        </p:tgtEl>
                                        <p:attrNameLst>
                                          <p:attrName>ppt_h</p:attrName>
                                        </p:attrNameLst>
                                      </p:cBhvr>
                                      <p:tavLst>
                                        <p:tav tm="0">
                                          <p:val>
                                            <p:fltVal val="0"/>
                                          </p:val>
                                        </p:tav>
                                        <p:tav tm="100000">
                                          <p:val>
                                            <p:strVal val="#ppt_h"/>
                                          </p:val>
                                        </p:tav>
                                      </p:tavLst>
                                    </p:anim>
                                    <p:animEffect transition="in" filter="fade">
                                      <p:cBhvr>
                                        <p:cTn id="143" dur="500"/>
                                        <p:tgtEl>
                                          <p:spTgt spid="58"/>
                                        </p:tgtEl>
                                      </p:cBhvr>
                                    </p:animEffect>
                                  </p:childTnLst>
                                </p:cTn>
                              </p:par>
                            </p:childTnLst>
                          </p:cTn>
                        </p:par>
                        <p:par>
                          <p:cTn id="144" fill="hold">
                            <p:stCondLst>
                              <p:cond delay="13000"/>
                            </p:stCondLst>
                            <p:childTnLst>
                              <p:par>
                                <p:cTn id="145" presetID="53" presetClass="entr" presetSubtype="16" fill="hold" grpId="0" nodeType="afterEffect">
                                  <p:stCondLst>
                                    <p:cond delay="0"/>
                                  </p:stCondLst>
                                  <p:childTnLst>
                                    <p:set>
                                      <p:cBhvr>
                                        <p:cTn id="146" dur="1" fill="hold">
                                          <p:stCondLst>
                                            <p:cond delay="0"/>
                                          </p:stCondLst>
                                        </p:cTn>
                                        <p:tgtEl>
                                          <p:spTgt spid="68"/>
                                        </p:tgtEl>
                                        <p:attrNameLst>
                                          <p:attrName>style.visibility</p:attrName>
                                        </p:attrNameLst>
                                      </p:cBhvr>
                                      <p:to>
                                        <p:strVal val="visible"/>
                                      </p:to>
                                    </p:set>
                                    <p:anim calcmode="lin" valueType="num">
                                      <p:cBhvr>
                                        <p:cTn id="147" dur="500" fill="hold"/>
                                        <p:tgtEl>
                                          <p:spTgt spid="68"/>
                                        </p:tgtEl>
                                        <p:attrNameLst>
                                          <p:attrName>ppt_w</p:attrName>
                                        </p:attrNameLst>
                                      </p:cBhvr>
                                      <p:tavLst>
                                        <p:tav tm="0">
                                          <p:val>
                                            <p:fltVal val="0"/>
                                          </p:val>
                                        </p:tav>
                                        <p:tav tm="100000">
                                          <p:val>
                                            <p:strVal val="#ppt_w"/>
                                          </p:val>
                                        </p:tav>
                                      </p:tavLst>
                                    </p:anim>
                                    <p:anim calcmode="lin" valueType="num">
                                      <p:cBhvr>
                                        <p:cTn id="148" dur="500" fill="hold"/>
                                        <p:tgtEl>
                                          <p:spTgt spid="68"/>
                                        </p:tgtEl>
                                        <p:attrNameLst>
                                          <p:attrName>ppt_h</p:attrName>
                                        </p:attrNameLst>
                                      </p:cBhvr>
                                      <p:tavLst>
                                        <p:tav tm="0">
                                          <p:val>
                                            <p:fltVal val="0"/>
                                          </p:val>
                                        </p:tav>
                                        <p:tav tm="100000">
                                          <p:val>
                                            <p:strVal val="#ppt_h"/>
                                          </p:val>
                                        </p:tav>
                                      </p:tavLst>
                                    </p:anim>
                                    <p:animEffect transition="in" filter="fade">
                                      <p:cBhvr>
                                        <p:cTn id="149" dur="500"/>
                                        <p:tgtEl>
                                          <p:spTgt spid="68"/>
                                        </p:tgtEl>
                                      </p:cBhvr>
                                    </p:animEffect>
                                  </p:childTnLst>
                                </p:cTn>
                              </p:par>
                            </p:childTnLst>
                          </p:cTn>
                        </p:par>
                        <p:par>
                          <p:cTn id="150" fill="hold">
                            <p:stCondLst>
                              <p:cond delay="13500"/>
                            </p:stCondLst>
                            <p:childTnLst>
                              <p:par>
                                <p:cTn id="151" presetID="53" presetClass="entr" presetSubtype="16" fill="hold" grpId="0" nodeType="afterEffect">
                                  <p:stCondLst>
                                    <p:cond delay="0"/>
                                  </p:stCondLst>
                                  <p:childTnLst>
                                    <p:set>
                                      <p:cBhvr>
                                        <p:cTn id="152" dur="1" fill="hold">
                                          <p:stCondLst>
                                            <p:cond delay="0"/>
                                          </p:stCondLst>
                                        </p:cTn>
                                        <p:tgtEl>
                                          <p:spTgt spid="104"/>
                                        </p:tgtEl>
                                        <p:attrNameLst>
                                          <p:attrName>style.visibility</p:attrName>
                                        </p:attrNameLst>
                                      </p:cBhvr>
                                      <p:to>
                                        <p:strVal val="visible"/>
                                      </p:to>
                                    </p:set>
                                    <p:anim calcmode="lin" valueType="num">
                                      <p:cBhvr>
                                        <p:cTn id="153" dur="500" fill="hold"/>
                                        <p:tgtEl>
                                          <p:spTgt spid="104"/>
                                        </p:tgtEl>
                                        <p:attrNameLst>
                                          <p:attrName>ppt_w</p:attrName>
                                        </p:attrNameLst>
                                      </p:cBhvr>
                                      <p:tavLst>
                                        <p:tav tm="0">
                                          <p:val>
                                            <p:fltVal val="0"/>
                                          </p:val>
                                        </p:tav>
                                        <p:tav tm="100000">
                                          <p:val>
                                            <p:strVal val="#ppt_w"/>
                                          </p:val>
                                        </p:tav>
                                      </p:tavLst>
                                    </p:anim>
                                    <p:anim calcmode="lin" valueType="num">
                                      <p:cBhvr>
                                        <p:cTn id="154" dur="500" fill="hold"/>
                                        <p:tgtEl>
                                          <p:spTgt spid="104"/>
                                        </p:tgtEl>
                                        <p:attrNameLst>
                                          <p:attrName>ppt_h</p:attrName>
                                        </p:attrNameLst>
                                      </p:cBhvr>
                                      <p:tavLst>
                                        <p:tav tm="0">
                                          <p:val>
                                            <p:fltVal val="0"/>
                                          </p:val>
                                        </p:tav>
                                        <p:tav tm="100000">
                                          <p:val>
                                            <p:strVal val="#ppt_h"/>
                                          </p:val>
                                        </p:tav>
                                      </p:tavLst>
                                    </p:anim>
                                    <p:animEffect transition="in" filter="fade">
                                      <p:cBhvr>
                                        <p:cTn id="155" dur="500"/>
                                        <p:tgtEl>
                                          <p:spTgt spid="104"/>
                                        </p:tgtEl>
                                      </p:cBhvr>
                                    </p:animEffect>
                                  </p:childTnLst>
                                </p:cTn>
                              </p:par>
                            </p:childTnLst>
                          </p:cTn>
                        </p:par>
                        <p:par>
                          <p:cTn id="156" fill="hold">
                            <p:stCondLst>
                              <p:cond delay="14000"/>
                            </p:stCondLst>
                            <p:childTnLst>
                              <p:par>
                                <p:cTn id="157" presetID="53" presetClass="entr" presetSubtype="16" fill="hold" grpId="0" nodeType="afterEffect">
                                  <p:stCondLst>
                                    <p:cond delay="0"/>
                                  </p:stCondLst>
                                  <p:childTnLst>
                                    <p:set>
                                      <p:cBhvr>
                                        <p:cTn id="158" dur="1" fill="hold">
                                          <p:stCondLst>
                                            <p:cond delay="0"/>
                                          </p:stCondLst>
                                        </p:cTn>
                                        <p:tgtEl>
                                          <p:spTgt spid="72"/>
                                        </p:tgtEl>
                                        <p:attrNameLst>
                                          <p:attrName>style.visibility</p:attrName>
                                        </p:attrNameLst>
                                      </p:cBhvr>
                                      <p:to>
                                        <p:strVal val="visible"/>
                                      </p:to>
                                    </p:set>
                                    <p:anim calcmode="lin" valueType="num">
                                      <p:cBhvr>
                                        <p:cTn id="159" dur="500" fill="hold"/>
                                        <p:tgtEl>
                                          <p:spTgt spid="72"/>
                                        </p:tgtEl>
                                        <p:attrNameLst>
                                          <p:attrName>ppt_w</p:attrName>
                                        </p:attrNameLst>
                                      </p:cBhvr>
                                      <p:tavLst>
                                        <p:tav tm="0">
                                          <p:val>
                                            <p:fltVal val="0"/>
                                          </p:val>
                                        </p:tav>
                                        <p:tav tm="100000">
                                          <p:val>
                                            <p:strVal val="#ppt_w"/>
                                          </p:val>
                                        </p:tav>
                                      </p:tavLst>
                                    </p:anim>
                                    <p:anim calcmode="lin" valueType="num">
                                      <p:cBhvr>
                                        <p:cTn id="160" dur="500" fill="hold"/>
                                        <p:tgtEl>
                                          <p:spTgt spid="72"/>
                                        </p:tgtEl>
                                        <p:attrNameLst>
                                          <p:attrName>ppt_h</p:attrName>
                                        </p:attrNameLst>
                                      </p:cBhvr>
                                      <p:tavLst>
                                        <p:tav tm="0">
                                          <p:val>
                                            <p:fltVal val="0"/>
                                          </p:val>
                                        </p:tav>
                                        <p:tav tm="100000">
                                          <p:val>
                                            <p:strVal val="#ppt_h"/>
                                          </p:val>
                                        </p:tav>
                                      </p:tavLst>
                                    </p:anim>
                                    <p:animEffect transition="in" filter="fade">
                                      <p:cBhvr>
                                        <p:cTn id="161" dur="500"/>
                                        <p:tgtEl>
                                          <p:spTgt spid="72"/>
                                        </p:tgtEl>
                                      </p:cBhvr>
                                    </p:animEffect>
                                  </p:childTnLst>
                                </p:cTn>
                              </p:par>
                            </p:childTnLst>
                          </p:cTn>
                        </p:par>
                        <p:par>
                          <p:cTn id="162" fill="hold">
                            <p:stCondLst>
                              <p:cond delay="14500"/>
                            </p:stCondLst>
                            <p:childTnLst>
                              <p:par>
                                <p:cTn id="163" presetID="53" presetClass="entr" presetSubtype="16" fill="hold" grpId="0" nodeType="afterEffect">
                                  <p:stCondLst>
                                    <p:cond delay="0"/>
                                  </p:stCondLst>
                                  <p:childTnLst>
                                    <p:set>
                                      <p:cBhvr>
                                        <p:cTn id="164" dur="1" fill="hold">
                                          <p:stCondLst>
                                            <p:cond delay="0"/>
                                          </p:stCondLst>
                                        </p:cTn>
                                        <p:tgtEl>
                                          <p:spTgt spid="76"/>
                                        </p:tgtEl>
                                        <p:attrNameLst>
                                          <p:attrName>style.visibility</p:attrName>
                                        </p:attrNameLst>
                                      </p:cBhvr>
                                      <p:to>
                                        <p:strVal val="visible"/>
                                      </p:to>
                                    </p:set>
                                    <p:anim calcmode="lin" valueType="num">
                                      <p:cBhvr>
                                        <p:cTn id="165" dur="500" fill="hold"/>
                                        <p:tgtEl>
                                          <p:spTgt spid="76"/>
                                        </p:tgtEl>
                                        <p:attrNameLst>
                                          <p:attrName>ppt_w</p:attrName>
                                        </p:attrNameLst>
                                      </p:cBhvr>
                                      <p:tavLst>
                                        <p:tav tm="0">
                                          <p:val>
                                            <p:fltVal val="0"/>
                                          </p:val>
                                        </p:tav>
                                        <p:tav tm="100000">
                                          <p:val>
                                            <p:strVal val="#ppt_w"/>
                                          </p:val>
                                        </p:tav>
                                      </p:tavLst>
                                    </p:anim>
                                    <p:anim calcmode="lin" valueType="num">
                                      <p:cBhvr>
                                        <p:cTn id="166" dur="500" fill="hold"/>
                                        <p:tgtEl>
                                          <p:spTgt spid="76"/>
                                        </p:tgtEl>
                                        <p:attrNameLst>
                                          <p:attrName>ppt_h</p:attrName>
                                        </p:attrNameLst>
                                      </p:cBhvr>
                                      <p:tavLst>
                                        <p:tav tm="0">
                                          <p:val>
                                            <p:fltVal val="0"/>
                                          </p:val>
                                        </p:tav>
                                        <p:tav tm="100000">
                                          <p:val>
                                            <p:strVal val="#ppt_h"/>
                                          </p:val>
                                        </p:tav>
                                      </p:tavLst>
                                    </p:anim>
                                    <p:animEffect transition="in" filter="fade">
                                      <p:cBhvr>
                                        <p:cTn id="167" dur="500"/>
                                        <p:tgtEl>
                                          <p:spTgt spid="76"/>
                                        </p:tgtEl>
                                      </p:cBhvr>
                                    </p:animEffect>
                                  </p:childTnLst>
                                </p:cTn>
                              </p:par>
                            </p:childTnLst>
                          </p:cTn>
                        </p:par>
                        <p:par>
                          <p:cTn id="168" fill="hold">
                            <p:stCondLst>
                              <p:cond delay="15000"/>
                            </p:stCondLst>
                            <p:childTnLst>
                              <p:par>
                                <p:cTn id="169" presetID="53" presetClass="entr" presetSubtype="16" fill="hold" grpId="0" nodeType="afterEffect">
                                  <p:stCondLst>
                                    <p:cond delay="0"/>
                                  </p:stCondLst>
                                  <p:childTnLst>
                                    <p:set>
                                      <p:cBhvr>
                                        <p:cTn id="170" dur="1" fill="hold">
                                          <p:stCondLst>
                                            <p:cond delay="0"/>
                                          </p:stCondLst>
                                        </p:cTn>
                                        <p:tgtEl>
                                          <p:spTgt spid="100"/>
                                        </p:tgtEl>
                                        <p:attrNameLst>
                                          <p:attrName>style.visibility</p:attrName>
                                        </p:attrNameLst>
                                      </p:cBhvr>
                                      <p:to>
                                        <p:strVal val="visible"/>
                                      </p:to>
                                    </p:set>
                                    <p:anim calcmode="lin" valueType="num">
                                      <p:cBhvr>
                                        <p:cTn id="171" dur="500" fill="hold"/>
                                        <p:tgtEl>
                                          <p:spTgt spid="100"/>
                                        </p:tgtEl>
                                        <p:attrNameLst>
                                          <p:attrName>ppt_w</p:attrName>
                                        </p:attrNameLst>
                                      </p:cBhvr>
                                      <p:tavLst>
                                        <p:tav tm="0">
                                          <p:val>
                                            <p:fltVal val="0"/>
                                          </p:val>
                                        </p:tav>
                                        <p:tav tm="100000">
                                          <p:val>
                                            <p:strVal val="#ppt_w"/>
                                          </p:val>
                                        </p:tav>
                                      </p:tavLst>
                                    </p:anim>
                                    <p:anim calcmode="lin" valueType="num">
                                      <p:cBhvr>
                                        <p:cTn id="172" dur="500" fill="hold"/>
                                        <p:tgtEl>
                                          <p:spTgt spid="100"/>
                                        </p:tgtEl>
                                        <p:attrNameLst>
                                          <p:attrName>ppt_h</p:attrName>
                                        </p:attrNameLst>
                                      </p:cBhvr>
                                      <p:tavLst>
                                        <p:tav tm="0">
                                          <p:val>
                                            <p:fltVal val="0"/>
                                          </p:val>
                                        </p:tav>
                                        <p:tav tm="100000">
                                          <p:val>
                                            <p:strVal val="#ppt_h"/>
                                          </p:val>
                                        </p:tav>
                                      </p:tavLst>
                                    </p:anim>
                                    <p:animEffect transition="in" filter="fade">
                                      <p:cBhvr>
                                        <p:cTn id="173" dur="500"/>
                                        <p:tgtEl>
                                          <p:spTgt spid="100"/>
                                        </p:tgtEl>
                                      </p:cBhvr>
                                    </p:animEffect>
                                  </p:childTnLst>
                                </p:cTn>
                              </p:par>
                            </p:childTnLst>
                          </p:cTn>
                        </p:par>
                        <p:par>
                          <p:cTn id="174" fill="hold">
                            <p:stCondLst>
                              <p:cond delay="15500"/>
                            </p:stCondLst>
                            <p:childTnLst>
                              <p:par>
                                <p:cTn id="175" presetID="53" presetClass="entr" presetSubtype="16" fill="hold" grpId="0" nodeType="afterEffect">
                                  <p:stCondLst>
                                    <p:cond delay="0"/>
                                  </p:stCondLst>
                                  <p:childTnLst>
                                    <p:set>
                                      <p:cBhvr>
                                        <p:cTn id="176" dur="1" fill="hold">
                                          <p:stCondLst>
                                            <p:cond delay="0"/>
                                          </p:stCondLst>
                                        </p:cTn>
                                        <p:tgtEl>
                                          <p:spTgt spid="75"/>
                                        </p:tgtEl>
                                        <p:attrNameLst>
                                          <p:attrName>style.visibility</p:attrName>
                                        </p:attrNameLst>
                                      </p:cBhvr>
                                      <p:to>
                                        <p:strVal val="visible"/>
                                      </p:to>
                                    </p:set>
                                    <p:anim calcmode="lin" valueType="num">
                                      <p:cBhvr>
                                        <p:cTn id="177" dur="500" fill="hold"/>
                                        <p:tgtEl>
                                          <p:spTgt spid="75"/>
                                        </p:tgtEl>
                                        <p:attrNameLst>
                                          <p:attrName>ppt_w</p:attrName>
                                        </p:attrNameLst>
                                      </p:cBhvr>
                                      <p:tavLst>
                                        <p:tav tm="0">
                                          <p:val>
                                            <p:fltVal val="0"/>
                                          </p:val>
                                        </p:tav>
                                        <p:tav tm="100000">
                                          <p:val>
                                            <p:strVal val="#ppt_w"/>
                                          </p:val>
                                        </p:tav>
                                      </p:tavLst>
                                    </p:anim>
                                    <p:anim calcmode="lin" valueType="num">
                                      <p:cBhvr>
                                        <p:cTn id="178" dur="500" fill="hold"/>
                                        <p:tgtEl>
                                          <p:spTgt spid="75"/>
                                        </p:tgtEl>
                                        <p:attrNameLst>
                                          <p:attrName>ppt_h</p:attrName>
                                        </p:attrNameLst>
                                      </p:cBhvr>
                                      <p:tavLst>
                                        <p:tav tm="0">
                                          <p:val>
                                            <p:fltVal val="0"/>
                                          </p:val>
                                        </p:tav>
                                        <p:tav tm="100000">
                                          <p:val>
                                            <p:strVal val="#ppt_h"/>
                                          </p:val>
                                        </p:tav>
                                      </p:tavLst>
                                    </p:anim>
                                    <p:animEffect transition="in" filter="fade">
                                      <p:cBhvr>
                                        <p:cTn id="179" dur="500"/>
                                        <p:tgtEl>
                                          <p:spTgt spid="75"/>
                                        </p:tgtEl>
                                      </p:cBhvr>
                                    </p:animEffect>
                                  </p:childTnLst>
                                </p:cTn>
                              </p:par>
                            </p:childTnLst>
                          </p:cTn>
                        </p:par>
                        <p:par>
                          <p:cTn id="180" fill="hold">
                            <p:stCondLst>
                              <p:cond delay="16000"/>
                            </p:stCondLst>
                            <p:childTnLst>
                              <p:par>
                                <p:cTn id="181" presetID="10" presetClass="entr" presetSubtype="0" fill="hold" grpId="0" nodeType="afterEffect">
                                  <p:stCondLst>
                                    <p:cond delay="0"/>
                                  </p:stCondLst>
                                  <p:childTnLst>
                                    <p:set>
                                      <p:cBhvr>
                                        <p:cTn id="182" dur="1" fill="hold">
                                          <p:stCondLst>
                                            <p:cond delay="0"/>
                                          </p:stCondLst>
                                        </p:cTn>
                                        <p:tgtEl>
                                          <p:spTgt spid="83"/>
                                        </p:tgtEl>
                                        <p:attrNameLst>
                                          <p:attrName>style.visibility</p:attrName>
                                        </p:attrNameLst>
                                      </p:cBhvr>
                                      <p:to>
                                        <p:strVal val="visible"/>
                                      </p:to>
                                    </p:set>
                                    <p:animEffect transition="in" filter="fade">
                                      <p:cBhvr>
                                        <p:cTn id="183" dur="500"/>
                                        <p:tgtEl>
                                          <p:spTgt spid="83"/>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85"/>
                                        </p:tgtEl>
                                        <p:attrNameLst>
                                          <p:attrName>style.visibility</p:attrName>
                                        </p:attrNameLst>
                                      </p:cBhvr>
                                      <p:to>
                                        <p:strVal val="visible"/>
                                      </p:to>
                                    </p:set>
                                    <p:animEffect transition="in" filter="fade">
                                      <p:cBhvr>
                                        <p:cTn id="186" dur="500"/>
                                        <p:tgtEl>
                                          <p:spTgt spid="85"/>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par>
                                <p:cTn id="190" presetID="10" presetClass="entr" presetSubtype="0" fill="hold" grpId="0" nodeType="withEffect">
                                  <p:stCondLst>
                                    <p:cond delay="0"/>
                                  </p:stCondLst>
                                  <p:childTnLst>
                                    <p:set>
                                      <p:cBhvr>
                                        <p:cTn id="191" dur="1" fill="hold">
                                          <p:stCondLst>
                                            <p:cond delay="0"/>
                                          </p:stCondLst>
                                        </p:cTn>
                                        <p:tgtEl>
                                          <p:spTgt spid="89"/>
                                        </p:tgtEl>
                                        <p:attrNameLst>
                                          <p:attrName>style.visibility</p:attrName>
                                        </p:attrNameLst>
                                      </p:cBhvr>
                                      <p:to>
                                        <p:strVal val="visible"/>
                                      </p:to>
                                    </p:set>
                                    <p:animEffect transition="in" filter="fade">
                                      <p:cBhvr>
                                        <p:cTn id="192" dur="500"/>
                                        <p:tgtEl>
                                          <p:spTgt spid="89"/>
                                        </p:tgtEl>
                                      </p:cBhvr>
                                    </p:animEffect>
                                  </p:childTnLst>
                                </p:cTn>
                              </p:par>
                              <p:par>
                                <p:cTn id="193" presetID="10" presetClass="entr" presetSubtype="0" fill="hold" grpId="0" nodeType="withEffect">
                                  <p:stCondLst>
                                    <p:cond delay="0"/>
                                  </p:stCondLst>
                                  <p:childTnLst>
                                    <p:set>
                                      <p:cBhvr>
                                        <p:cTn id="194" dur="1" fill="hold">
                                          <p:stCondLst>
                                            <p:cond delay="0"/>
                                          </p:stCondLst>
                                        </p:cTn>
                                        <p:tgtEl>
                                          <p:spTgt spid="91"/>
                                        </p:tgtEl>
                                        <p:attrNameLst>
                                          <p:attrName>style.visibility</p:attrName>
                                        </p:attrNameLst>
                                      </p:cBhvr>
                                      <p:to>
                                        <p:strVal val="visible"/>
                                      </p:to>
                                    </p:set>
                                    <p:animEffect transition="in" filter="fade">
                                      <p:cBhvr>
                                        <p:cTn id="195" dur="500"/>
                                        <p:tgtEl>
                                          <p:spTgt spid="91"/>
                                        </p:tgtEl>
                                      </p:cBhvr>
                                    </p:animEffect>
                                  </p:childTnLst>
                                </p:cTn>
                              </p:par>
                              <p:par>
                                <p:cTn id="196" presetID="10" presetClass="entr" presetSubtype="0" fill="hold" grpId="0" nodeType="withEffect">
                                  <p:stCondLst>
                                    <p:cond delay="0"/>
                                  </p:stCondLst>
                                  <p:childTnLst>
                                    <p:set>
                                      <p:cBhvr>
                                        <p:cTn id="197" dur="1" fill="hold">
                                          <p:stCondLst>
                                            <p:cond delay="0"/>
                                          </p:stCondLst>
                                        </p:cTn>
                                        <p:tgtEl>
                                          <p:spTgt spid="93"/>
                                        </p:tgtEl>
                                        <p:attrNameLst>
                                          <p:attrName>style.visibility</p:attrName>
                                        </p:attrNameLst>
                                      </p:cBhvr>
                                      <p:to>
                                        <p:strVal val="visible"/>
                                      </p:to>
                                    </p:set>
                                    <p:animEffect transition="in" filter="fade">
                                      <p:cBhvr>
                                        <p:cTn id="198" dur="500"/>
                                        <p:tgtEl>
                                          <p:spTgt spid="93"/>
                                        </p:tgtEl>
                                      </p:cBhvr>
                                    </p:animEffect>
                                  </p:childTnLst>
                                </p:cTn>
                              </p:par>
                              <p:par>
                                <p:cTn id="199" presetID="10" presetClass="entr" presetSubtype="0" fill="hold" grpId="0" nodeType="withEffect">
                                  <p:stCondLst>
                                    <p:cond delay="0"/>
                                  </p:stCondLst>
                                  <p:childTnLst>
                                    <p:set>
                                      <p:cBhvr>
                                        <p:cTn id="200" dur="1" fill="hold">
                                          <p:stCondLst>
                                            <p:cond delay="0"/>
                                          </p:stCondLst>
                                        </p:cTn>
                                        <p:tgtEl>
                                          <p:spTgt spid="95"/>
                                        </p:tgtEl>
                                        <p:attrNameLst>
                                          <p:attrName>style.visibility</p:attrName>
                                        </p:attrNameLst>
                                      </p:cBhvr>
                                      <p:to>
                                        <p:strVal val="visible"/>
                                      </p:to>
                                    </p:set>
                                    <p:animEffect transition="in" filter="fade">
                                      <p:cBhvr>
                                        <p:cTn id="201" dur="500"/>
                                        <p:tgtEl>
                                          <p:spTgt spid="95"/>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97"/>
                                        </p:tgtEl>
                                        <p:attrNameLst>
                                          <p:attrName>style.visibility</p:attrName>
                                        </p:attrNameLst>
                                      </p:cBhvr>
                                      <p:to>
                                        <p:strVal val="visible"/>
                                      </p:to>
                                    </p:set>
                                    <p:animEffect transition="in" filter="fade">
                                      <p:cBhvr>
                                        <p:cTn id="204" dur="500"/>
                                        <p:tgtEl>
                                          <p:spTgt spid="97"/>
                                        </p:tgtEl>
                                      </p:cBhvr>
                                    </p:animEffect>
                                  </p:childTnLst>
                                </p:cTn>
                              </p:par>
                            </p:childTnLst>
                          </p:cTn>
                        </p:par>
                        <p:par>
                          <p:cTn id="205" fill="hold">
                            <p:stCondLst>
                              <p:cond delay="16500"/>
                            </p:stCondLst>
                            <p:childTnLst>
                              <p:par>
                                <p:cTn id="206" presetID="10" presetClass="entr" presetSubtype="0" fill="hold" grpId="0" nodeType="afterEffect">
                                  <p:stCondLst>
                                    <p:cond delay="0"/>
                                  </p:stCondLst>
                                  <p:childTnLst>
                                    <p:set>
                                      <p:cBhvr>
                                        <p:cTn id="207" dur="1" fill="hold">
                                          <p:stCondLst>
                                            <p:cond delay="0"/>
                                          </p:stCondLst>
                                        </p:cTn>
                                        <p:tgtEl>
                                          <p:spTgt spid="84"/>
                                        </p:tgtEl>
                                        <p:attrNameLst>
                                          <p:attrName>style.visibility</p:attrName>
                                        </p:attrNameLst>
                                      </p:cBhvr>
                                      <p:to>
                                        <p:strVal val="visible"/>
                                      </p:to>
                                    </p:set>
                                    <p:animEffect transition="in" filter="fade">
                                      <p:cBhvr>
                                        <p:cTn id="208" dur="500"/>
                                        <p:tgtEl>
                                          <p:spTgt spid="84"/>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86"/>
                                        </p:tgtEl>
                                        <p:attrNameLst>
                                          <p:attrName>style.visibility</p:attrName>
                                        </p:attrNameLst>
                                      </p:cBhvr>
                                      <p:to>
                                        <p:strVal val="visible"/>
                                      </p:to>
                                    </p:set>
                                    <p:animEffect transition="in" filter="fade">
                                      <p:cBhvr>
                                        <p:cTn id="211" dur="500"/>
                                        <p:tgtEl>
                                          <p:spTgt spid="86"/>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88"/>
                                        </p:tgtEl>
                                        <p:attrNameLst>
                                          <p:attrName>style.visibility</p:attrName>
                                        </p:attrNameLst>
                                      </p:cBhvr>
                                      <p:to>
                                        <p:strVal val="visible"/>
                                      </p:to>
                                    </p:set>
                                    <p:animEffect transition="in" filter="fade">
                                      <p:cBhvr>
                                        <p:cTn id="214" dur="500"/>
                                        <p:tgtEl>
                                          <p:spTgt spid="88"/>
                                        </p:tgtEl>
                                      </p:cBhvr>
                                    </p:animEffect>
                                  </p:childTnLst>
                                </p:cTn>
                              </p:par>
                              <p:par>
                                <p:cTn id="215" presetID="10" presetClass="entr" presetSubtype="0" fill="hold" grpId="0" nodeType="withEffect">
                                  <p:stCondLst>
                                    <p:cond delay="0"/>
                                  </p:stCondLst>
                                  <p:childTnLst>
                                    <p:set>
                                      <p:cBhvr>
                                        <p:cTn id="216" dur="1" fill="hold">
                                          <p:stCondLst>
                                            <p:cond delay="0"/>
                                          </p:stCondLst>
                                        </p:cTn>
                                        <p:tgtEl>
                                          <p:spTgt spid="90"/>
                                        </p:tgtEl>
                                        <p:attrNameLst>
                                          <p:attrName>style.visibility</p:attrName>
                                        </p:attrNameLst>
                                      </p:cBhvr>
                                      <p:to>
                                        <p:strVal val="visible"/>
                                      </p:to>
                                    </p:set>
                                    <p:animEffect transition="in" filter="fade">
                                      <p:cBhvr>
                                        <p:cTn id="217" dur="500"/>
                                        <p:tgtEl>
                                          <p:spTgt spid="90"/>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92"/>
                                        </p:tgtEl>
                                        <p:attrNameLst>
                                          <p:attrName>style.visibility</p:attrName>
                                        </p:attrNameLst>
                                      </p:cBhvr>
                                      <p:to>
                                        <p:strVal val="visible"/>
                                      </p:to>
                                    </p:set>
                                    <p:animEffect transition="in" filter="fade">
                                      <p:cBhvr>
                                        <p:cTn id="220" dur="500"/>
                                        <p:tgtEl>
                                          <p:spTgt spid="92"/>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94"/>
                                        </p:tgtEl>
                                        <p:attrNameLst>
                                          <p:attrName>style.visibility</p:attrName>
                                        </p:attrNameLst>
                                      </p:cBhvr>
                                      <p:to>
                                        <p:strVal val="visible"/>
                                      </p:to>
                                    </p:set>
                                    <p:animEffect transition="in" filter="fade">
                                      <p:cBhvr>
                                        <p:cTn id="223" dur="500"/>
                                        <p:tgtEl>
                                          <p:spTgt spid="94"/>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96"/>
                                        </p:tgtEl>
                                        <p:attrNameLst>
                                          <p:attrName>style.visibility</p:attrName>
                                        </p:attrNameLst>
                                      </p:cBhvr>
                                      <p:to>
                                        <p:strVal val="visible"/>
                                      </p:to>
                                    </p:set>
                                    <p:animEffect transition="in" filter="fade">
                                      <p:cBhvr>
                                        <p:cTn id="226" dur="500"/>
                                        <p:tgtEl>
                                          <p:spTgt spid="96"/>
                                        </p:tgtEl>
                                      </p:cBhvr>
                                    </p:animEffect>
                                  </p:childTnLst>
                                </p:cTn>
                              </p:par>
                              <p:par>
                                <p:cTn id="227" presetID="10" presetClass="entr" presetSubtype="0" fill="hold" grpId="0" nodeType="withEffect">
                                  <p:stCondLst>
                                    <p:cond delay="0"/>
                                  </p:stCondLst>
                                  <p:childTnLst>
                                    <p:set>
                                      <p:cBhvr>
                                        <p:cTn id="228" dur="1" fill="hold">
                                          <p:stCondLst>
                                            <p:cond delay="0"/>
                                          </p:stCondLst>
                                        </p:cTn>
                                        <p:tgtEl>
                                          <p:spTgt spid="98"/>
                                        </p:tgtEl>
                                        <p:attrNameLst>
                                          <p:attrName>style.visibility</p:attrName>
                                        </p:attrNameLst>
                                      </p:cBhvr>
                                      <p:to>
                                        <p:strVal val="visible"/>
                                      </p:to>
                                    </p:set>
                                    <p:animEffect transition="in" filter="fade">
                                      <p:cBhvr>
                                        <p:cTn id="229"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0" grpId="0" animBg="1"/>
      <p:bldP spid="15" grpId="0" animBg="1"/>
      <p:bldP spid="23" grpId="0" animBg="1"/>
      <p:bldP spid="30" grpId="0" animBg="1"/>
      <p:bldP spid="34" grpId="0"/>
      <p:bldP spid="35" grpId="0"/>
      <p:bldP spid="36" grpId="0"/>
      <p:bldP spid="37" grpId="0"/>
      <p:bldP spid="38" grpId="0"/>
      <p:bldP spid="40" grpId="0" animBg="1"/>
      <p:bldP spid="57" grpId="0" animBg="1"/>
      <p:bldP spid="58" grpId="0"/>
      <p:bldP spid="59" grpId="0" animBg="1"/>
      <p:bldP spid="67" grpId="0" animBg="1"/>
      <p:bldP spid="68" grpId="0" animBg="1"/>
      <p:bldP spid="72" grpId="0"/>
      <p:bldP spid="74" grpId="0" animBg="1"/>
      <p:bldP spid="75" grpId="0"/>
      <p:bldP spid="76" grpId="0" animBg="1"/>
      <p:bldP spid="83" grpId="0"/>
      <p:bldP spid="84" grpId="0"/>
      <p:bldP spid="85" grpId="0"/>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animBg="1"/>
      <p:bldP spid="100" grpId="0" animBg="1"/>
      <p:bldP spid="101" grpId="0" animBg="1"/>
      <p:bldP spid="102" grpId="0" animBg="1"/>
      <p:bldP spid="103" grpId="0" animBg="1"/>
      <p:bldP spid="104" grpId="0" animBg="1"/>
      <p:bldP spid="105" grpId="0" animBg="1"/>
      <p:bldP spid="10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Arrow Diagram</a:t>
            </a:r>
          </a:p>
        </p:txBody>
      </p:sp>
      <p:sp>
        <p:nvSpPr>
          <p:cNvPr id="4" name="Freeform 17"/>
          <p:cNvSpPr>
            <a:spLocks/>
          </p:cNvSpPr>
          <p:nvPr/>
        </p:nvSpPr>
        <p:spPr bwMode="auto">
          <a:xfrm>
            <a:off x="8010250" y="1893608"/>
            <a:ext cx="2614905" cy="2613037"/>
          </a:xfrm>
          <a:custGeom>
            <a:avLst/>
            <a:gdLst>
              <a:gd name="T0" fmla="*/ 1234 w 1400"/>
              <a:gd name="T1" fmla="*/ 848 h 1399"/>
              <a:gd name="T2" fmla="*/ 1400 w 1400"/>
              <a:gd name="T3" fmla="*/ 1012 h 1399"/>
              <a:gd name="T4" fmla="*/ 1400 w 1400"/>
              <a:gd name="T5" fmla="*/ 0 h 1399"/>
              <a:gd name="T6" fmla="*/ 388 w 1400"/>
              <a:gd name="T7" fmla="*/ 0 h 1399"/>
              <a:gd name="T8" fmla="*/ 553 w 1400"/>
              <a:gd name="T9" fmla="*/ 165 h 1399"/>
              <a:gd name="T10" fmla="*/ 0 w 1400"/>
              <a:gd name="T11" fmla="*/ 716 h 1399"/>
              <a:gd name="T12" fmla="*/ 218 w 1400"/>
              <a:gd name="T13" fmla="*/ 934 h 1399"/>
              <a:gd name="T14" fmla="*/ 480 w 1400"/>
              <a:gd name="T15" fmla="*/ 898 h 1399"/>
              <a:gd name="T16" fmla="*/ 447 w 1400"/>
              <a:gd name="T17" fmla="*/ 1163 h 1399"/>
              <a:gd name="T18" fmla="*/ 683 w 1400"/>
              <a:gd name="T19" fmla="*/ 1399 h 1399"/>
              <a:gd name="T20" fmla="*/ 1234 w 1400"/>
              <a:gd name="T21" fmla="*/ 848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0" h="1399">
                <a:moveTo>
                  <a:pt x="1234" y="848"/>
                </a:moveTo>
                <a:lnTo>
                  <a:pt x="1400" y="1012"/>
                </a:lnTo>
                <a:lnTo>
                  <a:pt x="1400" y="0"/>
                </a:lnTo>
                <a:lnTo>
                  <a:pt x="388" y="0"/>
                </a:lnTo>
                <a:lnTo>
                  <a:pt x="553" y="165"/>
                </a:lnTo>
                <a:lnTo>
                  <a:pt x="0" y="716"/>
                </a:lnTo>
                <a:lnTo>
                  <a:pt x="218" y="934"/>
                </a:lnTo>
                <a:lnTo>
                  <a:pt x="480" y="898"/>
                </a:lnTo>
                <a:lnTo>
                  <a:pt x="447" y="1163"/>
                </a:lnTo>
                <a:lnTo>
                  <a:pt x="683" y="1399"/>
                </a:lnTo>
                <a:lnTo>
                  <a:pt x="1234" y="84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6"/>
          <p:cNvSpPr>
            <a:spLocks/>
          </p:cNvSpPr>
          <p:nvPr/>
        </p:nvSpPr>
        <p:spPr bwMode="auto">
          <a:xfrm>
            <a:off x="6699063" y="3270168"/>
            <a:ext cx="2551400" cy="2547664"/>
          </a:xfrm>
          <a:custGeom>
            <a:avLst/>
            <a:gdLst>
              <a:gd name="T0" fmla="*/ 683 w 1366"/>
              <a:gd name="T1" fmla="*/ 1364 h 1364"/>
              <a:gd name="T2" fmla="*/ 1366 w 1366"/>
              <a:gd name="T3" fmla="*/ 681 h 1364"/>
              <a:gd name="T4" fmla="*/ 1118 w 1366"/>
              <a:gd name="T5" fmla="*/ 435 h 1364"/>
              <a:gd name="T6" fmla="*/ 1151 w 1366"/>
              <a:gd name="T7" fmla="*/ 194 h 1364"/>
              <a:gd name="T8" fmla="*/ 910 w 1366"/>
              <a:gd name="T9" fmla="*/ 225 h 1364"/>
              <a:gd name="T10" fmla="*/ 683 w 1366"/>
              <a:gd name="T11" fmla="*/ 0 h 1364"/>
              <a:gd name="T12" fmla="*/ 466 w 1366"/>
              <a:gd name="T13" fmla="*/ 215 h 1364"/>
              <a:gd name="T14" fmla="*/ 501 w 1366"/>
              <a:gd name="T15" fmla="*/ 480 h 1364"/>
              <a:gd name="T16" fmla="*/ 237 w 1366"/>
              <a:gd name="T17" fmla="*/ 445 h 1364"/>
              <a:gd name="T18" fmla="*/ 0 w 1366"/>
              <a:gd name="T19" fmla="*/ 681 h 1364"/>
              <a:gd name="T20" fmla="*/ 683 w 1366"/>
              <a:gd name="T21" fmla="*/ 1364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6" h="1364">
                <a:moveTo>
                  <a:pt x="683" y="1364"/>
                </a:moveTo>
                <a:lnTo>
                  <a:pt x="1366" y="681"/>
                </a:lnTo>
                <a:lnTo>
                  <a:pt x="1118" y="435"/>
                </a:lnTo>
                <a:lnTo>
                  <a:pt x="1151" y="194"/>
                </a:lnTo>
                <a:lnTo>
                  <a:pt x="910" y="225"/>
                </a:lnTo>
                <a:lnTo>
                  <a:pt x="683" y="0"/>
                </a:lnTo>
                <a:lnTo>
                  <a:pt x="466" y="215"/>
                </a:lnTo>
                <a:lnTo>
                  <a:pt x="501" y="480"/>
                </a:lnTo>
                <a:lnTo>
                  <a:pt x="237" y="445"/>
                </a:lnTo>
                <a:lnTo>
                  <a:pt x="0" y="681"/>
                </a:lnTo>
                <a:lnTo>
                  <a:pt x="683" y="136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auto">
          <a:xfrm>
            <a:off x="5387876" y="1955245"/>
            <a:ext cx="2547663" cy="2551400"/>
          </a:xfrm>
          <a:custGeom>
            <a:avLst/>
            <a:gdLst>
              <a:gd name="T0" fmla="*/ 929 w 1364"/>
              <a:gd name="T1" fmla="*/ 1118 h 1366"/>
              <a:gd name="T2" fmla="*/ 1170 w 1364"/>
              <a:gd name="T3" fmla="*/ 1151 h 1366"/>
              <a:gd name="T4" fmla="*/ 1139 w 1364"/>
              <a:gd name="T5" fmla="*/ 910 h 1366"/>
              <a:gd name="T6" fmla="*/ 1364 w 1364"/>
              <a:gd name="T7" fmla="*/ 683 h 1366"/>
              <a:gd name="T8" fmla="*/ 683 w 1364"/>
              <a:gd name="T9" fmla="*/ 0 h 1366"/>
              <a:gd name="T10" fmla="*/ 0 w 1364"/>
              <a:gd name="T11" fmla="*/ 683 h 1366"/>
              <a:gd name="T12" fmla="*/ 218 w 1364"/>
              <a:gd name="T13" fmla="*/ 901 h 1366"/>
              <a:gd name="T14" fmla="*/ 480 w 1364"/>
              <a:gd name="T15" fmla="*/ 865 h 1366"/>
              <a:gd name="T16" fmla="*/ 445 w 1364"/>
              <a:gd name="T17" fmla="*/ 1130 h 1366"/>
              <a:gd name="T18" fmla="*/ 683 w 1364"/>
              <a:gd name="T19" fmla="*/ 1366 h 1366"/>
              <a:gd name="T20" fmla="*/ 929 w 1364"/>
              <a:gd name="T21" fmla="*/ 1118 h 1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4" h="1366">
                <a:moveTo>
                  <a:pt x="929" y="1118"/>
                </a:moveTo>
                <a:lnTo>
                  <a:pt x="1170" y="1151"/>
                </a:lnTo>
                <a:lnTo>
                  <a:pt x="1139" y="910"/>
                </a:lnTo>
                <a:lnTo>
                  <a:pt x="1364" y="683"/>
                </a:lnTo>
                <a:lnTo>
                  <a:pt x="683" y="0"/>
                </a:lnTo>
                <a:lnTo>
                  <a:pt x="0" y="683"/>
                </a:lnTo>
                <a:lnTo>
                  <a:pt x="218" y="901"/>
                </a:lnTo>
                <a:lnTo>
                  <a:pt x="480" y="865"/>
                </a:lnTo>
                <a:lnTo>
                  <a:pt x="445" y="1130"/>
                </a:lnTo>
                <a:lnTo>
                  <a:pt x="683" y="1366"/>
                </a:lnTo>
                <a:lnTo>
                  <a:pt x="929" y="111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5"/>
          <p:cNvSpPr>
            <a:spLocks/>
          </p:cNvSpPr>
          <p:nvPr/>
        </p:nvSpPr>
        <p:spPr bwMode="auto">
          <a:xfrm>
            <a:off x="4076689" y="3270168"/>
            <a:ext cx="2547663" cy="2547664"/>
          </a:xfrm>
          <a:custGeom>
            <a:avLst/>
            <a:gdLst>
              <a:gd name="T0" fmla="*/ 681 w 1364"/>
              <a:gd name="T1" fmla="*/ 1364 h 1364"/>
              <a:gd name="T2" fmla="*/ 1364 w 1364"/>
              <a:gd name="T3" fmla="*/ 681 h 1364"/>
              <a:gd name="T4" fmla="*/ 1118 w 1364"/>
              <a:gd name="T5" fmla="*/ 435 h 1364"/>
              <a:gd name="T6" fmla="*/ 1149 w 1364"/>
              <a:gd name="T7" fmla="*/ 194 h 1364"/>
              <a:gd name="T8" fmla="*/ 908 w 1364"/>
              <a:gd name="T9" fmla="*/ 225 h 1364"/>
              <a:gd name="T10" fmla="*/ 681 w 1364"/>
              <a:gd name="T11" fmla="*/ 0 h 1364"/>
              <a:gd name="T12" fmla="*/ 466 w 1364"/>
              <a:gd name="T13" fmla="*/ 215 h 1364"/>
              <a:gd name="T14" fmla="*/ 499 w 1364"/>
              <a:gd name="T15" fmla="*/ 480 h 1364"/>
              <a:gd name="T16" fmla="*/ 236 w 1364"/>
              <a:gd name="T17" fmla="*/ 445 h 1364"/>
              <a:gd name="T18" fmla="*/ 0 w 1364"/>
              <a:gd name="T19" fmla="*/ 681 h 1364"/>
              <a:gd name="T20" fmla="*/ 681 w 1364"/>
              <a:gd name="T21" fmla="*/ 1364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4" h="1364">
                <a:moveTo>
                  <a:pt x="681" y="1364"/>
                </a:moveTo>
                <a:lnTo>
                  <a:pt x="1364" y="681"/>
                </a:lnTo>
                <a:lnTo>
                  <a:pt x="1118" y="435"/>
                </a:lnTo>
                <a:lnTo>
                  <a:pt x="1149" y="194"/>
                </a:lnTo>
                <a:lnTo>
                  <a:pt x="908" y="225"/>
                </a:lnTo>
                <a:lnTo>
                  <a:pt x="681" y="0"/>
                </a:lnTo>
                <a:lnTo>
                  <a:pt x="466" y="215"/>
                </a:lnTo>
                <a:lnTo>
                  <a:pt x="499" y="480"/>
                </a:lnTo>
                <a:lnTo>
                  <a:pt x="236" y="445"/>
                </a:lnTo>
                <a:lnTo>
                  <a:pt x="0" y="681"/>
                </a:lnTo>
                <a:lnTo>
                  <a:pt x="681" y="136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2761765" y="1955245"/>
            <a:ext cx="2551400" cy="2551400"/>
          </a:xfrm>
          <a:custGeom>
            <a:avLst/>
            <a:gdLst>
              <a:gd name="T0" fmla="*/ 931 w 1366"/>
              <a:gd name="T1" fmla="*/ 1118 h 1366"/>
              <a:gd name="T2" fmla="*/ 1170 w 1366"/>
              <a:gd name="T3" fmla="*/ 1151 h 1366"/>
              <a:gd name="T4" fmla="*/ 1139 w 1366"/>
              <a:gd name="T5" fmla="*/ 910 h 1366"/>
              <a:gd name="T6" fmla="*/ 1366 w 1366"/>
              <a:gd name="T7" fmla="*/ 683 h 1366"/>
              <a:gd name="T8" fmla="*/ 683 w 1366"/>
              <a:gd name="T9" fmla="*/ 0 h 1366"/>
              <a:gd name="T10" fmla="*/ 0 w 1366"/>
              <a:gd name="T11" fmla="*/ 683 h 1366"/>
              <a:gd name="T12" fmla="*/ 217 w 1366"/>
              <a:gd name="T13" fmla="*/ 901 h 1366"/>
              <a:gd name="T14" fmla="*/ 480 w 1366"/>
              <a:gd name="T15" fmla="*/ 865 h 1366"/>
              <a:gd name="T16" fmla="*/ 446 w 1366"/>
              <a:gd name="T17" fmla="*/ 1130 h 1366"/>
              <a:gd name="T18" fmla="*/ 683 w 1366"/>
              <a:gd name="T19" fmla="*/ 1366 h 1366"/>
              <a:gd name="T20" fmla="*/ 931 w 1366"/>
              <a:gd name="T21" fmla="*/ 1118 h 1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6" h="1366">
                <a:moveTo>
                  <a:pt x="931" y="1118"/>
                </a:moveTo>
                <a:lnTo>
                  <a:pt x="1170" y="1151"/>
                </a:lnTo>
                <a:lnTo>
                  <a:pt x="1139" y="910"/>
                </a:lnTo>
                <a:lnTo>
                  <a:pt x="1366" y="683"/>
                </a:lnTo>
                <a:lnTo>
                  <a:pt x="683" y="0"/>
                </a:lnTo>
                <a:lnTo>
                  <a:pt x="0" y="683"/>
                </a:lnTo>
                <a:lnTo>
                  <a:pt x="217" y="901"/>
                </a:lnTo>
                <a:lnTo>
                  <a:pt x="480" y="865"/>
                </a:lnTo>
                <a:lnTo>
                  <a:pt x="446" y="1130"/>
                </a:lnTo>
                <a:lnTo>
                  <a:pt x="683" y="1366"/>
                </a:lnTo>
                <a:lnTo>
                  <a:pt x="931" y="111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3"/>
          <p:cNvSpPr>
            <a:spLocks/>
          </p:cNvSpPr>
          <p:nvPr/>
        </p:nvSpPr>
        <p:spPr bwMode="auto">
          <a:xfrm>
            <a:off x="1450578" y="3270168"/>
            <a:ext cx="2551400" cy="2547664"/>
          </a:xfrm>
          <a:custGeom>
            <a:avLst/>
            <a:gdLst>
              <a:gd name="T0" fmla="*/ 1151 w 1366"/>
              <a:gd name="T1" fmla="*/ 194 h 1364"/>
              <a:gd name="T2" fmla="*/ 910 w 1366"/>
              <a:gd name="T3" fmla="*/ 225 h 1364"/>
              <a:gd name="T4" fmla="*/ 683 w 1366"/>
              <a:gd name="T5" fmla="*/ 0 h 1364"/>
              <a:gd name="T6" fmla="*/ 0 w 1366"/>
              <a:gd name="T7" fmla="*/ 681 h 1364"/>
              <a:gd name="T8" fmla="*/ 683 w 1366"/>
              <a:gd name="T9" fmla="*/ 1364 h 1364"/>
              <a:gd name="T10" fmla="*/ 1366 w 1366"/>
              <a:gd name="T11" fmla="*/ 681 h 1364"/>
              <a:gd name="T12" fmla="*/ 1118 w 1366"/>
              <a:gd name="T13" fmla="*/ 435 h 1364"/>
              <a:gd name="T14" fmla="*/ 1151 w 1366"/>
              <a:gd name="T15" fmla="*/ 194 h 1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6" h="1364">
                <a:moveTo>
                  <a:pt x="1151" y="194"/>
                </a:moveTo>
                <a:lnTo>
                  <a:pt x="910" y="225"/>
                </a:lnTo>
                <a:lnTo>
                  <a:pt x="683" y="0"/>
                </a:lnTo>
                <a:lnTo>
                  <a:pt x="0" y="681"/>
                </a:lnTo>
                <a:lnTo>
                  <a:pt x="683" y="1364"/>
                </a:lnTo>
                <a:lnTo>
                  <a:pt x="1366" y="681"/>
                </a:lnTo>
                <a:lnTo>
                  <a:pt x="1118" y="435"/>
                </a:lnTo>
                <a:lnTo>
                  <a:pt x="1151" y="19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
          <p:cNvSpPr>
            <a:spLocks noEditPoints="1"/>
          </p:cNvSpPr>
          <p:nvPr/>
        </p:nvSpPr>
        <p:spPr bwMode="auto">
          <a:xfrm>
            <a:off x="2528324" y="3749109"/>
            <a:ext cx="390538" cy="371981"/>
          </a:xfrm>
          <a:custGeom>
            <a:avLst/>
            <a:gdLst>
              <a:gd name="T0" fmla="*/ 99 w 193"/>
              <a:gd name="T1" fmla="*/ 71 h 184"/>
              <a:gd name="T2" fmla="*/ 120 w 193"/>
              <a:gd name="T3" fmla="*/ 56 h 184"/>
              <a:gd name="T4" fmla="*/ 80 w 193"/>
              <a:gd name="T5" fmla="*/ 34 h 184"/>
              <a:gd name="T6" fmla="*/ 89 w 193"/>
              <a:gd name="T7" fmla="*/ 22 h 184"/>
              <a:gd name="T8" fmla="*/ 100 w 193"/>
              <a:gd name="T9" fmla="*/ 0 h 184"/>
              <a:gd name="T10" fmla="*/ 89 w 193"/>
              <a:gd name="T11" fmla="*/ 17 h 184"/>
              <a:gd name="T12" fmla="*/ 80 w 193"/>
              <a:gd name="T13" fmla="*/ 39 h 184"/>
              <a:gd name="T14" fmla="*/ 120 w 193"/>
              <a:gd name="T15" fmla="*/ 51 h 184"/>
              <a:gd name="T16" fmla="*/ 94 w 193"/>
              <a:gd name="T17" fmla="*/ 71 h 184"/>
              <a:gd name="T18" fmla="*/ 0 w 193"/>
              <a:gd name="T19" fmla="*/ 78 h 184"/>
              <a:gd name="T20" fmla="*/ 187 w 193"/>
              <a:gd name="T21" fmla="*/ 184 h 184"/>
              <a:gd name="T22" fmla="*/ 187 w 193"/>
              <a:gd name="T23" fmla="*/ 72 h 184"/>
              <a:gd name="T24" fmla="*/ 119 w 193"/>
              <a:gd name="T25" fmla="*/ 103 h 184"/>
              <a:gd name="T26" fmla="*/ 103 w 193"/>
              <a:gd name="T27" fmla="*/ 110 h 184"/>
              <a:gd name="T28" fmla="*/ 103 w 193"/>
              <a:gd name="T29" fmla="*/ 122 h 184"/>
              <a:gd name="T30" fmla="*/ 119 w 193"/>
              <a:gd name="T31" fmla="*/ 129 h 184"/>
              <a:gd name="T32" fmla="*/ 103 w 193"/>
              <a:gd name="T33" fmla="*/ 129 h 184"/>
              <a:gd name="T34" fmla="*/ 88 w 193"/>
              <a:gd name="T35" fmla="*/ 103 h 184"/>
              <a:gd name="T36" fmla="*/ 73 w 193"/>
              <a:gd name="T37" fmla="*/ 110 h 184"/>
              <a:gd name="T38" fmla="*/ 73 w 193"/>
              <a:gd name="T39" fmla="*/ 122 h 184"/>
              <a:gd name="T40" fmla="*/ 88 w 193"/>
              <a:gd name="T41" fmla="*/ 129 h 184"/>
              <a:gd name="T42" fmla="*/ 73 w 193"/>
              <a:gd name="T43" fmla="*/ 129 h 184"/>
              <a:gd name="T44" fmla="*/ 58 w 193"/>
              <a:gd name="T45" fmla="*/ 103 h 184"/>
              <a:gd name="T46" fmla="*/ 43 w 193"/>
              <a:gd name="T47" fmla="*/ 110 h 184"/>
              <a:gd name="T48" fmla="*/ 43 w 193"/>
              <a:gd name="T49" fmla="*/ 122 h 184"/>
              <a:gd name="T50" fmla="*/ 28 w 193"/>
              <a:gd name="T51" fmla="*/ 91 h 184"/>
              <a:gd name="T52" fmla="*/ 13 w 193"/>
              <a:gd name="T53" fmla="*/ 91 h 184"/>
              <a:gd name="T54" fmla="*/ 28 w 193"/>
              <a:gd name="T55" fmla="*/ 122 h 184"/>
              <a:gd name="T56" fmla="*/ 13 w 193"/>
              <a:gd name="T57" fmla="*/ 129 h 184"/>
              <a:gd name="T58" fmla="*/ 13 w 193"/>
              <a:gd name="T59" fmla="*/ 141 h 184"/>
              <a:gd name="T60" fmla="*/ 13 w 193"/>
              <a:gd name="T61" fmla="*/ 160 h 184"/>
              <a:gd name="T62" fmla="*/ 32 w 193"/>
              <a:gd name="T63" fmla="*/ 160 h 184"/>
              <a:gd name="T64" fmla="*/ 58 w 193"/>
              <a:gd name="T65" fmla="*/ 141 h 184"/>
              <a:gd name="T66" fmla="*/ 149 w 193"/>
              <a:gd name="T67" fmla="*/ 160 h 184"/>
              <a:gd name="T68" fmla="*/ 149 w 193"/>
              <a:gd name="T69" fmla="*/ 148 h 184"/>
              <a:gd name="T70" fmla="*/ 134 w 193"/>
              <a:gd name="T71" fmla="*/ 141 h 184"/>
              <a:gd name="T72" fmla="*/ 149 w 193"/>
              <a:gd name="T73" fmla="*/ 141 h 184"/>
              <a:gd name="T74" fmla="*/ 134 w 193"/>
              <a:gd name="T75" fmla="*/ 110 h 184"/>
              <a:gd name="T76" fmla="*/ 149 w 193"/>
              <a:gd name="T77" fmla="*/ 103 h 184"/>
              <a:gd name="T78" fmla="*/ 149 w 193"/>
              <a:gd name="T79" fmla="*/ 91 h 184"/>
              <a:gd name="T80" fmla="*/ 161 w 193"/>
              <a:gd name="T81" fmla="*/ 160 h 184"/>
              <a:gd name="T82" fmla="*/ 179 w 193"/>
              <a:gd name="T83" fmla="*/ 160 h 184"/>
              <a:gd name="T84" fmla="*/ 164 w 193"/>
              <a:gd name="T85" fmla="*/ 129 h 184"/>
              <a:gd name="T86" fmla="*/ 179 w 193"/>
              <a:gd name="T87" fmla="*/ 122 h 184"/>
              <a:gd name="T88" fmla="*/ 179 w 193"/>
              <a:gd name="T89" fmla="*/ 110 h 184"/>
              <a:gd name="T90" fmla="*/ 165 w 193"/>
              <a:gd name="T91" fmla="*/ 103 h 184"/>
              <a:gd name="T92" fmla="*/ 179 w 193"/>
              <a:gd name="T93" fmla="*/ 10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3" h="184">
                <a:moveTo>
                  <a:pt x="187" y="72"/>
                </a:moveTo>
                <a:cubicBezTo>
                  <a:pt x="99" y="72"/>
                  <a:pt x="99" y="72"/>
                  <a:pt x="99" y="72"/>
                </a:cubicBezTo>
                <a:cubicBezTo>
                  <a:pt x="99" y="72"/>
                  <a:pt x="99" y="71"/>
                  <a:pt x="99" y="71"/>
                </a:cubicBezTo>
                <a:cubicBezTo>
                  <a:pt x="99" y="62"/>
                  <a:pt x="99" y="62"/>
                  <a:pt x="99" y="62"/>
                </a:cubicBezTo>
                <a:cubicBezTo>
                  <a:pt x="99" y="58"/>
                  <a:pt x="103" y="56"/>
                  <a:pt x="107" y="56"/>
                </a:cubicBezTo>
                <a:cubicBezTo>
                  <a:pt x="120" y="56"/>
                  <a:pt x="120" y="56"/>
                  <a:pt x="120" y="56"/>
                </a:cubicBezTo>
                <a:cubicBezTo>
                  <a:pt x="127" y="56"/>
                  <a:pt x="132" y="51"/>
                  <a:pt x="132" y="45"/>
                </a:cubicBezTo>
                <a:cubicBezTo>
                  <a:pt x="132" y="39"/>
                  <a:pt x="127" y="34"/>
                  <a:pt x="120" y="34"/>
                </a:cubicBezTo>
                <a:cubicBezTo>
                  <a:pt x="80" y="34"/>
                  <a:pt x="80" y="34"/>
                  <a:pt x="80" y="34"/>
                </a:cubicBezTo>
                <a:cubicBezTo>
                  <a:pt x="76" y="34"/>
                  <a:pt x="72" y="31"/>
                  <a:pt x="72" y="28"/>
                </a:cubicBezTo>
                <a:cubicBezTo>
                  <a:pt x="72" y="25"/>
                  <a:pt x="76" y="22"/>
                  <a:pt x="80" y="22"/>
                </a:cubicBezTo>
                <a:cubicBezTo>
                  <a:pt x="89" y="22"/>
                  <a:pt x="89" y="22"/>
                  <a:pt x="89" y="22"/>
                </a:cubicBezTo>
                <a:cubicBezTo>
                  <a:pt x="97" y="22"/>
                  <a:pt x="102" y="17"/>
                  <a:pt x="102" y="11"/>
                </a:cubicBezTo>
                <a:cubicBezTo>
                  <a:pt x="102" y="3"/>
                  <a:pt x="102" y="3"/>
                  <a:pt x="102" y="3"/>
                </a:cubicBezTo>
                <a:cubicBezTo>
                  <a:pt x="102" y="1"/>
                  <a:pt x="101" y="0"/>
                  <a:pt x="100" y="0"/>
                </a:cubicBezTo>
                <a:cubicBezTo>
                  <a:pt x="98" y="0"/>
                  <a:pt x="97" y="1"/>
                  <a:pt x="97" y="3"/>
                </a:cubicBezTo>
                <a:cubicBezTo>
                  <a:pt x="97" y="11"/>
                  <a:pt x="97" y="11"/>
                  <a:pt x="97" y="11"/>
                </a:cubicBezTo>
                <a:cubicBezTo>
                  <a:pt x="97" y="14"/>
                  <a:pt x="94" y="17"/>
                  <a:pt x="89" y="17"/>
                </a:cubicBezTo>
                <a:cubicBezTo>
                  <a:pt x="80" y="17"/>
                  <a:pt x="80" y="17"/>
                  <a:pt x="80" y="17"/>
                </a:cubicBezTo>
                <a:cubicBezTo>
                  <a:pt x="73" y="17"/>
                  <a:pt x="67" y="22"/>
                  <a:pt x="67" y="28"/>
                </a:cubicBezTo>
                <a:cubicBezTo>
                  <a:pt x="67" y="34"/>
                  <a:pt x="73" y="39"/>
                  <a:pt x="80" y="39"/>
                </a:cubicBezTo>
                <a:cubicBezTo>
                  <a:pt x="120" y="39"/>
                  <a:pt x="120" y="39"/>
                  <a:pt x="120" y="39"/>
                </a:cubicBezTo>
                <a:cubicBezTo>
                  <a:pt x="124" y="39"/>
                  <a:pt x="127" y="41"/>
                  <a:pt x="127" y="45"/>
                </a:cubicBezTo>
                <a:cubicBezTo>
                  <a:pt x="127" y="48"/>
                  <a:pt x="124" y="51"/>
                  <a:pt x="120" y="51"/>
                </a:cubicBezTo>
                <a:cubicBezTo>
                  <a:pt x="107" y="51"/>
                  <a:pt x="107" y="51"/>
                  <a:pt x="107" y="51"/>
                </a:cubicBezTo>
                <a:cubicBezTo>
                  <a:pt x="100" y="51"/>
                  <a:pt x="94" y="56"/>
                  <a:pt x="94" y="62"/>
                </a:cubicBezTo>
                <a:cubicBezTo>
                  <a:pt x="94" y="71"/>
                  <a:pt x="94" y="71"/>
                  <a:pt x="94" y="71"/>
                </a:cubicBezTo>
                <a:cubicBezTo>
                  <a:pt x="94" y="71"/>
                  <a:pt x="95" y="72"/>
                  <a:pt x="95" y="72"/>
                </a:cubicBezTo>
                <a:cubicBezTo>
                  <a:pt x="5" y="72"/>
                  <a:pt x="5" y="72"/>
                  <a:pt x="5" y="72"/>
                </a:cubicBezTo>
                <a:cubicBezTo>
                  <a:pt x="2" y="72"/>
                  <a:pt x="0" y="75"/>
                  <a:pt x="0" y="78"/>
                </a:cubicBezTo>
                <a:cubicBezTo>
                  <a:pt x="0" y="178"/>
                  <a:pt x="0" y="178"/>
                  <a:pt x="0" y="178"/>
                </a:cubicBezTo>
                <a:cubicBezTo>
                  <a:pt x="0" y="181"/>
                  <a:pt x="2" y="184"/>
                  <a:pt x="5" y="184"/>
                </a:cubicBezTo>
                <a:cubicBezTo>
                  <a:pt x="187" y="184"/>
                  <a:pt x="187" y="184"/>
                  <a:pt x="187" y="184"/>
                </a:cubicBezTo>
                <a:cubicBezTo>
                  <a:pt x="190" y="184"/>
                  <a:pt x="193" y="181"/>
                  <a:pt x="193" y="178"/>
                </a:cubicBezTo>
                <a:cubicBezTo>
                  <a:pt x="193" y="78"/>
                  <a:pt x="193" y="78"/>
                  <a:pt x="193" y="78"/>
                </a:cubicBezTo>
                <a:cubicBezTo>
                  <a:pt x="193" y="75"/>
                  <a:pt x="190" y="72"/>
                  <a:pt x="187" y="72"/>
                </a:cubicBezTo>
                <a:moveTo>
                  <a:pt x="104" y="91"/>
                </a:moveTo>
                <a:cubicBezTo>
                  <a:pt x="119" y="91"/>
                  <a:pt x="119" y="91"/>
                  <a:pt x="119" y="91"/>
                </a:cubicBezTo>
                <a:cubicBezTo>
                  <a:pt x="119" y="103"/>
                  <a:pt x="119" y="103"/>
                  <a:pt x="119" y="103"/>
                </a:cubicBezTo>
                <a:cubicBezTo>
                  <a:pt x="104" y="103"/>
                  <a:pt x="104" y="103"/>
                  <a:pt x="104" y="103"/>
                </a:cubicBezTo>
                <a:lnTo>
                  <a:pt x="104" y="91"/>
                </a:lnTo>
                <a:close/>
                <a:moveTo>
                  <a:pt x="103" y="110"/>
                </a:moveTo>
                <a:cubicBezTo>
                  <a:pt x="119" y="110"/>
                  <a:pt x="119" y="110"/>
                  <a:pt x="119" y="110"/>
                </a:cubicBezTo>
                <a:cubicBezTo>
                  <a:pt x="119" y="122"/>
                  <a:pt x="119" y="122"/>
                  <a:pt x="119" y="122"/>
                </a:cubicBezTo>
                <a:cubicBezTo>
                  <a:pt x="103" y="122"/>
                  <a:pt x="103" y="122"/>
                  <a:pt x="103" y="122"/>
                </a:cubicBezTo>
                <a:lnTo>
                  <a:pt x="103" y="110"/>
                </a:lnTo>
                <a:close/>
                <a:moveTo>
                  <a:pt x="103" y="129"/>
                </a:moveTo>
                <a:cubicBezTo>
                  <a:pt x="119" y="129"/>
                  <a:pt x="119" y="129"/>
                  <a:pt x="119" y="129"/>
                </a:cubicBezTo>
                <a:cubicBezTo>
                  <a:pt x="119" y="141"/>
                  <a:pt x="119" y="141"/>
                  <a:pt x="119" y="141"/>
                </a:cubicBezTo>
                <a:cubicBezTo>
                  <a:pt x="103" y="141"/>
                  <a:pt x="103" y="141"/>
                  <a:pt x="103" y="141"/>
                </a:cubicBezTo>
                <a:lnTo>
                  <a:pt x="103" y="129"/>
                </a:lnTo>
                <a:close/>
                <a:moveTo>
                  <a:pt x="74" y="91"/>
                </a:moveTo>
                <a:cubicBezTo>
                  <a:pt x="88" y="91"/>
                  <a:pt x="88" y="91"/>
                  <a:pt x="88" y="91"/>
                </a:cubicBezTo>
                <a:cubicBezTo>
                  <a:pt x="88" y="103"/>
                  <a:pt x="88" y="103"/>
                  <a:pt x="88" y="103"/>
                </a:cubicBezTo>
                <a:cubicBezTo>
                  <a:pt x="74" y="103"/>
                  <a:pt x="74" y="103"/>
                  <a:pt x="74" y="103"/>
                </a:cubicBezTo>
                <a:lnTo>
                  <a:pt x="74" y="91"/>
                </a:lnTo>
                <a:close/>
                <a:moveTo>
                  <a:pt x="73" y="110"/>
                </a:moveTo>
                <a:cubicBezTo>
                  <a:pt x="88" y="110"/>
                  <a:pt x="88" y="110"/>
                  <a:pt x="88" y="110"/>
                </a:cubicBezTo>
                <a:cubicBezTo>
                  <a:pt x="88" y="122"/>
                  <a:pt x="88" y="122"/>
                  <a:pt x="88" y="122"/>
                </a:cubicBezTo>
                <a:cubicBezTo>
                  <a:pt x="73" y="122"/>
                  <a:pt x="73" y="122"/>
                  <a:pt x="73" y="122"/>
                </a:cubicBezTo>
                <a:lnTo>
                  <a:pt x="73" y="110"/>
                </a:lnTo>
                <a:close/>
                <a:moveTo>
                  <a:pt x="73" y="129"/>
                </a:moveTo>
                <a:cubicBezTo>
                  <a:pt x="88" y="129"/>
                  <a:pt x="88" y="129"/>
                  <a:pt x="88" y="129"/>
                </a:cubicBezTo>
                <a:cubicBezTo>
                  <a:pt x="88" y="141"/>
                  <a:pt x="88" y="141"/>
                  <a:pt x="88" y="141"/>
                </a:cubicBezTo>
                <a:cubicBezTo>
                  <a:pt x="73" y="141"/>
                  <a:pt x="73" y="141"/>
                  <a:pt x="73" y="141"/>
                </a:cubicBezTo>
                <a:lnTo>
                  <a:pt x="73" y="129"/>
                </a:lnTo>
                <a:close/>
                <a:moveTo>
                  <a:pt x="44" y="91"/>
                </a:moveTo>
                <a:cubicBezTo>
                  <a:pt x="58" y="91"/>
                  <a:pt x="58" y="91"/>
                  <a:pt x="58" y="91"/>
                </a:cubicBezTo>
                <a:cubicBezTo>
                  <a:pt x="58" y="103"/>
                  <a:pt x="58" y="103"/>
                  <a:pt x="58" y="103"/>
                </a:cubicBezTo>
                <a:cubicBezTo>
                  <a:pt x="44" y="103"/>
                  <a:pt x="44" y="103"/>
                  <a:pt x="44" y="103"/>
                </a:cubicBezTo>
                <a:lnTo>
                  <a:pt x="44" y="91"/>
                </a:lnTo>
                <a:close/>
                <a:moveTo>
                  <a:pt x="43" y="110"/>
                </a:moveTo>
                <a:cubicBezTo>
                  <a:pt x="58" y="110"/>
                  <a:pt x="58" y="110"/>
                  <a:pt x="58" y="110"/>
                </a:cubicBezTo>
                <a:cubicBezTo>
                  <a:pt x="58" y="122"/>
                  <a:pt x="58" y="122"/>
                  <a:pt x="58" y="122"/>
                </a:cubicBezTo>
                <a:cubicBezTo>
                  <a:pt x="43" y="122"/>
                  <a:pt x="43" y="122"/>
                  <a:pt x="43" y="122"/>
                </a:cubicBezTo>
                <a:lnTo>
                  <a:pt x="43" y="110"/>
                </a:lnTo>
                <a:close/>
                <a:moveTo>
                  <a:pt x="13" y="91"/>
                </a:moveTo>
                <a:cubicBezTo>
                  <a:pt x="28" y="91"/>
                  <a:pt x="28" y="91"/>
                  <a:pt x="28" y="91"/>
                </a:cubicBezTo>
                <a:cubicBezTo>
                  <a:pt x="28" y="103"/>
                  <a:pt x="28" y="103"/>
                  <a:pt x="28" y="103"/>
                </a:cubicBezTo>
                <a:cubicBezTo>
                  <a:pt x="13" y="103"/>
                  <a:pt x="13" y="103"/>
                  <a:pt x="13" y="103"/>
                </a:cubicBezTo>
                <a:lnTo>
                  <a:pt x="13" y="91"/>
                </a:lnTo>
                <a:close/>
                <a:moveTo>
                  <a:pt x="13" y="110"/>
                </a:moveTo>
                <a:cubicBezTo>
                  <a:pt x="28" y="110"/>
                  <a:pt x="28" y="110"/>
                  <a:pt x="28" y="110"/>
                </a:cubicBezTo>
                <a:cubicBezTo>
                  <a:pt x="28" y="122"/>
                  <a:pt x="28" y="122"/>
                  <a:pt x="28" y="122"/>
                </a:cubicBezTo>
                <a:cubicBezTo>
                  <a:pt x="13" y="122"/>
                  <a:pt x="13" y="122"/>
                  <a:pt x="13" y="122"/>
                </a:cubicBezTo>
                <a:lnTo>
                  <a:pt x="13" y="110"/>
                </a:lnTo>
                <a:close/>
                <a:moveTo>
                  <a:pt x="13" y="129"/>
                </a:moveTo>
                <a:cubicBezTo>
                  <a:pt x="28" y="129"/>
                  <a:pt x="28" y="129"/>
                  <a:pt x="28" y="129"/>
                </a:cubicBezTo>
                <a:cubicBezTo>
                  <a:pt x="28" y="141"/>
                  <a:pt x="28" y="141"/>
                  <a:pt x="28" y="141"/>
                </a:cubicBezTo>
                <a:cubicBezTo>
                  <a:pt x="13" y="141"/>
                  <a:pt x="13" y="141"/>
                  <a:pt x="13" y="141"/>
                </a:cubicBezTo>
                <a:lnTo>
                  <a:pt x="13" y="129"/>
                </a:lnTo>
                <a:close/>
                <a:moveTo>
                  <a:pt x="32" y="160"/>
                </a:moveTo>
                <a:cubicBezTo>
                  <a:pt x="13" y="160"/>
                  <a:pt x="13" y="160"/>
                  <a:pt x="13" y="160"/>
                </a:cubicBezTo>
                <a:cubicBezTo>
                  <a:pt x="13" y="148"/>
                  <a:pt x="13" y="148"/>
                  <a:pt x="13" y="148"/>
                </a:cubicBezTo>
                <a:cubicBezTo>
                  <a:pt x="32" y="148"/>
                  <a:pt x="32" y="148"/>
                  <a:pt x="32" y="148"/>
                </a:cubicBezTo>
                <a:lnTo>
                  <a:pt x="32" y="160"/>
                </a:lnTo>
                <a:close/>
                <a:moveTo>
                  <a:pt x="43" y="129"/>
                </a:moveTo>
                <a:cubicBezTo>
                  <a:pt x="58" y="129"/>
                  <a:pt x="58" y="129"/>
                  <a:pt x="58" y="129"/>
                </a:cubicBezTo>
                <a:cubicBezTo>
                  <a:pt x="58" y="141"/>
                  <a:pt x="58" y="141"/>
                  <a:pt x="58" y="141"/>
                </a:cubicBezTo>
                <a:cubicBezTo>
                  <a:pt x="43" y="141"/>
                  <a:pt x="43" y="141"/>
                  <a:pt x="43" y="141"/>
                </a:cubicBezTo>
                <a:lnTo>
                  <a:pt x="43" y="129"/>
                </a:lnTo>
                <a:close/>
                <a:moveTo>
                  <a:pt x="149" y="160"/>
                </a:moveTo>
                <a:cubicBezTo>
                  <a:pt x="44" y="160"/>
                  <a:pt x="44" y="160"/>
                  <a:pt x="44" y="160"/>
                </a:cubicBezTo>
                <a:cubicBezTo>
                  <a:pt x="44" y="148"/>
                  <a:pt x="44" y="148"/>
                  <a:pt x="44" y="148"/>
                </a:cubicBezTo>
                <a:cubicBezTo>
                  <a:pt x="149" y="148"/>
                  <a:pt x="149" y="148"/>
                  <a:pt x="149" y="148"/>
                </a:cubicBezTo>
                <a:lnTo>
                  <a:pt x="149" y="160"/>
                </a:lnTo>
                <a:close/>
                <a:moveTo>
                  <a:pt x="149" y="141"/>
                </a:moveTo>
                <a:cubicBezTo>
                  <a:pt x="134" y="141"/>
                  <a:pt x="134" y="141"/>
                  <a:pt x="134" y="141"/>
                </a:cubicBezTo>
                <a:cubicBezTo>
                  <a:pt x="134" y="129"/>
                  <a:pt x="134" y="129"/>
                  <a:pt x="134" y="129"/>
                </a:cubicBezTo>
                <a:cubicBezTo>
                  <a:pt x="149" y="129"/>
                  <a:pt x="149" y="129"/>
                  <a:pt x="149" y="129"/>
                </a:cubicBezTo>
                <a:lnTo>
                  <a:pt x="149" y="141"/>
                </a:lnTo>
                <a:close/>
                <a:moveTo>
                  <a:pt x="149" y="122"/>
                </a:moveTo>
                <a:cubicBezTo>
                  <a:pt x="134" y="122"/>
                  <a:pt x="134" y="122"/>
                  <a:pt x="134" y="122"/>
                </a:cubicBezTo>
                <a:cubicBezTo>
                  <a:pt x="134" y="110"/>
                  <a:pt x="134" y="110"/>
                  <a:pt x="134" y="110"/>
                </a:cubicBezTo>
                <a:cubicBezTo>
                  <a:pt x="149" y="110"/>
                  <a:pt x="149" y="110"/>
                  <a:pt x="149" y="110"/>
                </a:cubicBezTo>
                <a:lnTo>
                  <a:pt x="149" y="122"/>
                </a:lnTo>
                <a:close/>
                <a:moveTo>
                  <a:pt x="149" y="103"/>
                </a:moveTo>
                <a:cubicBezTo>
                  <a:pt x="134" y="103"/>
                  <a:pt x="134" y="103"/>
                  <a:pt x="134" y="103"/>
                </a:cubicBezTo>
                <a:cubicBezTo>
                  <a:pt x="134" y="91"/>
                  <a:pt x="134" y="91"/>
                  <a:pt x="134" y="91"/>
                </a:cubicBezTo>
                <a:cubicBezTo>
                  <a:pt x="149" y="91"/>
                  <a:pt x="149" y="91"/>
                  <a:pt x="149" y="91"/>
                </a:cubicBezTo>
                <a:lnTo>
                  <a:pt x="149" y="103"/>
                </a:lnTo>
                <a:close/>
                <a:moveTo>
                  <a:pt x="179" y="160"/>
                </a:moveTo>
                <a:cubicBezTo>
                  <a:pt x="161" y="160"/>
                  <a:pt x="161" y="160"/>
                  <a:pt x="161" y="160"/>
                </a:cubicBezTo>
                <a:cubicBezTo>
                  <a:pt x="161" y="148"/>
                  <a:pt x="161" y="148"/>
                  <a:pt x="161" y="148"/>
                </a:cubicBezTo>
                <a:cubicBezTo>
                  <a:pt x="179" y="148"/>
                  <a:pt x="179" y="148"/>
                  <a:pt x="179" y="148"/>
                </a:cubicBezTo>
                <a:lnTo>
                  <a:pt x="179" y="160"/>
                </a:lnTo>
                <a:close/>
                <a:moveTo>
                  <a:pt x="179" y="141"/>
                </a:moveTo>
                <a:cubicBezTo>
                  <a:pt x="164" y="141"/>
                  <a:pt x="164" y="141"/>
                  <a:pt x="164" y="141"/>
                </a:cubicBezTo>
                <a:cubicBezTo>
                  <a:pt x="164" y="129"/>
                  <a:pt x="164" y="129"/>
                  <a:pt x="164" y="129"/>
                </a:cubicBezTo>
                <a:cubicBezTo>
                  <a:pt x="179" y="129"/>
                  <a:pt x="179" y="129"/>
                  <a:pt x="179" y="129"/>
                </a:cubicBezTo>
                <a:lnTo>
                  <a:pt x="179" y="141"/>
                </a:lnTo>
                <a:close/>
                <a:moveTo>
                  <a:pt x="179" y="122"/>
                </a:moveTo>
                <a:cubicBezTo>
                  <a:pt x="164" y="122"/>
                  <a:pt x="164" y="122"/>
                  <a:pt x="164" y="122"/>
                </a:cubicBezTo>
                <a:cubicBezTo>
                  <a:pt x="164" y="110"/>
                  <a:pt x="164" y="110"/>
                  <a:pt x="164" y="110"/>
                </a:cubicBezTo>
                <a:cubicBezTo>
                  <a:pt x="179" y="110"/>
                  <a:pt x="179" y="110"/>
                  <a:pt x="179" y="110"/>
                </a:cubicBezTo>
                <a:lnTo>
                  <a:pt x="179" y="122"/>
                </a:lnTo>
                <a:close/>
                <a:moveTo>
                  <a:pt x="179" y="103"/>
                </a:moveTo>
                <a:cubicBezTo>
                  <a:pt x="165" y="103"/>
                  <a:pt x="165" y="103"/>
                  <a:pt x="165" y="103"/>
                </a:cubicBezTo>
                <a:cubicBezTo>
                  <a:pt x="165" y="91"/>
                  <a:pt x="165" y="91"/>
                  <a:pt x="165" y="91"/>
                </a:cubicBezTo>
                <a:cubicBezTo>
                  <a:pt x="179" y="91"/>
                  <a:pt x="179" y="91"/>
                  <a:pt x="179" y="91"/>
                </a:cubicBezTo>
                <a:lnTo>
                  <a:pt x="179" y="10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Freeform 284"/>
          <p:cNvSpPr>
            <a:spLocks noEditPoints="1"/>
          </p:cNvSpPr>
          <p:nvPr/>
        </p:nvSpPr>
        <p:spPr bwMode="auto">
          <a:xfrm>
            <a:off x="3821661" y="2293693"/>
            <a:ext cx="415844" cy="371138"/>
          </a:xfrm>
          <a:custGeom>
            <a:avLst/>
            <a:gdLst>
              <a:gd name="T0" fmla="*/ 143 w 206"/>
              <a:gd name="T1" fmla="*/ 93 h 183"/>
              <a:gd name="T2" fmla="*/ 115 w 206"/>
              <a:gd name="T3" fmla="*/ 91 h 183"/>
              <a:gd name="T4" fmla="*/ 117 w 206"/>
              <a:gd name="T5" fmla="*/ 88 h 183"/>
              <a:gd name="T6" fmla="*/ 145 w 206"/>
              <a:gd name="T7" fmla="*/ 91 h 183"/>
              <a:gd name="T8" fmla="*/ 138 w 206"/>
              <a:gd name="T9" fmla="*/ 105 h 183"/>
              <a:gd name="T10" fmla="*/ 140 w 206"/>
              <a:gd name="T11" fmla="*/ 102 h 183"/>
              <a:gd name="T12" fmla="*/ 145 w 206"/>
              <a:gd name="T13" fmla="*/ 99 h 183"/>
              <a:gd name="T14" fmla="*/ 143 w 206"/>
              <a:gd name="T15" fmla="*/ 95 h 183"/>
              <a:gd name="T16" fmla="*/ 115 w 206"/>
              <a:gd name="T17" fmla="*/ 98 h 183"/>
              <a:gd name="T18" fmla="*/ 117 w 206"/>
              <a:gd name="T19" fmla="*/ 102 h 183"/>
              <a:gd name="T20" fmla="*/ 120 w 206"/>
              <a:gd name="T21" fmla="*/ 103 h 183"/>
              <a:gd name="T22" fmla="*/ 116 w 206"/>
              <a:gd name="T23" fmla="*/ 78 h 183"/>
              <a:gd name="T24" fmla="*/ 155 w 206"/>
              <a:gd name="T25" fmla="*/ 57 h 183"/>
              <a:gd name="T26" fmla="*/ 130 w 206"/>
              <a:gd name="T27" fmla="*/ 0 h 183"/>
              <a:gd name="T28" fmla="*/ 105 w 206"/>
              <a:gd name="T29" fmla="*/ 57 h 183"/>
              <a:gd name="T30" fmla="*/ 145 w 206"/>
              <a:gd name="T31" fmla="*/ 83 h 183"/>
              <a:gd name="T32" fmla="*/ 117 w 206"/>
              <a:gd name="T33" fmla="*/ 81 h 183"/>
              <a:gd name="T34" fmla="*/ 115 w 206"/>
              <a:gd name="T35" fmla="*/ 84 h 183"/>
              <a:gd name="T36" fmla="*/ 143 w 206"/>
              <a:gd name="T37" fmla="*/ 86 h 183"/>
              <a:gd name="T38" fmla="*/ 145 w 206"/>
              <a:gd name="T39" fmla="*/ 83 h 183"/>
              <a:gd name="T40" fmla="*/ 43 w 206"/>
              <a:gd name="T41" fmla="*/ 112 h 183"/>
              <a:gd name="T42" fmla="*/ 0 w 206"/>
              <a:gd name="T43" fmla="*/ 183 h 183"/>
              <a:gd name="T44" fmla="*/ 8 w 206"/>
              <a:gd name="T45" fmla="*/ 168 h 183"/>
              <a:gd name="T46" fmla="*/ 21 w 206"/>
              <a:gd name="T47" fmla="*/ 168 h 183"/>
              <a:gd name="T48" fmla="*/ 8 w 206"/>
              <a:gd name="T49" fmla="*/ 168 h 183"/>
              <a:gd name="T50" fmla="*/ 153 w 206"/>
              <a:gd name="T51" fmla="*/ 132 h 183"/>
              <a:gd name="T52" fmla="*/ 156 w 206"/>
              <a:gd name="T53" fmla="*/ 145 h 183"/>
              <a:gd name="T54" fmla="*/ 102 w 206"/>
              <a:gd name="T55" fmla="*/ 137 h 183"/>
              <a:gd name="T56" fmla="*/ 151 w 206"/>
              <a:gd name="T57" fmla="*/ 139 h 183"/>
              <a:gd name="T58" fmla="*/ 93 w 206"/>
              <a:gd name="T59" fmla="*/ 108 h 183"/>
              <a:gd name="T60" fmla="*/ 48 w 206"/>
              <a:gd name="T61" fmla="*/ 116 h 183"/>
              <a:gd name="T62" fmla="*/ 63 w 206"/>
              <a:gd name="T63" fmla="*/ 164 h 183"/>
              <a:gd name="T64" fmla="*/ 119 w 206"/>
              <a:gd name="T65" fmla="*/ 177 h 183"/>
              <a:gd name="T66" fmla="*/ 174 w 206"/>
              <a:gd name="T67" fmla="*/ 149 h 183"/>
              <a:gd name="T68" fmla="*/ 190 w 206"/>
              <a:gd name="T69" fmla="*/ 11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3">
                <a:moveTo>
                  <a:pt x="145" y="91"/>
                </a:moveTo>
                <a:cubicBezTo>
                  <a:pt x="145" y="92"/>
                  <a:pt x="144" y="93"/>
                  <a:pt x="143" y="93"/>
                </a:cubicBezTo>
                <a:cubicBezTo>
                  <a:pt x="117" y="93"/>
                  <a:pt x="117" y="93"/>
                  <a:pt x="117" y="93"/>
                </a:cubicBezTo>
                <a:cubicBezTo>
                  <a:pt x="116" y="93"/>
                  <a:pt x="115" y="92"/>
                  <a:pt x="115" y="91"/>
                </a:cubicBezTo>
                <a:cubicBezTo>
                  <a:pt x="115" y="91"/>
                  <a:pt x="115" y="91"/>
                  <a:pt x="115" y="91"/>
                </a:cubicBezTo>
                <a:cubicBezTo>
                  <a:pt x="115" y="89"/>
                  <a:pt x="116" y="88"/>
                  <a:pt x="117" y="88"/>
                </a:cubicBezTo>
                <a:cubicBezTo>
                  <a:pt x="143" y="88"/>
                  <a:pt x="143" y="88"/>
                  <a:pt x="143" y="88"/>
                </a:cubicBezTo>
                <a:cubicBezTo>
                  <a:pt x="144" y="88"/>
                  <a:pt x="145" y="89"/>
                  <a:pt x="145" y="91"/>
                </a:cubicBezTo>
                <a:close/>
                <a:moveTo>
                  <a:pt x="122" y="105"/>
                </a:moveTo>
                <a:cubicBezTo>
                  <a:pt x="138" y="105"/>
                  <a:pt x="138" y="105"/>
                  <a:pt x="138" y="105"/>
                </a:cubicBezTo>
                <a:cubicBezTo>
                  <a:pt x="139" y="105"/>
                  <a:pt x="140" y="104"/>
                  <a:pt x="140" y="103"/>
                </a:cubicBezTo>
                <a:cubicBezTo>
                  <a:pt x="140" y="102"/>
                  <a:pt x="140" y="102"/>
                  <a:pt x="140" y="102"/>
                </a:cubicBezTo>
                <a:cubicBezTo>
                  <a:pt x="143" y="102"/>
                  <a:pt x="143" y="102"/>
                  <a:pt x="143" y="102"/>
                </a:cubicBezTo>
                <a:cubicBezTo>
                  <a:pt x="144" y="102"/>
                  <a:pt x="145" y="101"/>
                  <a:pt x="145" y="99"/>
                </a:cubicBezTo>
                <a:cubicBezTo>
                  <a:pt x="145" y="98"/>
                  <a:pt x="145" y="98"/>
                  <a:pt x="145" y="98"/>
                </a:cubicBezTo>
                <a:cubicBezTo>
                  <a:pt x="145" y="96"/>
                  <a:pt x="144" y="95"/>
                  <a:pt x="143" y="95"/>
                </a:cubicBezTo>
                <a:cubicBezTo>
                  <a:pt x="117" y="95"/>
                  <a:pt x="117" y="95"/>
                  <a:pt x="117" y="95"/>
                </a:cubicBezTo>
                <a:cubicBezTo>
                  <a:pt x="116" y="95"/>
                  <a:pt x="115" y="96"/>
                  <a:pt x="115" y="98"/>
                </a:cubicBezTo>
                <a:cubicBezTo>
                  <a:pt x="115" y="99"/>
                  <a:pt x="115" y="99"/>
                  <a:pt x="115" y="99"/>
                </a:cubicBezTo>
                <a:cubicBezTo>
                  <a:pt x="115" y="101"/>
                  <a:pt x="116" y="102"/>
                  <a:pt x="117" y="102"/>
                </a:cubicBezTo>
                <a:cubicBezTo>
                  <a:pt x="120" y="102"/>
                  <a:pt x="120" y="102"/>
                  <a:pt x="120" y="102"/>
                </a:cubicBezTo>
                <a:cubicBezTo>
                  <a:pt x="120" y="103"/>
                  <a:pt x="120" y="103"/>
                  <a:pt x="120" y="103"/>
                </a:cubicBezTo>
                <a:cubicBezTo>
                  <a:pt x="120" y="104"/>
                  <a:pt x="121" y="105"/>
                  <a:pt x="122" y="105"/>
                </a:cubicBezTo>
                <a:close/>
                <a:moveTo>
                  <a:pt x="116" y="78"/>
                </a:moveTo>
                <a:cubicBezTo>
                  <a:pt x="144" y="78"/>
                  <a:pt x="144" y="78"/>
                  <a:pt x="144" y="78"/>
                </a:cubicBezTo>
                <a:cubicBezTo>
                  <a:pt x="150" y="78"/>
                  <a:pt x="143" y="71"/>
                  <a:pt x="155" y="57"/>
                </a:cubicBezTo>
                <a:cubicBezTo>
                  <a:pt x="160" y="51"/>
                  <a:pt x="164" y="43"/>
                  <a:pt x="164" y="34"/>
                </a:cubicBezTo>
                <a:cubicBezTo>
                  <a:pt x="164" y="16"/>
                  <a:pt x="149" y="0"/>
                  <a:pt x="130" y="0"/>
                </a:cubicBezTo>
                <a:cubicBezTo>
                  <a:pt x="111" y="0"/>
                  <a:pt x="96" y="16"/>
                  <a:pt x="96" y="34"/>
                </a:cubicBezTo>
                <a:cubicBezTo>
                  <a:pt x="96" y="43"/>
                  <a:pt x="99" y="51"/>
                  <a:pt x="105" y="57"/>
                </a:cubicBezTo>
                <a:cubicBezTo>
                  <a:pt x="116" y="71"/>
                  <a:pt x="110" y="78"/>
                  <a:pt x="116" y="78"/>
                </a:cubicBezTo>
                <a:close/>
                <a:moveTo>
                  <a:pt x="145" y="83"/>
                </a:moveTo>
                <a:cubicBezTo>
                  <a:pt x="145" y="82"/>
                  <a:pt x="144" y="81"/>
                  <a:pt x="143" y="81"/>
                </a:cubicBezTo>
                <a:cubicBezTo>
                  <a:pt x="117" y="81"/>
                  <a:pt x="117" y="81"/>
                  <a:pt x="117" y="81"/>
                </a:cubicBezTo>
                <a:cubicBezTo>
                  <a:pt x="116" y="81"/>
                  <a:pt x="115" y="82"/>
                  <a:pt x="115" y="83"/>
                </a:cubicBezTo>
                <a:cubicBezTo>
                  <a:pt x="115" y="84"/>
                  <a:pt x="115" y="84"/>
                  <a:pt x="115" y="84"/>
                </a:cubicBezTo>
                <a:cubicBezTo>
                  <a:pt x="115" y="85"/>
                  <a:pt x="116" y="86"/>
                  <a:pt x="117" y="86"/>
                </a:cubicBezTo>
                <a:cubicBezTo>
                  <a:pt x="143" y="86"/>
                  <a:pt x="143" y="86"/>
                  <a:pt x="143" y="86"/>
                </a:cubicBezTo>
                <a:cubicBezTo>
                  <a:pt x="144" y="86"/>
                  <a:pt x="145" y="85"/>
                  <a:pt x="145" y="84"/>
                </a:cubicBezTo>
                <a:lnTo>
                  <a:pt x="145" y="83"/>
                </a:lnTo>
                <a:close/>
                <a:moveTo>
                  <a:pt x="0" y="112"/>
                </a:moveTo>
                <a:cubicBezTo>
                  <a:pt x="43" y="112"/>
                  <a:pt x="43" y="112"/>
                  <a:pt x="43" y="112"/>
                </a:cubicBezTo>
                <a:cubicBezTo>
                  <a:pt x="43" y="183"/>
                  <a:pt x="43" y="183"/>
                  <a:pt x="43" y="183"/>
                </a:cubicBezTo>
                <a:cubicBezTo>
                  <a:pt x="0" y="183"/>
                  <a:pt x="0" y="183"/>
                  <a:pt x="0" y="183"/>
                </a:cubicBezTo>
                <a:lnTo>
                  <a:pt x="0" y="112"/>
                </a:lnTo>
                <a:close/>
                <a:moveTo>
                  <a:pt x="8" y="168"/>
                </a:moveTo>
                <a:cubicBezTo>
                  <a:pt x="8" y="171"/>
                  <a:pt x="11" y="174"/>
                  <a:pt x="15" y="174"/>
                </a:cubicBezTo>
                <a:cubicBezTo>
                  <a:pt x="18" y="174"/>
                  <a:pt x="21" y="171"/>
                  <a:pt x="21" y="168"/>
                </a:cubicBezTo>
                <a:cubicBezTo>
                  <a:pt x="21" y="164"/>
                  <a:pt x="18" y="161"/>
                  <a:pt x="15" y="161"/>
                </a:cubicBezTo>
                <a:cubicBezTo>
                  <a:pt x="11" y="161"/>
                  <a:pt x="8" y="164"/>
                  <a:pt x="8" y="168"/>
                </a:cubicBezTo>
                <a:close/>
                <a:moveTo>
                  <a:pt x="190" y="112"/>
                </a:moveTo>
                <a:cubicBezTo>
                  <a:pt x="180" y="111"/>
                  <a:pt x="153" y="132"/>
                  <a:pt x="153" y="132"/>
                </a:cubicBezTo>
                <a:cubicBezTo>
                  <a:pt x="153" y="132"/>
                  <a:pt x="158" y="136"/>
                  <a:pt x="160" y="138"/>
                </a:cubicBezTo>
                <a:cubicBezTo>
                  <a:pt x="163" y="139"/>
                  <a:pt x="159" y="143"/>
                  <a:pt x="156" y="145"/>
                </a:cubicBezTo>
                <a:cubicBezTo>
                  <a:pt x="153" y="148"/>
                  <a:pt x="140" y="155"/>
                  <a:pt x="130" y="152"/>
                </a:cubicBezTo>
                <a:cubicBezTo>
                  <a:pt x="119" y="149"/>
                  <a:pt x="102" y="137"/>
                  <a:pt x="102" y="137"/>
                </a:cubicBezTo>
                <a:cubicBezTo>
                  <a:pt x="102" y="137"/>
                  <a:pt x="119" y="145"/>
                  <a:pt x="128" y="149"/>
                </a:cubicBezTo>
                <a:cubicBezTo>
                  <a:pt x="137" y="152"/>
                  <a:pt x="155" y="142"/>
                  <a:pt x="151" y="139"/>
                </a:cubicBezTo>
                <a:cubicBezTo>
                  <a:pt x="147" y="135"/>
                  <a:pt x="132" y="129"/>
                  <a:pt x="121" y="119"/>
                </a:cubicBezTo>
                <a:cubicBezTo>
                  <a:pt x="116" y="114"/>
                  <a:pt x="102" y="108"/>
                  <a:pt x="93" y="108"/>
                </a:cubicBezTo>
                <a:cubicBezTo>
                  <a:pt x="83" y="108"/>
                  <a:pt x="63" y="116"/>
                  <a:pt x="56" y="116"/>
                </a:cubicBezTo>
                <a:cubicBezTo>
                  <a:pt x="48" y="116"/>
                  <a:pt x="48" y="116"/>
                  <a:pt x="48" y="116"/>
                </a:cubicBezTo>
                <a:cubicBezTo>
                  <a:pt x="48" y="164"/>
                  <a:pt x="48" y="164"/>
                  <a:pt x="48" y="164"/>
                </a:cubicBezTo>
                <a:cubicBezTo>
                  <a:pt x="63" y="164"/>
                  <a:pt x="63" y="164"/>
                  <a:pt x="63" y="164"/>
                </a:cubicBezTo>
                <a:cubicBezTo>
                  <a:pt x="69" y="164"/>
                  <a:pt x="79" y="164"/>
                  <a:pt x="83" y="166"/>
                </a:cubicBezTo>
                <a:cubicBezTo>
                  <a:pt x="87" y="168"/>
                  <a:pt x="112" y="177"/>
                  <a:pt x="119" y="177"/>
                </a:cubicBezTo>
                <a:cubicBezTo>
                  <a:pt x="127" y="177"/>
                  <a:pt x="138" y="174"/>
                  <a:pt x="146" y="169"/>
                </a:cubicBezTo>
                <a:cubicBezTo>
                  <a:pt x="154" y="163"/>
                  <a:pt x="168" y="154"/>
                  <a:pt x="174" y="149"/>
                </a:cubicBezTo>
                <a:cubicBezTo>
                  <a:pt x="180" y="144"/>
                  <a:pt x="199" y="128"/>
                  <a:pt x="203" y="124"/>
                </a:cubicBezTo>
                <a:cubicBezTo>
                  <a:pt x="206" y="121"/>
                  <a:pt x="200" y="113"/>
                  <a:pt x="190" y="11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33"/>
          <p:cNvSpPr>
            <a:spLocks noEditPoints="1"/>
          </p:cNvSpPr>
          <p:nvPr/>
        </p:nvSpPr>
        <p:spPr bwMode="auto">
          <a:xfrm>
            <a:off x="5221644" y="3741518"/>
            <a:ext cx="301971" cy="387163"/>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84"/>
          <p:cNvSpPr>
            <a:spLocks noEditPoints="1"/>
          </p:cNvSpPr>
          <p:nvPr/>
        </p:nvSpPr>
        <p:spPr bwMode="auto">
          <a:xfrm>
            <a:off x="6530459" y="2246504"/>
            <a:ext cx="317997" cy="402346"/>
          </a:xfrm>
          <a:custGeom>
            <a:avLst/>
            <a:gdLst>
              <a:gd name="T0" fmla="*/ 110 w 157"/>
              <a:gd name="T1" fmla="*/ 185 h 199"/>
              <a:gd name="T2" fmla="*/ 115 w 157"/>
              <a:gd name="T3" fmla="*/ 199 h 199"/>
              <a:gd name="T4" fmla="*/ 37 w 157"/>
              <a:gd name="T5" fmla="*/ 199 h 199"/>
              <a:gd name="T6" fmla="*/ 32 w 157"/>
              <a:gd name="T7" fmla="*/ 185 h 199"/>
              <a:gd name="T8" fmla="*/ 40 w 157"/>
              <a:gd name="T9" fmla="*/ 185 h 199"/>
              <a:gd name="T10" fmla="*/ 36 w 157"/>
              <a:gd name="T11" fmla="*/ 173 h 199"/>
              <a:gd name="T12" fmla="*/ 62 w 157"/>
              <a:gd name="T13" fmla="*/ 173 h 199"/>
              <a:gd name="T14" fmla="*/ 7 w 157"/>
              <a:gd name="T15" fmla="*/ 18 h 199"/>
              <a:gd name="T16" fmla="*/ 0 w 157"/>
              <a:gd name="T17" fmla="*/ 9 h 199"/>
              <a:gd name="T18" fmla="*/ 9 w 157"/>
              <a:gd name="T19" fmla="*/ 0 h 199"/>
              <a:gd name="T20" fmla="*/ 18 w 157"/>
              <a:gd name="T21" fmla="*/ 9 h 199"/>
              <a:gd name="T22" fmla="*/ 15 w 157"/>
              <a:gd name="T23" fmla="*/ 15 h 199"/>
              <a:gd name="T24" fmla="*/ 71 w 157"/>
              <a:gd name="T25" fmla="*/ 173 h 199"/>
              <a:gd name="T26" fmla="*/ 97 w 157"/>
              <a:gd name="T27" fmla="*/ 173 h 199"/>
              <a:gd name="T28" fmla="*/ 101 w 157"/>
              <a:gd name="T29" fmla="*/ 185 h 199"/>
              <a:gd name="T30" fmla="*/ 110 w 157"/>
              <a:gd name="T31" fmla="*/ 185 h 199"/>
              <a:gd name="T32" fmla="*/ 75 w 157"/>
              <a:gd name="T33" fmla="*/ 73 h 199"/>
              <a:gd name="T34" fmla="*/ 58 w 157"/>
              <a:gd name="T35" fmla="*/ 28 h 199"/>
              <a:gd name="T36" fmla="*/ 72 w 157"/>
              <a:gd name="T37" fmla="*/ 20 h 199"/>
              <a:gd name="T38" fmla="*/ 20 w 157"/>
              <a:gd name="T39" fmla="*/ 20 h 199"/>
              <a:gd name="T40" fmla="*/ 39 w 157"/>
              <a:gd name="T41" fmla="*/ 73 h 199"/>
              <a:gd name="T42" fmla="*/ 75 w 157"/>
              <a:gd name="T43" fmla="*/ 73 h 199"/>
              <a:gd name="T44" fmla="*/ 66 w 157"/>
              <a:gd name="T45" fmla="*/ 34 h 199"/>
              <a:gd name="T46" fmla="*/ 85 w 157"/>
              <a:gd name="T47" fmla="*/ 87 h 199"/>
              <a:gd name="T48" fmla="*/ 157 w 157"/>
              <a:gd name="T49" fmla="*/ 87 h 199"/>
              <a:gd name="T50" fmla="*/ 124 w 157"/>
              <a:gd name="T51" fmla="*/ 60 h 199"/>
              <a:gd name="T52" fmla="*/ 138 w 157"/>
              <a:gd name="T53" fmla="*/ 34 h 199"/>
              <a:gd name="T54" fmla="*/ 66 w 157"/>
              <a:gd name="T55" fmla="*/ 34 h 199"/>
              <a:gd name="T56" fmla="*/ 84 w 157"/>
              <a:gd name="T57" fmla="*/ 28 h 199"/>
              <a:gd name="T58" fmla="*/ 81 w 157"/>
              <a:gd name="T59" fmla="*/ 20 h 199"/>
              <a:gd name="T60" fmla="*/ 66 w 157"/>
              <a:gd name="T61" fmla="*/ 28 h 199"/>
              <a:gd name="T62" fmla="*/ 84 w 157"/>
              <a:gd name="T63" fmla="*/ 2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7" h="199">
                <a:moveTo>
                  <a:pt x="110" y="185"/>
                </a:moveTo>
                <a:cubicBezTo>
                  <a:pt x="115" y="199"/>
                  <a:pt x="115" y="199"/>
                  <a:pt x="115" y="199"/>
                </a:cubicBezTo>
                <a:cubicBezTo>
                  <a:pt x="37" y="199"/>
                  <a:pt x="37" y="199"/>
                  <a:pt x="37" y="199"/>
                </a:cubicBezTo>
                <a:cubicBezTo>
                  <a:pt x="32" y="185"/>
                  <a:pt x="32" y="185"/>
                  <a:pt x="32" y="185"/>
                </a:cubicBezTo>
                <a:cubicBezTo>
                  <a:pt x="40" y="185"/>
                  <a:pt x="40" y="185"/>
                  <a:pt x="40" y="185"/>
                </a:cubicBezTo>
                <a:cubicBezTo>
                  <a:pt x="36" y="173"/>
                  <a:pt x="36" y="173"/>
                  <a:pt x="36" y="173"/>
                </a:cubicBezTo>
                <a:cubicBezTo>
                  <a:pt x="62" y="173"/>
                  <a:pt x="62" y="173"/>
                  <a:pt x="62" y="173"/>
                </a:cubicBezTo>
                <a:cubicBezTo>
                  <a:pt x="7" y="18"/>
                  <a:pt x="7" y="18"/>
                  <a:pt x="7" y="18"/>
                </a:cubicBezTo>
                <a:cubicBezTo>
                  <a:pt x="3" y="17"/>
                  <a:pt x="0" y="13"/>
                  <a:pt x="0" y="9"/>
                </a:cubicBezTo>
                <a:cubicBezTo>
                  <a:pt x="0" y="4"/>
                  <a:pt x="4" y="0"/>
                  <a:pt x="9" y="0"/>
                </a:cubicBezTo>
                <a:cubicBezTo>
                  <a:pt x="14" y="0"/>
                  <a:pt x="18" y="4"/>
                  <a:pt x="18" y="9"/>
                </a:cubicBezTo>
                <a:cubicBezTo>
                  <a:pt x="18" y="12"/>
                  <a:pt x="17" y="14"/>
                  <a:pt x="15" y="15"/>
                </a:cubicBezTo>
                <a:cubicBezTo>
                  <a:pt x="71" y="173"/>
                  <a:pt x="71" y="173"/>
                  <a:pt x="71" y="173"/>
                </a:cubicBezTo>
                <a:cubicBezTo>
                  <a:pt x="97" y="173"/>
                  <a:pt x="97" y="173"/>
                  <a:pt x="97" y="173"/>
                </a:cubicBezTo>
                <a:cubicBezTo>
                  <a:pt x="101" y="185"/>
                  <a:pt x="101" y="185"/>
                  <a:pt x="101" y="185"/>
                </a:cubicBezTo>
                <a:lnTo>
                  <a:pt x="110" y="185"/>
                </a:lnTo>
                <a:close/>
                <a:moveTo>
                  <a:pt x="75" y="73"/>
                </a:moveTo>
                <a:cubicBezTo>
                  <a:pt x="58" y="28"/>
                  <a:pt x="58" y="28"/>
                  <a:pt x="58" y="28"/>
                </a:cubicBezTo>
                <a:cubicBezTo>
                  <a:pt x="72" y="20"/>
                  <a:pt x="72" y="20"/>
                  <a:pt x="72" y="20"/>
                </a:cubicBezTo>
                <a:cubicBezTo>
                  <a:pt x="20" y="20"/>
                  <a:pt x="20" y="20"/>
                  <a:pt x="20" y="20"/>
                </a:cubicBezTo>
                <a:cubicBezTo>
                  <a:pt x="39" y="73"/>
                  <a:pt x="39" y="73"/>
                  <a:pt x="39" y="73"/>
                </a:cubicBezTo>
                <a:lnTo>
                  <a:pt x="75" y="73"/>
                </a:lnTo>
                <a:close/>
                <a:moveTo>
                  <a:pt x="66" y="34"/>
                </a:moveTo>
                <a:cubicBezTo>
                  <a:pt x="85" y="87"/>
                  <a:pt x="85" y="87"/>
                  <a:pt x="85" y="87"/>
                </a:cubicBezTo>
                <a:cubicBezTo>
                  <a:pt x="157" y="87"/>
                  <a:pt x="157" y="87"/>
                  <a:pt x="157" y="87"/>
                </a:cubicBezTo>
                <a:cubicBezTo>
                  <a:pt x="124" y="60"/>
                  <a:pt x="124" y="60"/>
                  <a:pt x="124" y="60"/>
                </a:cubicBezTo>
                <a:cubicBezTo>
                  <a:pt x="138" y="34"/>
                  <a:pt x="138" y="34"/>
                  <a:pt x="138" y="34"/>
                </a:cubicBezTo>
                <a:lnTo>
                  <a:pt x="66" y="34"/>
                </a:lnTo>
                <a:close/>
                <a:moveTo>
                  <a:pt x="84" y="28"/>
                </a:moveTo>
                <a:cubicBezTo>
                  <a:pt x="81" y="20"/>
                  <a:pt x="81" y="20"/>
                  <a:pt x="81" y="20"/>
                </a:cubicBezTo>
                <a:cubicBezTo>
                  <a:pt x="66" y="28"/>
                  <a:pt x="66" y="28"/>
                  <a:pt x="66" y="28"/>
                </a:cubicBezTo>
                <a:lnTo>
                  <a:pt x="84" y="2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304"/>
          <p:cNvSpPr>
            <a:spLocks noEditPoints="1"/>
          </p:cNvSpPr>
          <p:nvPr/>
        </p:nvSpPr>
        <p:spPr bwMode="auto">
          <a:xfrm>
            <a:off x="7757098" y="3725913"/>
            <a:ext cx="441147" cy="418373"/>
          </a:xfrm>
          <a:custGeom>
            <a:avLst/>
            <a:gdLst>
              <a:gd name="T0" fmla="*/ 87 w 218"/>
              <a:gd name="T1" fmla="*/ 189 h 207"/>
              <a:gd name="T2" fmla="*/ 163 w 218"/>
              <a:gd name="T3" fmla="*/ 108 h 207"/>
              <a:gd name="T4" fmla="*/ 142 w 218"/>
              <a:gd name="T5" fmla="*/ 15 h 207"/>
              <a:gd name="T6" fmla="*/ 69 w 218"/>
              <a:gd name="T7" fmla="*/ 114 h 207"/>
              <a:gd name="T8" fmla="*/ 69 w 218"/>
              <a:gd name="T9" fmla="*/ 85 h 207"/>
              <a:gd name="T10" fmla="*/ 69 w 218"/>
              <a:gd name="T11" fmla="*/ 114 h 207"/>
              <a:gd name="T12" fmla="*/ 71 w 218"/>
              <a:gd name="T13" fmla="*/ 58 h 207"/>
              <a:gd name="T14" fmla="*/ 102 w 218"/>
              <a:gd name="T15" fmla="*/ 58 h 207"/>
              <a:gd name="T16" fmla="*/ 119 w 218"/>
              <a:gd name="T17" fmla="*/ 172 h 207"/>
              <a:gd name="T18" fmla="*/ 107 w 218"/>
              <a:gd name="T19" fmla="*/ 130 h 207"/>
              <a:gd name="T20" fmla="*/ 119 w 218"/>
              <a:gd name="T21" fmla="*/ 172 h 207"/>
              <a:gd name="T22" fmla="*/ 106 w 218"/>
              <a:gd name="T23" fmla="*/ 74 h 207"/>
              <a:gd name="T24" fmla="*/ 141 w 218"/>
              <a:gd name="T25" fmla="*/ 74 h 207"/>
              <a:gd name="T26" fmla="*/ 154 w 218"/>
              <a:gd name="T27" fmla="*/ 36 h 207"/>
              <a:gd name="T28" fmla="*/ 154 w 218"/>
              <a:gd name="T29" fmla="*/ 63 h 207"/>
              <a:gd name="T30" fmla="*/ 154 w 218"/>
              <a:gd name="T31" fmla="*/ 36 h 207"/>
              <a:gd name="T32" fmla="*/ 214 w 218"/>
              <a:gd name="T33" fmla="*/ 126 h 207"/>
              <a:gd name="T34" fmla="*/ 214 w 218"/>
              <a:gd name="T35" fmla="*/ 125 h 207"/>
              <a:gd name="T36" fmla="*/ 202 w 218"/>
              <a:gd name="T37" fmla="*/ 0 h 207"/>
              <a:gd name="T38" fmla="*/ 179 w 218"/>
              <a:gd name="T39" fmla="*/ 3 h 207"/>
              <a:gd name="T40" fmla="*/ 170 w 218"/>
              <a:gd name="T41" fmla="*/ 125 h 207"/>
              <a:gd name="T42" fmla="*/ 176 w 218"/>
              <a:gd name="T43" fmla="*/ 163 h 207"/>
              <a:gd name="T44" fmla="*/ 172 w 218"/>
              <a:gd name="T45" fmla="*/ 179 h 207"/>
              <a:gd name="T46" fmla="*/ 203 w 218"/>
              <a:gd name="T47" fmla="*/ 199 h 207"/>
              <a:gd name="T48" fmla="*/ 207 w 218"/>
              <a:gd name="T49" fmla="*/ 206 h 207"/>
              <a:gd name="T50" fmla="*/ 206 w 218"/>
              <a:gd name="T51" fmla="*/ 182 h 207"/>
              <a:gd name="T52" fmla="*/ 207 w 218"/>
              <a:gd name="T53" fmla="*/ 166 h 207"/>
              <a:gd name="T54" fmla="*/ 207 w 218"/>
              <a:gd name="T55" fmla="*/ 165 h 207"/>
              <a:gd name="T56" fmla="*/ 185 w 218"/>
              <a:gd name="T57" fmla="*/ 7 h 207"/>
              <a:gd name="T58" fmla="*/ 208 w 218"/>
              <a:gd name="T59" fmla="*/ 122 h 207"/>
              <a:gd name="T60" fmla="*/ 198 w 218"/>
              <a:gd name="T61" fmla="*/ 30 h 207"/>
              <a:gd name="T62" fmla="*/ 197 w 218"/>
              <a:gd name="T63" fmla="*/ 122 h 207"/>
              <a:gd name="T64" fmla="*/ 185 w 218"/>
              <a:gd name="T65" fmla="*/ 7 h 207"/>
              <a:gd name="T66" fmla="*/ 210 w 218"/>
              <a:gd name="T67" fmla="*/ 201 h 207"/>
              <a:gd name="T68" fmla="*/ 201 w 218"/>
              <a:gd name="T69" fmla="*/ 189 h 207"/>
              <a:gd name="T70" fmla="*/ 192 w 218"/>
              <a:gd name="T71" fmla="*/ 173 h 207"/>
              <a:gd name="T72" fmla="*/ 194 w 218"/>
              <a:gd name="T73" fmla="*/ 186 h 207"/>
              <a:gd name="T74" fmla="*/ 188 w 218"/>
              <a:gd name="T75" fmla="*/ 169 h 207"/>
              <a:gd name="T76" fmla="*/ 201 w 218"/>
              <a:gd name="T77" fmla="*/ 166 h 207"/>
              <a:gd name="T78" fmla="*/ 201 w 218"/>
              <a:gd name="T79" fmla="*/ 182 h 207"/>
              <a:gd name="T80" fmla="*/ 202 w 218"/>
              <a:gd name="T81" fmla="*/ 159 h 207"/>
              <a:gd name="T82" fmla="*/ 200 w 218"/>
              <a:gd name="T83" fmla="*/ 134 h 207"/>
              <a:gd name="T84" fmla="*/ 195 w 218"/>
              <a:gd name="T85" fmla="*/ 159 h 207"/>
              <a:gd name="T86" fmla="*/ 176 w 218"/>
              <a:gd name="T87" fmla="*/ 128 h 207"/>
              <a:gd name="T88" fmla="*/ 202 w 218"/>
              <a:gd name="T89" fmla="*/ 15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8" h="207">
                <a:moveTo>
                  <a:pt x="32" y="69"/>
                </a:moveTo>
                <a:cubicBezTo>
                  <a:pt x="0" y="134"/>
                  <a:pt x="55" y="181"/>
                  <a:pt x="87" y="189"/>
                </a:cubicBezTo>
                <a:cubicBezTo>
                  <a:pt x="143" y="203"/>
                  <a:pt x="147" y="164"/>
                  <a:pt x="146" y="138"/>
                </a:cubicBezTo>
                <a:cubicBezTo>
                  <a:pt x="145" y="127"/>
                  <a:pt x="153" y="118"/>
                  <a:pt x="163" y="108"/>
                </a:cubicBezTo>
                <a:cubicBezTo>
                  <a:pt x="170" y="22"/>
                  <a:pt x="170" y="22"/>
                  <a:pt x="170" y="22"/>
                </a:cubicBezTo>
                <a:cubicBezTo>
                  <a:pt x="161" y="18"/>
                  <a:pt x="152" y="16"/>
                  <a:pt x="142" y="15"/>
                </a:cubicBezTo>
                <a:cubicBezTo>
                  <a:pt x="91" y="13"/>
                  <a:pt x="49" y="34"/>
                  <a:pt x="32" y="69"/>
                </a:cubicBezTo>
                <a:close/>
                <a:moveTo>
                  <a:pt x="69" y="114"/>
                </a:moveTo>
                <a:cubicBezTo>
                  <a:pt x="61" y="114"/>
                  <a:pt x="54" y="108"/>
                  <a:pt x="54" y="100"/>
                </a:cubicBezTo>
                <a:cubicBezTo>
                  <a:pt x="54" y="92"/>
                  <a:pt x="61" y="85"/>
                  <a:pt x="69" y="85"/>
                </a:cubicBezTo>
                <a:cubicBezTo>
                  <a:pt x="77" y="85"/>
                  <a:pt x="83" y="92"/>
                  <a:pt x="83" y="100"/>
                </a:cubicBezTo>
                <a:cubicBezTo>
                  <a:pt x="83" y="108"/>
                  <a:pt x="77" y="114"/>
                  <a:pt x="69" y="114"/>
                </a:cubicBezTo>
                <a:close/>
                <a:moveTo>
                  <a:pt x="86" y="74"/>
                </a:moveTo>
                <a:cubicBezTo>
                  <a:pt x="78" y="74"/>
                  <a:pt x="71" y="67"/>
                  <a:pt x="71" y="58"/>
                </a:cubicBezTo>
                <a:cubicBezTo>
                  <a:pt x="71" y="50"/>
                  <a:pt x="78" y="43"/>
                  <a:pt x="86" y="43"/>
                </a:cubicBezTo>
                <a:cubicBezTo>
                  <a:pt x="95" y="43"/>
                  <a:pt x="102" y="50"/>
                  <a:pt x="102" y="58"/>
                </a:cubicBezTo>
                <a:cubicBezTo>
                  <a:pt x="102" y="67"/>
                  <a:pt x="95" y="74"/>
                  <a:pt x="86" y="74"/>
                </a:cubicBezTo>
                <a:close/>
                <a:moveTo>
                  <a:pt x="119" y="172"/>
                </a:moveTo>
                <a:cubicBezTo>
                  <a:pt x="107" y="182"/>
                  <a:pt x="88" y="178"/>
                  <a:pt x="87" y="166"/>
                </a:cubicBezTo>
                <a:cubicBezTo>
                  <a:pt x="86" y="149"/>
                  <a:pt x="95" y="134"/>
                  <a:pt x="107" y="130"/>
                </a:cubicBezTo>
                <a:cubicBezTo>
                  <a:pt x="111" y="128"/>
                  <a:pt x="120" y="132"/>
                  <a:pt x="123" y="139"/>
                </a:cubicBezTo>
                <a:cubicBezTo>
                  <a:pt x="127" y="147"/>
                  <a:pt x="129" y="164"/>
                  <a:pt x="119" y="172"/>
                </a:cubicBezTo>
                <a:close/>
                <a:moveTo>
                  <a:pt x="124" y="92"/>
                </a:moveTo>
                <a:cubicBezTo>
                  <a:pt x="114" y="92"/>
                  <a:pt x="106" y="84"/>
                  <a:pt x="106" y="74"/>
                </a:cubicBezTo>
                <a:cubicBezTo>
                  <a:pt x="106" y="65"/>
                  <a:pt x="114" y="57"/>
                  <a:pt x="124" y="57"/>
                </a:cubicBezTo>
                <a:cubicBezTo>
                  <a:pt x="133" y="57"/>
                  <a:pt x="141" y="65"/>
                  <a:pt x="141" y="74"/>
                </a:cubicBezTo>
                <a:cubicBezTo>
                  <a:pt x="141" y="84"/>
                  <a:pt x="133" y="92"/>
                  <a:pt x="124" y="92"/>
                </a:cubicBezTo>
                <a:close/>
                <a:moveTo>
                  <a:pt x="154" y="36"/>
                </a:moveTo>
                <a:cubicBezTo>
                  <a:pt x="161" y="36"/>
                  <a:pt x="167" y="42"/>
                  <a:pt x="167" y="49"/>
                </a:cubicBezTo>
                <a:cubicBezTo>
                  <a:pt x="167" y="57"/>
                  <a:pt x="161" y="63"/>
                  <a:pt x="154" y="63"/>
                </a:cubicBezTo>
                <a:cubicBezTo>
                  <a:pt x="146" y="63"/>
                  <a:pt x="140" y="57"/>
                  <a:pt x="140" y="49"/>
                </a:cubicBezTo>
                <a:cubicBezTo>
                  <a:pt x="140" y="42"/>
                  <a:pt x="146" y="36"/>
                  <a:pt x="154" y="36"/>
                </a:cubicBezTo>
                <a:close/>
                <a:moveTo>
                  <a:pt x="208" y="163"/>
                </a:moveTo>
                <a:cubicBezTo>
                  <a:pt x="214" y="126"/>
                  <a:pt x="214" y="126"/>
                  <a:pt x="214" y="126"/>
                </a:cubicBezTo>
                <a:cubicBezTo>
                  <a:pt x="214" y="126"/>
                  <a:pt x="214" y="126"/>
                  <a:pt x="214" y="125"/>
                </a:cubicBezTo>
                <a:cubicBezTo>
                  <a:pt x="214" y="125"/>
                  <a:pt x="214" y="125"/>
                  <a:pt x="214" y="125"/>
                </a:cubicBezTo>
                <a:cubicBezTo>
                  <a:pt x="205" y="3"/>
                  <a:pt x="205" y="3"/>
                  <a:pt x="205" y="3"/>
                </a:cubicBezTo>
                <a:cubicBezTo>
                  <a:pt x="205" y="2"/>
                  <a:pt x="203" y="0"/>
                  <a:pt x="202" y="0"/>
                </a:cubicBezTo>
                <a:cubicBezTo>
                  <a:pt x="182" y="0"/>
                  <a:pt x="182" y="0"/>
                  <a:pt x="182" y="0"/>
                </a:cubicBezTo>
                <a:cubicBezTo>
                  <a:pt x="180" y="0"/>
                  <a:pt x="179" y="2"/>
                  <a:pt x="179" y="3"/>
                </a:cubicBezTo>
                <a:cubicBezTo>
                  <a:pt x="170" y="125"/>
                  <a:pt x="170" y="125"/>
                  <a:pt x="170" y="125"/>
                </a:cubicBezTo>
                <a:cubicBezTo>
                  <a:pt x="170" y="125"/>
                  <a:pt x="170" y="125"/>
                  <a:pt x="170" y="125"/>
                </a:cubicBezTo>
                <a:cubicBezTo>
                  <a:pt x="170" y="126"/>
                  <a:pt x="170" y="126"/>
                  <a:pt x="170" y="126"/>
                </a:cubicBezTo>
                <a:cubicBezTo>
                  <a:pt x="176" y="163"/>
                  <a:pt x="176" y="163"/>
                  <a:pt x="176" y="163"/>
                </a:cubicBezTo>
                <a:cubicBezTo>
                  <a:pt x="176" y="164"/>
                  <a:pt x="176" y="165"/>
                  <a:pt x="177" y="165"/>
                </a:cubicBezTo>
                <a:cubicBezTo>
                  <a:pt x="175" y="168"/>
                  <a:pt x="172" y="172"/>
                  <a:pt x="172" y="179"/>
                </a:cubicBezTo>
                <a:cubicBezTo>
                  <a:pt x="172" y="190"/>
                  <a:pt x="188" y="195"/>
                  <a:pt x="197" y="197"/>
                </a:cubicBezTo>
                <a:cubicBezTo>
                  <a:pt x="200" y="198"/>
                  <a:pt x="202" y="199"/>
                  <a:pt x="203" y="199"/>
                </a:cubicBezTo>
                <a:cubicBezTo>
                  <a:pt x="206" y="201"/>
                  <a:pt x="207" y="205"/>
                  <a:pt x="205" y="207"/>
                </a:cubicBezTo>
                <a:cubicBezTo>
                  <a:pt x="207" y="206"/>
                  <a:pt x="207" y="206"/>
                  <a:pt x="207" y="206"/>
                </a:cubicBezTo>
                <a:cubicBezTo>
                  <a:pt x="211" y="204"/>
                  <a:pt x="218" y="197"/>
                  <a:pt x="209" y="187"/>
                </a:cubicBezTo>
                <a:cubicBezTo>
                  <a:pt x="207" y="185"/>
                  <a:pt x="206" y="184"/>
                  <a:pt x="206" y="182"/>
                </a:cubicBezTo>
                <a:cubicBezTo>
                  <a:pt x="206" y="181"/>
                  <a:pt x="206" y="180"/>
                  <a:pt x="207" y="179"/>
                </a:cubicBezTo>
                <a:cubicBezTo>
                  <a:pt x="208" y="176"/>
                  <a:pt x="210" y="172"/>
                  <a:pt x="207" y="166"/>
                </a:cubicBezTo>
                <a:cubicBezTo>
                  <a:pt x="206" y="166"/>
                  <a:pt x="206" y="166"/>
                  <a:pt x="206" y="165"/>
                </a:cubicBezTo>
                <a:cubicBezTo>
                  <a:pt x="206" y="165"/>
                  <a:pt x="207" y="165"/>
                  <a:pt x="207" y="165"/>
                </a:cubicBezTo>
                <a:cubicBezTo>
                  <a:pt x="207" y="164"/>
                  <a:pt x="208" y="164"/>
                  <a:pt x="208" y="163"/>
                </a:cubicBezTo>
                <a:close/>
                <a:moveTo>
                  <a:pt x="185" y="7"/>
                </a:moveTo>
                <a:cubicBezTo>
                  <a:pt x="199" y="7"/>
                  <a:pt x="199" y="7"/>
                  <a:pt x="199" y="7"/>
                </a:cubicBezTo>
                <a:cubicBezTo>
                  <a:pt x="208" y="122"/>
                  <a:pt x="208" y="122"/>
                  <a:pt x="208" y="122"/>
                </a:cubicBezTo>
                <a:cubicBezTo>
                  <a:pt x="200" y="122"/>
                  <a:pt x="200" y="122"/>
                  <a:pt x="200" y="122"/>
                </a:cubicBezTo>
                <a:cubicBezTo>
                  <a:pt x="198" y="30"/>
                  <a:pt x="198" y="30"/>
                  <a:pt x="198" y="30"/>
                </a:cubicBezTo>
                <a:cubicBezTo>
                  <a:pt x="194" y="30"/>
                  <a:pt x="194" y="30"/>
                  <a:pt x="194" y="30"/>
                </a:cubicBezTo>
                <a:cubicBezTo>
                  <a:pt x="197" y="122"/>
                  <a:pt x="197" y="122"/>
                  <a:pt x="197" y="122"/>
                </a:cubicBezTo>
                <a:cubicBezTo>
                  <a:pt x="176" y="122"/>
                  <a:pt x="176" y="122"/>
                  <a:pt x="176" y="122"/>
                </a:cubicBezTo>
                <a:lnTo>
                  <a:pt x="185" y="7"/>
                </a:lnTo>
                <a:close/>
                <a:moveTo>
                  <a:pt x="207" y="189"/>
                </a:moveTo>
                <a:cubicBezTo>
                  <a:pt x="213" y="194"/>
                  <a:pt x="210" y="201"/>
                  <a:pt x="210" y="201"/>
                </a:cubicBezTo>
                <a:cubicBezTo>
                  <a:pt x="210" y="201"/>
                  <a:pt x="210" y="197"/>
                  <a:pt x="208" y="194"/>
                </a:cubicBezTo>
                <a:cubicBezTo>
                  <a:pt x="207" y="191"/>
                  <a:pt x="204" y="191"/>
                  <a:pt x="201" y="189"/>
                </a:cubicBezTo>
                <a:cubicBezTo>
                  <a:pt x="197" y="187"/>
                  <a:pt x="194" y="185"/>
                  <a:pt x="192" y="180"/>
                </a:cubicBezTo>
                <a:cubicBezTo>
                  <a:pt x="191" y="176"/>
                  <a:pt x="192" y="173"/>
                  <a:pt x="192" y="173"/>
                </a:cubicBezTo>
                <a:cubicBezTo>
                  <a:pt x="192" y="173"/>
                  <a:pt x="190" y="175"/>
                  <a:pt x="190" y="178"/>
                </a:cubicBezTo>
                <a:cubicBezTo>
                  <a:pt x="190" y="183"/>
                  <a:pt x="194" y="186"/>
                  <a:pt x="194" y="186"/>
                </a:cubicBezTo>
                <a:cubicBezTo>
                  <a:pt x="194" y="186"/>
                  <a:pt x="189" y="185"/>
                  <a:pt x="187" y="180"/>
                </a:cubicBezTo>
                <a:cubicBezTo>
                  <a:pt x="185" y="177"/>
                  <a:pt x="187" y="174"/>
                  <a:pt x="188" y="169"/>
                </a:cubicBezTo>
                <a:cubicBezTo>
                  <a:pt x="188" y="168"/>
                  <a:pt x="188" y="167"/>
                  <a:pt x="188" y="166"/>
                </a:cubicBezTo>
                <a:cubicBezTo>
                  <a:pt x="201" y="166"/>
                  <a:pt x="201" y="166"/>
                  <a:pt x="201" y="166"/>
                </a:cubicBezTo>
                <a:cubicBezTo>
                  <a:pt x="202" y="167"/>
                  <a:pt x="203" y="169"/>
                  <a:pt x="203" y="172"/>
                </a:cubicBezTo>
                <a:cubicBezTo>
                  <a:pt x="203" y="178"/>
                  <a:pt x="201" y="179"/>
                  <a:pt x="201" y="182"/>
                </a:cubicBezTo>
                <a:cubicBezTo>
                  <a:pt x="202" y="185"/>
                  <a:pt x="205" y="187"/>
                  <a:pt x="207" y="189"/>
                </a:cubicBezTo>
                <a:close/>
                <a:moveTo>
                  <a:pt x="202" y="159"/>
                </a:moveTo>
                <a:cubicBezTo>
                  <a:pt x="198" y="159"/>
                  <a:pt x="198" y="159"/>
                  <a:pt x="198" y="159"/>
                </a:cubicBezTo>
                <a:cubicBezTo>
                  <a:pt x="200" y="134"/>
                  <a:pt x="200" y="134"/>
                  <a:pt x="200" y="134"/>
                </a:cubicBezTo>
                <a:cubicBezTo>
                  <a:pt x="197" y="134"/>
                  <a:pt x="197" y="134"/>
                  <a:pt x="197" y="134"/>
                </a:cubicBezTo>
                <a:cubicBezTo>
                  <a:pt x="195" y="159"/>
                  <a:pt x="195" y="159"/>
                  <a:pt x="195" y="159"/>
                </a:cubicBezTo>
                <a:cubicBezTo>
                  <a:pt x="182" y="159"/>
                  <a:pt x="182" y="159"/>
                  <a:pt x="182" y="159"/>
                </a:cubicBezTo>
                <a:cubicBezTo>
                  <a:pt x="176" y="128"/>
                  <a:pt x="176" y="128"/>
                  <a:pt x="176" y="128"/>
                </a:cubicBezTo>
                <a:cubicBezTo>
                  <a:pt x="207" y="128"/>
                  <a:pt x="207" y="128"/>
                  <a:pt x="207" y="128"/>
                </a:cubicBezTo>
                <a:lnTo>
                  <a:pt x="202"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505"/>
          <p:cNvSpPr>
            <a:spLocks noEditPoints="1"/>
          </p:cNvSpPr>
          <p:nvPr/>
        </p:nvSpPr>
        <p:spPr bwMode="auto">
          <a:xfrm>
            <a:off x="9168795" y="2306420"/>
            <a:ext cx="397287" cy="359329"/>
          </a:xfrm>
          <a:custGeom>
            <a:avLst/>
            <a:gdLst>
              <a:gd name="T0" fmla="*/ 75 w 197"/>
              <a:gd name="T1" fmla="*/ 63 h 177"/>
              <a:gd name="T2" fmla="*/ 98 w 197"/>
              <a:gd name="T3" fmla="*/ 40 h 177"/>
              <a:gd name="T4" fmla="*/ 122 w 197"/>
              <a:gd name="T5" fmla="*/ 63 h 177"/>
              <a:gd name="T6" fmla="*/ 98 w 197"/>
              <a:gd name="T7" fmla="*/ 86 h 177"/>
              <a:gd name="T8" fmla="*/ 75 w 197"/>
              <a:gd name="T9" fmla="*/ 63 h 177"/>
              <a:gd name="T10" fmla="*/ 116 w 197"/>
              <a:gd name="T11" fmla="*/ 93 h 177"/>
              <a:gd name="T12" fmla="*/ 98 w 197"/>
              <a:gd name="T13" fmla="*/ 89 h 177"/>
              <a:gd name="T14" fmla="*/ 80 w 197"/>
              <a:gd name="T15" fmla="*/ 93 h 177"/>
              <a:gd name="T16" fmla="*/ 56 w 197"/>
              <a:gd name="T17" fmla="*/ 98 h 177"/>
              <a:gd name="T18" fmla="*/ 60 w 197"/>
              <a:gd name="T19" fmla="*/ 134 h 177"/>
              <a:gd name="T20" fmla="*/ 71 w 197"/>
              <a:gd name="T21" fmla="*/ 152 h 177"/>
              <a:gd name="T22" fmla="*/ 71 w 197"/>
              <a:gd name="T23" fmla="*/ 174 h 177"/>
              <a:gd name="T24" fmla="*/ 98 w 197"/>
              <a:gd name="T25" fmla="*/ 177 h 177"/>
              <a:gd name="T26" fmla="*/ 125 w 197"/>
              <a:gd name="T27" fmla="*/ 174 h 177"/>
              <a:gd name="T28" fmla="*/ 125 w 197"/>
              <a:gd name="T29" fmla="*/ 152 h 177"/>
              <a:gd name="T30" fmla="*/ 136 w 197"/>
              <a:gd name="T31" fmla="*/ 134 h 177"/>
              <a:gd name="T32" fmla="*/ 141 w 197"/>
              <a:gd name="T33" fmla="*/ 98 h 177"/>
              <a:gd name="T34" fmla="*/ 116 w 197"/>
              <a:gd name="T35" fmla="*/ 93 h 177"/>
              <a:gd name="T36" fmla="*/ 197 w 197"/>
              <a:gd name="T37" fmla="*/ 14 h 177"/>
              <a:gd name="T38" fmla="*/ 197 w 197"/>
              <a:gd name="T39" fmla="*/ 132 h 177"/>
              <a:gd name="T40" fmla="*/ 183 w 197"/>
              <a:gd name="T41" fmla="*/ 146 h 177"/>
              <a:gd name="T42" fmla="*/ 137 w 197"/>
              <a:gd name="T43" fmla="*/ 146 h 177"/>
              <a:gd name="T44" fmla="*/ 143 w 197"/>
              <a:gd name="T45" fmla="*/ 137 h 177"/>
              <a:gd name="T46" fmla="*/ 146 w 197"/>
              <a:gd name="T47" fmla="*/ 125 h 177"/>
              <a:gd name="T48" fmla="*/ 185 w 197"/>
              <a:gd name="T49" fmla="*/ 125 h 177"/>
              <a:gd name="T50" fmla="*/ 185 w 197"/>
              <a:gd name="T51" fmla="*/ 20 h 177"/>
              <a:gd name="T52" fmla="*/ 11 w 197"/>
              <a:gd name="T53" fmla="*/ 20 h 177"/>
              <a:gd name="T54" fmla="*/ 11 w 197"/>
              <a:gd name="T55" fmla="*/ 125 h 177"/>
              <a:gd name="T56" fmla="*/ 51 w 197"/>
              <a:gd name="T57" fmla="*/ 125 h 177"/>
              <a:gd name="T58" fmla="*/ 53 w 197"/>
              <a:gd name="T59" fmla="*/ 136 h 177"/>
              <a:gd name="T60" fmla="*/ 53 w 197"/>
              <a:gd name="T61" fmla="*/ 137 h 177"/>
              <a:gd name="T62" fmla="*/ 59 w 197"/>
              <a:gd name="T63" fmla="*/ 146 h 177"/>
              <a:gd name="T64" fmla="*/ 14 w 197"/>
              <a:gd name="T65" fmla="*/ 146 h 177"/>
              <a:gd name="T66" fmla="*/ 0 w 197"/>
              <a:gd name="T67" fmla="*/ 132 h 177"/>
              <a:gd name="T68" fmla="*/ 0 w 197"/>
              <a:gd name="T69" fmla="*/ 14 h 177"/>
              <a:gd name="T70" fmla="*/ 14 w 197"/>
              <a:gd name="T71" fmla="*/ 0 h 177"/>
              <a:gd name="T72" fmla="*/ 183 w 197"/>
              <a:gd name="T73" fmla="*/ 0 h 177"/>
              <a:gd name="T74" fmla="*/ 197 w 197"/>
              <a:gd name="T75" fmla="*/ 14 h 177"/>
              <a:gd name="T76" fmla="*/ 26 w 197"/>
              <a:gd name="T77" fmla="*/ 12 h 177"/>
              <a:gd name="T78" fmla="*/ 21 w 197"/>
              <a:gd name="T79" fmla="*/ 7 h 177"/>
              <a:gd name="T80" fmla="*/ 17 w 197"/>
              <a:gd name="T81" fmla="*/ 12 h 177"/>
              <a:gd name="T82" fmla="*/ 21 w 197"/>
              <a:gd name="T83" fmla="*/ 16 h 177"/>
              <a:gd name="T84" fmla="*/ 26 w 197"/>
              <a:gd name="T85" fmla="*/ 12 h 177"/>
              <a:gd name="T86" fmla="*/ 41 w 197"/>
              <a:gd name="T87" fmla="*/ 12 h 177"/>
              <a:gd name="T88" fmla="*/ 36 w 197"/>
              <a:gd name="T89" fmla="*/ 7 h 177"/>
              <a:gd name="T90" fmla="*/ 32 w 197"/>
              <a:gd name="T91" fmla="*/ 12 h 177"/>
              <a:gd name="T92" fmla="*/ 36 w 197"/>
              <a:gd name="T93" fmla="*/ 16 h 177"/>
              <a:gd name="T94" fmla="*/ 41 w 197"/>
              <a:gd name="T95" fmla="*/ 12 h 177"/>
              <a:gd name="T96" fmla="*/ 56 w 197"/>
              <a:gd name="T97" fmla="*/ 12 h 177"/>
              <a:gd name="T98" fmla="*/ 52 w 197"/>
              <a:gd name="T99" fmla="*/ 7 h 177"/>
              <a:gd name="T100" fmla="*/ 47 w 197"/>
              <a:gd name="T101" fmla="*/ 12 h 177"/>
              <a:gd name="T102" fmla="*/ 52 w 197"/>
              <a:gd name="T103" fmla="*/ 16 h 177"/>
              <a:gd name="T104" fmla="*/ 56 w 197"/>
              <a:gd name="T105" fmla="*/ 1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177">
                <a:moveTo>
                  <a:pt x="75" y="63"/>
                </a:moveTo>
                <a:cubicBezTo>
                  <a:pt x="75" y="50"/>
                  <a:pt x="85" y="40"/>
                  <a:pt x="98" y="40"/>
                </a:cubicBezTo>
                <a:cubicBezTo>
                  <a:pt x="111" y="40"/>
                  <a:pt x="122" y="50"/>
                  <a:pt x="122" y="63"/>
                </a:cubicBezTo>
                <a:cubicBezTo>
                  <a:pt x="122" y="76"/>
                  <a:pt x="111" y="86"/>
                  <a:pt x="98" y="86"/>
                </a:cubicBezTo>
                <a:cubicBezTo>
                  <a:pt x="85" y="86"/>
                  <a:pt x="75" y="76"/>
                  <a:pt x="75" y="63"/>
                </a:cubicBezTo>
                <a:close/>
                <a:moveTo>
                  <a:pt x="116" y="93"/>
                </a:moveTo>
                <a:cubicBezTo>
                  <a:pt x="113" y="92"/>
                  <a:pt x="107" y="89"/>
                  <a:pt x="98" y="89"/>
                </a:cubicBezTo>
                <a:cubicBezTo>
                  <a:pt x="90" y="89"/>
                  <a:pt x="83" y="92"/>
                  <a:pt x="80" y="93"/>
                </a:cubicBezTo>
                <a:cubicBezTo>
                  <a:pt x="65" y="95"/>
                  <a:pt x="56" y="98"/>
                  <a:pt x="56" y="98"/>
                </a:cubicBezTo>
                <a:cubicBezTo>
                  <a:pt x="56" y="98"/>
                  <a:pt x="59" y="128"/>
                  <a:pt x="60" y="134"/>
                </a:cubicBezTo>
                <a:cubicBezTo>
                  <a:pt x="63" y="141"/>
                  <a:pt x="71" y="145"/>
                  <a:pt x="71" y="152"/>
                </a:cubicBezTo>
                <a:cubicBezTo>
                  <a:pt x="71" y="174"/>
                  <a:pt x="71" y="174"/>
                  <a:pt x="71" y="174"/>
                </a:cubicBezTo>
                <a:cubicBezTo>
                  <a:pt x="71" y="174"/>
                  <a:pt x="84" y="177"/>
                  <a:pt x="98" y="177"/>
                </a:cubicBezTo>
                <a:cubicBezTo>
                  <a:pt x="112" y="177"/>
                  <a:pt x="125" y="174"/>
                  <a:pt x="125" y="174"/>
                </a:cubicBezTo>
                <a:cubicBezTo>
                  <a:pt x="125" y="152"/>
                  <a:pt x="125" y="152"/>
                  <a:pt x="125" y="152"/>
                </a:cubicBezTo>
                <a:cubicBezTo>
                  <a:pt x="125" y="145"/>
                  <a:pt x="133" y="141"/>
                  <a:pt x="136" y="134"/>
                </a:cubicBezTo>
                <a:cubicBezTo>
                  <a:pt x="138" y="128"/>
                  <a:pt x="141" y="98"/>
                  <a:pt x="141" y="98"/>
                </a:cubicBezTo>
                <a:cubicBezTo>
                  <a:pt x="141" y="98"/>
                  <a:pt x="132" y="95"/>
                  <a:pt x="116" y="93"/>
                </a:cubicBezTo>
                <a:close/>
                <a:moveTo>
                  <a:pt x="197" y="14"/>
                </a:moveTo>
                <a:cubicBezTo>
                  <a:pt x="197" y="132"/>
                  <a:pt x="197" y="132"/>
                  <a:pt x="197" y="132"/>
                </a:cubicBezTo>
                <a:cubicBezTo>
                  <a:pt x="197" y="140"/>
                  <a:pt x="191" y="146"/>
                  <a:pt x="183" y="146"/>
                </a:cubicBezTo>
                <a:cubicBezTo>
                  <a:pt x="137" y="146"/>
                  <a:pt x="137" y="146"/>
                  <a:pt x="137" y="146"/>
                </a:cubicBezTo>
                <a:cubicBezTo>
                  <a:pt x="139" y="144"/>
                  <a:pt x="142" y="141"/>
                  <a:pt x="143" y="137"/>
                </a:cubicBezTo>
                <a:cubicBezTo>
                  <a:pt x="144" y="135"/>
                  <a:pt x="145" y="130"/>
                  <a:pt x="146" y="125"/>
                </a:cubicBezTo>
                <a:cubicBezTo>
                  <a:pt x="185" y="125"/>
                  <a:pt x="185" y="125"/>
                  <a:pt x="185" y="125"/>
                </a:cubicBezTo>
                <a:cubicBezTo>
                  <a:pt x="185" y="20"/>
                  <a:pt x="185" y="20"/>
                  <a:pt x="185" y="20"/>
                </a:cubicBezTo>
                <a:cubicBezTo>
                  <a:pt x="11" y="20"/>
                  <a:pt x="11" y="20"/>
                  <a:pt x="11" y="20"/>
                </a:cubicBezTo>
                <a:cubicBezTo>
                  <a:pt x="11" y="125"/>
                  <a:pt x="11" y="125"/>
                  <a:pt x="11" y="125"/>
                </a:cubicBezTo>
                <a:cubicBezTo>
                  <a:pt x="51" y="125"/>
                  <a:pt x="51" y="125"/>
                  <a:pt x="51" y="125"/>
                </a:cubicBezTo>
                <a:cubicBezTo>
                  <a:pt x="51" y="130"/>
                  <a:pt x="52" y="134"/>
                  <a:pt x="53" y="136"/>
                </a:cubicBezTo>
                <a:cubicBezTo>
                  <a:pt x="53" y="137"/>
                  <a:pt x="53" y="137"/>
                  <a:pt x="53" y="137"/>
                </a:cubicBezTo>
                <a:cubicBezTo>
                  <a:pt x="54" y="141"/>
                  <a:pt x="57" y="144"/>
                  <a:pt x="59" y="146"/>
                </a:cubicBezTo>
                <a:cubicBezTo>
                  <a:pt x="14" y="146"/>
                  <a:pt x="14" y="146"/>
                  <a:pt x="14" y="146"/>
                </a:cubicBezTo>
                <a:cubicBezTo>
                  <a:pt x="6" y="146"/>
                  <a:pt x="0" y="140"/>
                  <a:pt x="0" y="132"/>
                </a:cubicBezTo>
                <a:cubicBezTo>
                  <a:pt x="0" y="14"/>
                  <a:pt x="0" y="14"/>
                  <a:pt x="0" y="14"/>
                </a:cubicBezTo>
                <a:cubicBezTo>
                  <a:pt x="0" y="6"/>
                  <a:pt x="6" y="0"/>
                  <a:pt x="14" y="0"/>
                </a:cubicBezTo>
                <a:cubicBezTo>
                  <a:pt x="183" y="0"/>
                  <a:pt x="183" y="0"/>
                  <a:pt x="183" y="0"/>
                </a:cubicBezTo>
                <a:cubicBezTo>
                  <a:pt x="191" y="0"/>
                  <a:pt x="197" y="6"/>
                  <a:pt x="197" y="14"/>
                </a:cubicBezTo>
                <a:close/>
                <a:moveTo>
                  <a:pt x="26" y="12"/>
                </a:moveTo>
                <a:cubicBezTo>
                  <a:pt x="26" y="9"/>
                  <a:pt x="24" y="7"/>
                  <a:pt x="21" y="7"/>
                </a:cubicBezTo>
                <a:cubicBezTo>
                  <a:pt x="19" y="7"/>
                  <a:pt x="17" y="9"/>
                  <a:pt x="17" y="12"/>
                </a:cubicBezTo>
                <a:cubicBezTo>
                  <a:pt x="17" y="14"/>
                  <a:pt x="19" y="16"/>
                  <a:pt x="21" y="16"/>
                </a:cubicBezTo>
                <a:cubicBezTo>
                  <a:pt x="24" y="16"/>
                  <a:pt x="26" y="14"/>
                  <a:pt x="26" y="12"/>
                </a:cubicBezTo>
                <a:close/>
                <a:moveTo>
                  <a:pt x="41" y="12"/>
                </a:moveTo>
                <a:cubicBezTo>
                  <a:pt x="41" y="9"/>
                  <a:pt x="39" y="7"/>
                  <a:pt x="36" y="7"/>
                </a:cubicBezTo>
                <a:cubicBezTo>
                  <a:pt x="34" y="7"/>
                  <a:pt x="32" y="9"/>
                  <a:pt x="32" y="12"/>
                </a:cubicBezTo>
                <a:cubicBezTo>
                  <a:pt x="32" y="14"/>
                  <a:pt x="34" y="16"/>
                  <a:pt x="36" y="16"/>
                </a:cubicBezTo>
                <a:cubicBezTo>
                  <a:pt x="39" y="16"/>
                  <a:pt x="41" y="14"/>
                  <a:pt x="41" y="12"/>
                </a:cubicBezTo>
                <a:close/>
                <a:moveTo>
                  <a:pt x="56" y="12"/>
                </a:moveTo>
                <a:cubicBezTo>
                  <a:pt x="56" y="9"/>
                  <a:pt x="54" y="7"/>
                  <a:pt x="52" y="7"/>
                </a:cubicBezTo>
                <a:cubicBezTo>
                  <a:pt x="49" y="7"/>
                  <a:pt x="47" y="9"/>
                  <a:pt x="47" y="12"/>
                </a:cubicBezTo>
                <a:cubicBezTo>
                  <a:pt x="47" y="14"/>
                  <a:pt x="49" y="16"/>
                  <a:pt x="52" y="16"/>
                </a:cubicBezTo>
                <a:cubicBezTo>
                  <a:pt x="54" y="16"/>
                  <a:pt x="56" y="14"/>
                  <a:pt x="56" y="1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7" name="TextBox 26"/>
          <p:cNvSpPr txBox="1"/>
          <p:nvPr/>
        </p:nvSpPr>
        <p:spPr>
          <a:xfrm>
            <a:off x="2212075" y="4160047"/>
            <a:ext cx="1023037" cy="276999"/>
          </a:xfrm>
          <a:prstGeom prst="rect">
            <a:avLst/>
          </a:prstGeom>
          <a:noFill/>
        </p:spPr>
        <p:txBody>
          <a:bodyPr wrap="none" rtlCol="0">
            <a:spAutoFit/>
          </a:bodyPr>
          <a:lstStyle/>
          <a:p>
            <a:pPr algn="ctr"/>
            <a:r>
              <a:rPr lang="en-US" sz="1200" b="1" dirty="0">
                <a:solidFill>
                  <a:schemeClr val="bg2"/>
                </a:solidFill>
                <a:latin typeface="+mj-lt"/>
              </a:rPr>
              <a:t>Visible Cost</a:t>
            </a:r>
            <a:endParaRPr lang="id-ID" sz="1200" b="1" dirty="0">
              <a:solidFill>
                <a:schemeClr val="bg2"/>
              </a:solidFill>
              <a:latin typeface="+mj-lt"/>
            </a:endParaRPr>
          </a:p>
        </p:txBody>
      </p:sp>
      <p:sp>
        <p:nvSpPr>
          <p:cNvPr id="28" name="TextBox 27"/>
          <p:cNvSpPr txBox="1"/>
          <p:nvPr/>
        </p:nvSpPr>
        <p:spPr>
          <a:xfrm>
            <a:off x="1743865" y="4339005"/>
            <a:ext cx="1959456" cy="854080"/>
          </a:xfrm>
          <a:prstGeom prst="rect">
            <a:avLst/>
          </a:prstGeom>
          <a:noFill/>
        </p:spPr>
        <p:txBody>
          <a:bodyPr wrap="square" rtlCol="0">
            <a:spAutoFit/>
          </a:bodyPr>
          <a:lstStyle/>
          <a:p>
            <a:pPr algn="ctr">
              <a:lnSpc>
                <a:spcPct val="150000"/>
              </a:lnSpc>
            </a:pPr>
            <a:r>
              <a:rPr lang="id-ID" sz="1100" dirty="0">
                <a:solidFill>
                  <a:schemeClr val="bg2"/>
                </a:solidFill>
              </a:rPr>
              <a:t>Suitable for all category</a:t>
            </a:r>
            <a:r>
              <a:rPr lang="en-US" sz="1100" dirty="0">
                <a:solidFill>
                  <a:schemeClr val="bg2"/>
                </a:solidFill>
              </a:rPr>
              <a:t>, Lorem </a:t>
            </a:r>
            <a:r>
              <a:rPr lang="en-US" sz="1100" dirty="0" err="1">
                <a:solidFill>
                  <a:schemeClr val="bg2"/>
                </a:solidFill>
              </a:rPr>
              <a:t>Ipsum</a:t>
            </a:r>
            <a:r>
              <a:rPr lang="en-US" sz="1100" dirty="0">
                <a:solidFill>
                  <a:schemeClr val="bg2"/>
                </a:solidFill>
              </a:rPr>
              <a:t> is not simply random text.</a:t>
            </a:r>
            <a:r>
              <a:rPr lang="id-ID" sz="1100" dirty="0">
                <a:solidFill>
                  <a:schemeClr val="bg2"/>
                </a:solidFill>
              </a:rPr>
              <a:t> </a:t>
            </a:r>
            <a:endParaRPr lang="en-US" sz="1100" b="1" dirty="0">
              <a:solidFill>
                <a:schemeClr val="bg2"/>
              </a:solidFill>
            </a:endParaRPr>
          </a:p>
        </p:txBody>
      </p:sp>
      <p:sp>
        <p:nvSpPr>
          <p:cNvPr id="29" name="TextBox 28"/>
          <p:cNvSpPr txBox="1"/>
          <p:nvPr/>
        </p:nvSpPr>
        <p:spPr>
          <a:xfrm>
            <a:off x="4839819" y="4160047"/>
            <a:ext cx="1023037" cy="276999"/>
          </a:xfrm>
          <a:prstGeom prst="rect">
            <a:avLst/>
          </a:prstGeom>
          <a:noFill/>
        </p:spPr>
        <p:txBody>
          <a:bodyPr wrap="none" rtlCol="0">
            <a:spAutoFit/>
          </a:bodyPr>
          <a:lstStyle/>
          <a:p>
            <a:pPr algn="ctr"/>
            <a:r>
              <a:rPr lang="en-US" sz="1200" b="1" dirty="0">
                <a:solidFill>
                  <a:schemeClr val="bg2"/>
                </a:solidFill>
                <a:latin typeface="+mj-lt"/>
              </a:rPr>
              <a:t>Visible Cost</a:t>
            </a:r>
            <a:endParaRPr lang="id-ID" sz="1200" b="1" dirty="0">
              <a:solidFill>
                <a:schemeClr val="bg2"/>
              </a:solidFill>
              <a:latin typeface="+mj-lt"/>
            </a:endParaRPr>
          </a:p>
        </p:txBody>
      </p:sp>
      <p:sp>
        <p:nvSpPr>
          <p:cNvPr id="30" name="TextBox 29"/>
          <p:cNvSpPr txBox="1"/>
          <p:nvPr/>
        </p:nvSpPr>
        <p:spPr>
          <a:xfrm>
            <a:off x="4371609" y="4339005"/>
            <a:ext cx="1959456" cy="854080"/>
          </a:xfrm>
          <a:prstGeom prst="rect">
            <a:avLst/>
          </a:prstGeom>
          <a:noFill/>
        </p:spPr>
        <p:txBody>
          <a:bodyPr wrap="square" rtlCol="0">
            <a:spAutoFit/>
          </a:bodyPr>
          <a:lstStyle/>
          <a:p>
            <a:pPr algn="ctr">
              <a:lnSpc>
                <a:spcPct val="150000"/>
              </a:lnSpc>
            </a:pPr>
            <a:r>
              <a:rPr lang="id-ID" sz="1100" dirty="0">
                <a:solidFill>
                  <a:schemeClr val="bg2"/>
                </a:solidFill>
              </a:rPr>
              <a:t>Suitable for all category</a:t>
            </a:r>
            <a:r>
              <a:rPr lang="en-US" sz="1100" dirty="0">
                <a:solidFill>
                  <a:schemeClr val="bg2"/>
                </a:solidFill>
              </a:rPr>
              <a:t>, Lorem </a:t>
            </a:r>
            <a:r>
              <a:rPr lang="en-US" sz="1100" dirty="0" err="1">
                <a:solidFill>
                  <a:schemeClr val="bg2"/>
                </a:solidFill>
              </a:rPr>
              <a:t>Ipsum</a:t>
            </a:r>
            <a:r>
              <a:rPr lang="en-US" sz="1100" dirty="0">
                <a:solidFill>
                  <a:schemeClr val="bg2"/>
                </a:solidFill>
              </a:rPr>
              <a:t> is not simply random text.</a:t>
            </a:r>
            <a:r>
              <a:rPr lang="id-ID" sz="1100" dirty="0">
                <a:solidFill>
                  <a:schemeClr val="bg2"/>
                </a:solidFill>
              </a:rPr>
              <a:t> </a:t>
            </a:r>
            <a:endParaRPr lang="en-US" sz="1100" b="1" dirty="0">
              <a:solidFill>
                <a:schemeClr val="bg2"/>
              </a:solidFill>
            </a:endParaRPr>
          </a:p>
        </p:txBody>
      </p:sp>
      <p:sp>
        <p:nvSpPr>
          <p:cNvPr id="31" name="TextBox 30"/>
          <p:cNvSpPr txBox="1"/>
          <p:nvPr/>
        </p:nvSpPr>
        <p:spPr>
          <a:xfrm>
            <a:off x="7466835" y="4160047"/>
            <a:ext cx="1023037" cy="276999"/>
          </a:xfrm>
          <a:prstGeom prst="rect">
            <a:avLst/>
          </a:prstGeom>
          <a:noFill/>
        </p:spPr>
        <p:txBody>
          <a:bodyPr wrap="none" rtlCol="0">
            <a:spAutoFit/>
          </a:bodyPr>
          <a:lstStyle/>
          <a:p>
            <a:pPr algn="ctr"/>
            <a:r>
              <a:rPr lang="en-US" sz="1200" b="1" dirty="0">
                <a:solidFill>
                  <a:schemeClr val="bg2"/>
                </a:solidFill>
                <a:latin typeface="+mj-lt"/>
              </a:rPr>
              <a:t>Visible Cost</a:t>
            </a:r>
            <a:endParaRPr lang="id-ID" sz="1200" b="1" dirty="0">
              <a:solidFill>
                <a:schemeClr val="bg2"/>
              </a:solidFill>
              <a:latin typeface="+mj-lt"/>
            </a:endParaRPr>
          </a:p>
        </p:txBody>
      </p:sp>
      <p:sp>
        <p:nvSpPr>
          <p:cNvPr id="32" name="TextBox 31"/>
          <p:cNvSpPr txBox="1"/>
          <p:nvPr/>
        </p:nvSpPr>
        <p:spPr>
          <a:xfrm>
            <a:off x="6998625" y="4339005"/>
            <a:ext cx="1959456" cy="854080"/>
          </a:xfrm>
          <a:prstGeom prst="rect">
            <a:avLst/>
          </a:prstGeom>
          <a:noFill/>
        </p:spPr>
        <p:txBody>
          <a:bodyPr wrap="square" rtlCol="0">
            <a:spAutoFit/>
          </a:bodyPr>
          <a:lstStyle/>
          <a:p>
            <a:pPr algn="ctr">
              <a:lnSpc>
                <a:spcPct val="150000"/>
              </a:lnSpc>
            </a:pPr>
            <a:r>
              <a:rPr lang="id-ID" sz="1100" dirty="0">
                <a:solidFill>
                  <a:schemeClr val="bg2"/>
                </a:solidFill>
              </a:rPr>
              <a:t>Suitable for all category</a:t>
            </a:r>
            <a:r>
              <a:rPr lang="en-US" sz="1100" dirty="0">
                <a:solidFill>
                  <a:schemeClr val="bg2"/>
                </a:solidFill>
              </a:rPr>
              <a:t>, Lorem </a:t>
            </a:r>
            <a:r>
              <a:rPr lang="en-US" sz="1100" dirty="0" err="1">
                <a:solidFill>
                  <a:schemeClr val="bg2"/>
                </a:solidFill>
              </a:rPr>
              <a:t>Ipsum</a:t>
            </a:r>
            <a:r>
              <a:rPr lang="en-US" sz="1100" dirty="0">
                <a:solidFill>
                  <a:schemeClr val="bg2"/>
                </a:solidFill>
              </a:rPr>
              <a:t> is not simply random text.</a:t>
            </a:r>
            <a:r>
              <a:rPr lang="id-ID" sz="1100" dirty="0">
                <a:solidFill>
                  <a:schemeClr val="bg2"/>
                </a:solidFill>
              </a:rPr>
              <a:t> </a:t>
            </a:r>
            <a:endParaRPr lang="en-US" sz="1100" b="1" dirty="0">
              <a:solidFill>
                <a:schemeClr val="bg2"/>
              </a:solidFill>
            </a:endParaRPr>
          </a:p>
        </p:txBody>
      </p:sp>
      <p:sp>
        <p:nvSpPr>
          <p:cNvPr id="33" name="TextBox 32"/>
          <p:cNvSpPr txBox="1"/>
          <p:nvPr/>
        </p:nvSpPr>
        <p:spPr>
          <a:xfrm>
            <a:off x="3565171" y="2706908"/>
            <a:ext cx="1023037" cy="276999"/>
          </a:xfrm>
          <a:prstGeom prst="rect">
            <a:avLst/>
          </a:prstGeom>
          <a:noFill/>
        </p:spPr>
        <p:txBody>
          <a:bodyPr wrap="none" rtlCol="0">
            <a:spAutoFit/>
          </a:bodyPr>
          <a:lstStyle/>
          <a:p>
            <a:pPr algn="ctr"/>
            <a:r>
              <a:rPr lang="en-US" sz="1200" b="1" dirty="0">
                <a:solidFill>
                  <a:schemeClr val="bg2"/>
                </a:solidFill>
                <a:latin typeface="+mj-lt"/>
              </a:rPr>
              <a:t>Visible Cost</a:t>
            </a:r>
            <a:endParaRPr lang="id-ID" sz="1200" b="1" dirty="0">
              <a:solidFill>
                <a:schemeClr val="bg2"/>
              </a:solidFill>
              <a:latin typeface="+mj-lt"/>
            </a:endParaRPr>
          </a:p>
        </p:txBody>
      </p:sp>
      <p:sp>
        <p:nvSpPr>
          <p:cNvPr id="34" name="TextBox 33"/>
          <p:cNvSpPr txBox="1"/>
          <p:nvPr/>
        </p:nvSpPr>
        <p:spPr>
          <a:xfrm>
            <a:off x="3096961" y="2885866"/>
            <a:ext cx="1959456" cy="854080"/>
          </a:xfrm>
          <a:prstGeom prst="rect">
            <a:avLst/>
          </a:prstGeom>
          <a:noFill/>
        </p:spPr>
        <p:txBody>
          <a:bodyPr wrap="square" rtlCol="0">
            <a:spAutoFit/>
          </a:bodyPr>
          <a:lstStyle/>
          <a:p>
            <a:pPr algn="ctr">
              <a:lnSpc>
                <a:spcPct val="150000"/>
              </a:lnSpc>
            </a:pPr>
            <a:r>
              <a:rPr lang="id-ID" sz="1100" dirty="0">
                <a:solidFill>
                  <a:schemeClr val="bg2"/>
                </a:solidFill>
              </a:rPr>
              <a:t>Suitable for all category</a:t>
            </a:r>
            <a:r>
              <a:rPr lang="en-US" sz="1100" dirty="0">
                <a:solidFill>
                  <a:schemeClr val="bg2"/>
                </a:solidFill>
              </a:rPr>
              <a:t>, Lorem </a:t>
            </a:r>
            <a:r>
              <a:rPr lang="en-US" sz="1100" dirty="0" err="1">
                <a:solidFill>
                  <a:schemeClr val="bg2"/>
                </a:solidFill>
              </a:rPr>
              <a:t>Ipsum</a:t>
            </a:r>
            <a:r>
              <a:rPr lang="en-US" sz="1100" dirty="0">
                <a:solidFill>
                  <a:schemeClr val="bg2"/>
                </a:solidFill>
              </a:rPr>
              <a:t> is not simply random text.</a:t>
            </a:r>
            <a:r>
              <a:rPr lang="id-ID" sz="1100" dirty="0">
                <a:solidFill>
                  <a:schemeClr val="bg2"/>
                </a:solidFill>
              </a:rPr>
              <a:t> </a:t>
            </a:r>
            <a:endParaRPr lang="en-US" sz="1100" b="1" dirty="0">
              <a:solidFill>
                <a:schemeClr val="bg2"/>
              </a:solidFill>
            </a:endParaRPr>
          </a:p>
        </p:txBody>
      </p:sp>
      <p:sp>
        <p:nvSpPr>
          <p:cNvPr id="35" name="TextBox 34"/>
          <p:cNvSpPr txBox="1"/>
          <p:nvPr/>
        </p:nvSpPr>
        <p:spPr>
          <a:xfrm>
            <a:off x="6192915" y="2706908"/>
            <a:ext cx="1023037" cy="276999"/>
          </a:xfrm>
          <a:prstGeom prst="rect">
            <a:avLst/>
          </a:prstGeom>
          <a:noFill/>
        </p:spPr>
        <p:txBody>
          <a:bodyPr wrap="none" rtlCol="0">
            <a:spAutoFit/>
          </a:bodyPr>
          <a:lstStyle/>
          <a:p>
            <a:pPr algn="ctr"/>
            <a:r>
              <a:rPr lang="en-US" sz="1200" b="1" dirty="0">
                <a:solidFill>
                  <a:schemeClr val="bg2"/>
                </a:solidFill>
                <a:latin typeface="+mj-lt"/>
              </a:rPr>
              <a:t>Visible Cost</a:t>
            </a:r>
            <a:endParaRPr lang="id-ID" sz="1200" b="1" dirty="0">
              <a:solidFill>
                <a:schemeClr val="bg2"/>
              </a:solidFill>
              <a:latin typeface="+mj-lt"/>
            </a:endParaRPr>
          </a:p>
        </p:txBody>
      </p:sp>
      <p:sp>
        <p:nvSpPr>
          <p:cNvPr id="36" name="TextBox 35"/>
          <p:cNvSpPr txBox="1"/>
          <p:nvPr/>
        </p:nvSpPr>
        <p:spPr>
          <a:xfrm>
            <a:off x="5724705" y="2885866"/>
            <a:ext cx="1959456" cy="854080"/>
          </a:xfrm>
          <a:prstGeom prst="rect">
            <a:avLst/>
          </a:prstGeom>
          <a:noFill/>
        </p:spPr>
        <p:txBody>
          <a:bodyPr wrap="square" rtlCol="0">
            <a:spAutoFit/>
          </a:bodyPr>
          <a:lstStyle/>
          <a:p>
            <a:pPr algn="ctr">
              <a:lnSpc>
                <a:spcPct val="150000"/>
              </a:lnSpc>
            </a:pPr>
            <a:r>
              <a:rPr lang="id-ID" sz="1100" dirty="0">
                <a:solidFill>
                  <a:schemeClr val="bg2"/>
                </a:solidFill>
              </a:rPr>
              <a:t>Suitable for all category</a:t>
            </a:r>
            <a:r>
              <a:rPr lang="en-US" sz="1100" dirty="0">
                <a:solidFill>
                  <a:schemeClr val="bg2"/>
                </a:solidFill>
              </a:rPr>
              <a:t>, Lorem </a:t>
            </a:r>
            <a:r>
              <a:rPr lang="en-US" sz="1100" dirty="0" err="1">
                <a:solidFill>
                  <a:schemeClr val="bg2"/>
                </a:solidFill>
              </a:rPr>
              <a:t>Ipsum</a:t>
            </a:r>
            <a:r>
              <a:rPr lang="en-US" sz="1100" dirty="0">
                <a:solidFill>
                  <a:schemeClr val="bg2"/>
                </a:solidFill>
              </a:rPr>
              <a:t> is not simply random text.</a:t>
            </a:r>
            <a:r>
              <a:rPr lang="id-ID" sz="1100" dirty="0">
                <a:solidFill>
                  <a:schemeClr val="bg2"/>
                </a:solidFill>
              </a:rPr>
              <a:t> </a:t>
            </a:r>
            <a:endParaRPr lang="en-US" sz="1100" b="1" dirty="0">
              <a:solidFill>
                <a:schemeClr val="bg2"/>
              </a:solidFill>
            </a:endParaRPr>
          </a:p>
        </p:txBody>
      </p:sp>
      <p:sp>
        <p:nvSpPr>
          <p:cNvPr id="37" name="TextBox 36"/>
          <p:cNvSpPr txBox="1"/>
          <p:nvPr/>
        </p:nvSpPr>
        <p:spPr>
          <a:xfrm>
            <a:off x="8819931" y="2706908"/>
            <a:ext cx="1023037" cy="276999"/>
          </a:xfrm>
          <a:prstGeom prst="rect">
            <a:avLst/>
          </a:prstGeom>
          <a:noFill/>
        </p:spPr>
        <p:txBody>
          <a:bodyPr wrap="none" rtlCol="0">
            <a:spAutoFit/>
          </a:bodyPr>
          <a:lstStyle/>
          <a:p>
            <a:pPr algn="ctr"/>
            <a:r>
              <a:rPr lang="en-US" sz="1200" b="1" dirty="0">
                <a:solidFill>
                  <a:schemeClr val="bg2"/>
                </a:solidFill>
                <a:latin typeface="+mj-lt"/>
              </a:rPr>
              <a:t>Visible Cost</a:t>
            </a:r>
            <a:endParaRPr lang="id-ID" sz="1200" b="1" dirty="0">
              <a:solidFill>
                <a:schemeClr val="bg2"/>
              </a:solidFill>
              <a:latin typeface="+mj-lt"/>
            </a:endParaRPr>
          </a:p>
        </p:txBody>
      </p:sp>
      <p:sp>
        <p:nvSpPr>
          <p:cNvPr id="38" name="TextBox 37"/>
          <p:cNvSpPr txBox="1"/>
          <p:nvPr/>
        </p:nvSpPr>
        <p:spPr>
          <a:xfrm>
            <a:off x="8351721" y="2885866"/>
            <a:ext cx="1959456" cy="854080"/>
          </a:xfrm>
          <a:prstGeom prst="rect">
            <a:avLst/>
          </a:prstGeom>
          <a:noFill/>
        </p:spPr>
        <p:txBody>
          <a:bodyPr wrap="square" rtlCol="0">
            <a:spAutoFit/>
          </a:bodyPr>
          <a:lstStyle/>
          <a:p>
            <a:pPr algn="ctr">
              <a:lnSpc>
                <a:spcPct val="150000"/>
              </a:lnSpc>
            </a:pPr>
            <a:r>
              <a:rPr lang="id-ID" sz="1100" dirty="0">
                <a:solidFill>
                  <a:schemeClr val="bg2"/>
                </a:solidFill>
              </a:rPr>
              <a:t>Suitable for all category</a:t>
            </a:r>
            <a:r>
              <a:rPr lang="en-US" sz="1100" dirty="0">
                <a:solidFill>
                  <a:schemeClr val="bg2"/>
                </a:solidFill>
              </a:rPr>
              <a:t>, Lorem </a:t>
            </a:r>
            <a:r>
              <a:rPr lang="en-US" sz="1100" dirty="0" err="1">
                <a:solidFill>
                  <a:schemeClr val="bg2"/>
                </a:solidFill>
              </a:rPr>
              <a:t>Ipsum</a:t>
            </a:r>
            <a:r>
              <a:rPr lang="en-US" sz="1100" dirty="0">
                <a:solidFill>
                  <a:schemeClr val="bg2"/>
                </a:solidFill>
              </a:rPr>
              <a:t> is not simply random text.</a:t>
            </a:r>
            <a:r>
              <a:rPr lang="id-ID" sz="1100" dirty="0">
                <a:solidFill>
                  <a:schemeClr val="bg2"/>
                </a:solidFill>
              </a:rPr>
              <a:t> </a:t>
            </a:r>
            <a:endParaRPr lang="en-US" sz="1100" b="1" dirty="0">
              <a:solidFill>
                <a:schemeClr val="bg2"/>
              </a:solidFill>
            </a:endParaRPr>
          </a:p>
        </p:txBody>
      </p:sp>
    </p:spTree>
    <p:extLst>
      <p:ext uri="{BB962C8B-B14F-4D97-AF65-F5344CB8AC3E}">
        <p14:creationId xmlns:p14="http://schemas.microsoft.com/office/powerpoint/2010/main" val="13038652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6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0000">
                                          <p:cBhvr additive="base">
                                            <p:cTn id="7" dur="500" fill="hold"/>
                                            <p:tgtEl>
                                              <p:spTgt spid="18"/>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14:presetBounceEnd="60000">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14:bounceEnd="60000">
                                          <p:cBhvr additive="base">
                                            <p:cTn id="11" dur="500" fill="hold"/>
                                            <p:tgtEl>
                                              <p:spTgt spid="16"/>
                                            </p:tgtEl>
                                            <p:attrNameLst>
                                              <p:attrName>ppt_x</p:attrName>
                                            </p:attrNameLst>
                                          </p:cBhvr>
                                          <p:tavLst>
                                            <p:tav tm="0">
                                              <p:val>
                                                <p:strVal val="0-#ppt_w/2"/>
                                              </p:val>
                                            </p:tav>
                                            <p:tav tm="100000">
                                              <p:val>
                                                <p:strVal val="#ppt_x"/>
                                              </p:val>
                                            </p:tav>
                                          </p:tavLst>
                                        </p:anim>
                                        <p:anim calcmode="lin" valueType="num" p14:bounceEnd="60000">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2" fill="hold" grpId="0" nodeType="withEffect" p14:presetBounceEnd="60000">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14:bounceEnd="60000">
                                          <p:cBhvr additive="base">
                                            <p:cTn id="15"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14:presetBounceEnd="60000">
                                      <p:stCondLst>
                                        <p:cond delay="750"/>
                                      </p:stCondLst>
                                      <p:childTnLst>
                                        <p:set>
                                          <p:cBhvr>
                                            <p:cTn id="18" dur="1" fill="hold">
                                              <p:stCondLst>
                                                <p:cond delay="0"/>
                                              </p:stCondLst>
                                            </p:cTn>
                                            <p:tgtEl>
                                              <p:spTgt spid="10"/>
                                            </p:tgtEl>
                                            <p:attrNameLst>
                                              <p:attrName>style.visibility</p:attrName>
                                            </p:attrNameLst>
                                          </p:cBhvr>
                                          <p:to>
                                            <p:strVal val="visible"/>
                                          </p:to>
                                        </p:set>
                                        <p:anim calcmode="lin" valueType="num" p14:bounceEnd="60000">
                                          <p:cBhvr additive="base">
                                            <p:cTn id="19" dur="50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20" dur="5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12" fill="hold" grpId="0" nodeType="withEffect" p14:presetBounceEnd="60000">
                                      <p:stCondLst>
                                        <p:cond delay="1000"/>
                                      </p:stCondLst>
                                      <p:childTnLst>
                                        <p:set>
                                          <p:cBhvr>
                                            <p:cTn id="22" dur="1" fill="hold">
                                              <p:stCondLst>
                                                <p:cond delay="0"/>
                                              </p:stCondLst>
                                            </p:cTn>
                                            <p:tgtEl>
                                              <p:spTgt spid="7"/>
                                            </p:tgtEl>
                                            <p:attrNameLst>
                                              <p:attrName>style.visibility</p:attrName>
                                            </p:attrNameLst>
                                          </p:cBhvr>
                                          <p:to>
                                            <p:strVal val="visible"/>
                                          </p:to>
                                        </p:set>
                                        <p:anim calcmode="lin" valueType="num" p14:bounceEnd="60000">
                                          <p:cBhvr additive="base">
                                            <p:cTn id="23" dur="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3" fill="hold" grpId="0" nodeType="withEffect" p14:presetBounceEnd="60000">
                                      <p:stCondLst>
                                        <p:cond delay="1250"/>
                                      </p:stCondLst>
                                      <p:childTnLst>
                                        <p:set>
                                          <p:cBhvr>
                                            <p:cTn id="26" dur="1" fill="hold">
                                              <p:stCondLst>
                                                <p:cond delay="0"/>
                                              </p:stCondLst>
                                            </p:cTn>
                                            <p:tgtEl>
                                              <p:spTgt spid="4"/>
                                            </p:tgtEl>
                                            <p:attrNameLst>
                                              <p:attrName>style.visibility</p:attrName>
                                            </p:attrNameLst>
                                          </p:cBhvr>
                                          <p:to>
                                            <p:strVal val="visible"/>
                                          </p:to>
                                        </p:set>
                                        <p:anim calcmode="lin" valueType="num" p14:bounceEnd="60000">
                                          <p:cBhvr additive="base">
                                            <p:cTn id="27" dur="500" fill="hold"/>
                                            <p:tgtEl>
                                              <p:spTgt spid="4"/>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1750"/>
                                </p:stCondLst>
                                <p:childTnLst>
                                  <p:par>
                                    <p:cTn id="30" presetID="53" presetClass="entr" presetSubtype="16"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childTnLst>
                              </p:cTn>
                            </p:par>
                            <p:par>
                              <p:cTn id="60" fill="hold">
                                <p:stCondLst>
                                  <p:cond delay="2250"/>
                                </p:stCondLst>
                                <p:childTnLst>
                                  <p:par>
                                    <p:cTn id="61" presetID="10" presetClass="entr" presetSubtype="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500"/>
                                            <p:tgtEl>
                                              <p:spTgt spid="3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par>
                              <p:cTn id="79" fill="hold">
                                <p:stCondLst>
                                  <p:cond delay="275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500"/>
                                            <p:tgtEl>
                                              <p:spTgt spid="30"/>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500"/>
                                            <p:tgtEl>
                                              <p:spTgt spid="3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fade">
                                          <p:cBhvr>
                                            <p:cTn id="94" dur="500"/>
                                            <p:tgtEl>
                                              <p:spTgt spid="3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P spid="16" grpId="0" animBg="1"/>
          <p:bldP spid="18" grpId="0" animBg="1"/>
          <p:bldP spid="20" grpId="0" animBg="1"/>
          <p:bldP spid="21" grpId="0" animBg="1"/>
          <p:bldP spid="22" grpId="0" animBg="1"/>
          <p:bldP spid="23" grpId="0" animBg="1"/>
          <p:bldP spid="24" grpId="0" animBg="1"/>
          <p:bldP spid="25" grpId="0" animBg="1"/>
          <p:bldP spid="27" grpId="0"/>
          <p:bldP spid="28" grpId="0"/>
          <p:bldP spid="29" grpId="0"/>
          <p:bldP spid="30" grpId="0"/>
          <p:bldP spid="31" grpId="0"/>
          <p:bldP spid="32" grpId="0"/>
          <p:bldP spid="33" grpId="0"/>
          <p:bldP spid="34" grpId="0"/>
          <p:bldP spid="35" grpId="0"/>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2"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7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12" fill="hold" grpId="0" nodeType="withEffect">
                                      <p:stCondLst>
                                        <p:cond delay="10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3" fill="hold" grpId="0" nodeType="withEffect">
                                      <p:stCondLst>
                                        <p:cond delay="125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1+#ppt_w/2"/>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1750"/>
                                </p:stCondLst>
                                <p:childTnLst>
                                  <p:par>
                                    <p:cTn id="30" presetID="53" presetClass="entr" presetSubtype="16"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childTnLst>
                              </p:cTn>
                            </p:par>
                            <p:par>
                              <p:cTn id="60" fill="hold">
                                <p:stCondLst>
                                  <p:cond delay="2250"/>
                                </p:stCondLst>
                                <p:childTnLst>
                                  <p:par>
                                    <p:cTn id="61" presetID="10" presetClass="entr" presetSubtype="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500"/>
                                            <p:tgtEl>
                                              <p:spTgt spid="3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par>
                              <p:cTn id="79" fill="hold">
                                <p:stCondLst>
                                  <p:cond delay="275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500"/>
                                            <p:tgtEl>
                                              <p:spTgt spid="30"/>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500"/>
                                            <p:tgtEl>
                                              <p:spTgt spid="3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fade">
                                          <p:cBhvr>
                                            <p:cTn id="94" dur="500"/>
                                            <p:tgtEl>
                                              <p:spTgt spid="3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P spid="16" grpId="0" animBg="1"/>
          <p:bldP spid="18" grpId="0" animBg="1"/>
          <p:bldP spid="20" grpId="0" animBg="1"/>
          <p:bldP spid="21" grpId="0" animBg="1"/>
          <p:bldP spid="22" grpId="0" animBg="1"/>
          <p:bldP spid="23" grpId="0" animBg="1"/>
          <p:bldP spid="24" grpId="0" animBg="1"/>
          <p:bldP spid="25" grpId="0" animBg="1"/>
          <p:bldP spid="27" grpId="0"/>
          <p:bldP spid="28" grpId="0"/>
          <p:bldP spid="29" grpId="0"/>
          <p:bldP spid="30" grpId="0"/>
          <p:bldP spid="31" grpId="0"/>
          <p:bldP spid="32" grpId="0"/>
          <p:bldP spid="33" grpId="0"/>
          <p:bldP spid="34" grpId="0"/>
          <p:bldP spid="35" grpId="0"/>
          <p:bldP spid="36" grpId="0"/>
          <p:bldP spid="37" grpId="0"/>
          <p:bldP spid="3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Stages Process</a:t>
            </a:r>
          </a:p>
        </p:txBody>
      </p:sp>
      <p:sp>
        <p:nvSpPr>
          <p:cNvPr id="4" name="Oval 3"/>
          <p:cNvSpPr>
            <a:spLocks noChangeAspect="1"/>
          </p:cNvSpPr>
          <p:nvPr/>
        </p:nvSpPr>
        <p:spPr>
          <a:xfrm>
            <a:off x="5367214" y="3390255"/>
            <a:ext cx="1066752" cy="1066752"/>
          </a:xfrm>
          <a:prstGeom prst="ellipse">
            <a:avLst/>
          </a:prstGeom>
          <a:solidFill>
            <a:schemeClr val="accent3">
              <a:alpha val="91000"/>
            </a:schemeClr>
          </a:solidFill>
          <a:ln w="9525"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17" name="Oval 16"/>
          <p:cNvSpPr>
            <a:spLocks noChangeAspect="1"/>
          </p:cNvSpPr>
          <p:nvPr/>
        </p:nvSpPr>
        <p:spPr>
          <a:xfrm>
            <a:off x="4054835" y="4149571"/>
            <a:ext cx="1066752" cy="1066750"/>
          </a:xfrm>
          <a:prstGeom prst="ellipse">
            <a:avLst/>
          </a:prstGeom>
          <a:solidFill>
            <a:schemeClr val="accent2">
              <a:alpha val="91000"/>
            </a:schemeClr>
          </a:solidFill>
          <a:ln w="952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24" name="Oval 23"/>
          <p:cNvSpPr>
            <a:spLocks noChangeAspect="1"/>
          </p:cNvSpPr>
          <p:nvPr/>
        </p:nvSpPr>
        <p:spPr>
          <a:xfrm>
            <a:off x="7991969" y="1871630"/>
            <a:ext cx="1066752" cy="1066750"/>
          </a:xfrm>
          <a:prstGeom prst="ellipse">
            <a:avLst/>
          </a:prstGeom>
          <a:solidFill>
            <a:schemeClr val="accent5">
              <a:alpha val="91000"/>
            </a:schemeClr>
          </a:solidFill>
          <a:ln w="9525" cmpd="sng">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27" name="Oval 26"/>
          <p:cNvSpPr>
            <a:spLocks noChangeAspect="1"/>
          </p:cNvSpPr>
          <p:nvPr/>
        </p:nvSpPr>
        <p:spPr>
          <a:xfrm>
            <a:off x="2736361" y="4914980"/>
            <a:ext cx="1066752" cy="1066752"/>
          </a:xfrm>
          <a:prstGeom prst="ellipse">
            <a:avLst/>
          </a:prstGeom>
          <a:solidFill>
            <a:schemeClr val="accent1">
              <a:alpha val="91000"/>
            </a:schemeClr>
          </a:solidFill>
          <a:ln w="9525"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40" name="Oval 39"/>
          <p:cNvSpPr/>
          <p:nvPr/>
        </p:nvSpPr>
        <p:spPr>
          <a:xfrm>
            <a:off x="2658430" y="4890254"/>
            <a:ext cx="403265" cy="403265"/>
          </a:xfrm>
          <a:prstGeom prst="ellipse">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lnSpc>
                <a:spcPct val="89000"/>
              </a:lnSpc>
            </a:pPr>
            <a:endParaRPr lang="en-US" sz="2133" dirty="0"/>
          </a:p>
        </p:txBody>
      </p:sp>
      <p:sp>
        <p:nvSpPr>
          <p:cNvPr id="41" name="Oval 40"/>
          <p:cNvSpPr/>
          <p:nvPr/>
        </p:nvSpPr>
        <p:spPr>
          <a:xfrm>
            <a:off x="4040858" y="4082936"/>
            <a:ext cx="403265" cy="403265"/>
          </a:xfrm>
          <a:prstGeom prst="ellipse">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lnSpc>
                <a:spcPct val="89000"/>
              </a:lnSpc>
            </a:pPr>
            <a:endParaRPr lang="en-US" sz="2133" dirty="0"/>
          </a:p>
        </p:txBody>
      </p:sp>
      <p:sp>
        <p:nvSpPr>
          <p:cNvPr id="42" name="Oval 41"/>
          <p:cNvSpPr/>
          <p:nvPr/>
        </p:nvSpPr>
        <p:spPr>
          <a:xfrm>
            <a:off x="5359107" y="3298624"/>
            <a:ext cx="403265" cy="403265"/>
          </a:xfrm>
          <a:prstGeom prst="ellipse">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lnSpc>
                <a:spcPct val="89000"/>
              </a:lnSpc>
            </a:pPr>
            <a:endParaRPr lang="en-US" sz="2133" dirty="0"/>
          </a:p>
        </p:txBody>
      </p:sp>
      <p:sp>
        <p:nvSpPr>
          <p:cNvPr id="43" name="Oval 42"/>
          <p:cNvSpPr/>
          <p:nvPr/>
        </p:nvSpPr>
        <p:spPr>
          <a:xfrm>
            <a:off x="7967729" y="1813208"/>
            <a:ext cx="403265" cy="403265"/>
          </a:xfrm>
          <a:prstGeom prst="ellipse">
            <a:avLst/>
          </a:prstGeom>
          <a:solidFill>
            <a:schemeClr val="accent5">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lnSpc>
                <a:spcPct val="89000"/>
              </a:lnSpc>
            </a:pPr>
            <a:endParaRPr lang="en-US" sz="2133" dirty="0"/>
          </a:p>
        </p:txBody>
      </p:sp>
      <p:sp>
        <p:nvSpPr>
          <p:cNvPr id="49" name="Oval 48"/>
          <p:cNvSpPr>
            <a:spLocks noChangeAspect="1"/>
          </p:cNvSpPr>
          <p:nvPr/>
        </p:nvSpPr>
        <p:spPr>
          <a:xfrm>
            <a:off x="6679592" y="2630943"/>
            <a:ext cx="1066752" cy="1066750"/>
          </a:xfrm>
          <a:prstGeom prst="ellipse">
            <a:avLst/>
          </a:prstGeom>
          <a:solidFill>
            <a:schemeClr val="accent4">
              <a:alpha val="91000"/>
            </a:schemeClr>
          </a:solidFill>
          <a:ln w="9525" cmpd="sng">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57" name="Oval 56"/>
          <p:cNvSpPr/>
          <p:nvPr/>
        </p:nvSpPr>
        <p:spPr>
          <a:xfrm>
            <a:off x="6624007" y="2536210"/>
            <a:ext cx="403265" cy="403265"/>
          </a:xfrm>
          <a:prstGeom prst="ellipse">
            <a:avLst/>
          </a:prstGeom>
          <a:solidFill>
            <a:schemeClr val="accent4">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lnSpc>
                <a:spcPct val="89000"/>
              </a:lnSpc>
            </a:pPr>
            <a:endParaRPr lang="en-US" sz="2133" dirty="0"/>
          </a:p>
        </p:txBody>
      </p:sp>
      <p:cxnSp>
        <p:nvCxnSpPr>
          <p:cNvPr id="44" name="Straight Arrow Connector 43"/>
          <p:cNvCxnSpPr/>
          <p:nvPr/>
        </p:nvCxnSpPr>
        <p:spPr>
          <a:xfrm flipV="1">
            <a:off x="3727652" y="4969137"/>
            <a:ext cx="389176" cy="201832"/>
          </a:xfrm>
          <a:prstGeom prst="straightConnector1">
            <a:avLst/>
          </a:prstGeom>
          <a:ln>
            <a:solidFill>
              <a:schemeClr val="accent1"/>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V="1">
            <a:off x="4993640" y="4205667"/>
            <a:ext cx="451956" cy="234391"/>
          </a:xfrm>
          <a:prstGeom prst="straightConnector1">
            <a:avLst/>
          </a:prstGeom>
          <a:ln>
            <a:solidFill>
              <a:schemeClr val="accent2"/>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V="1">
            <a:off x="6362191" y="3438398"/>
            <a:ext cx="392029" cy="203312"/>
          </a:xfrm>
          <a:prstGeom prst="straightConnector1">
            <a:avLst/>
          </a:prstGeom>
          <a:ln>
            <a:solidFill>
              <a:schemeClr val="accent3"/>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V="1">
            <a:off x="7614920" y="2674929"/>
            <a:ext cx="468067" cy="242746"/>
          </a:xfrm>
          <a:prstGeom prst="straightConnector1">
            <a:avLst/>
          </a:prstGeom>
          <a:ln>
            <a:solidFill>
              <a:schemeClr val="accent4"/>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2672337" y="4943577"/>
            <a:ext cx="360209" cy="288147"/>
          </a:xfrm>
          <a:prstGeom prst="rect">
            <a:avLst/>
          </a:prstGeom>
          <a:noFill/>
        </p:spPr>
        <p:txBody>
          <a:bodyPr wrap="none" lIns="72000" tIns="36000" rIns="72000" bIns="36000" rtlCol="0" anchor="t">
            <a:spAutoFit/>
          </a:bodyPr>
          <a:lstStyle/>
          <a:p>
            <a:pPr algn="ctr"/>
            <a:r>
              <a:rPr lang="en-US" sz="1400" b="1" dirty="0">
                <a:solidFill>
                  <a:schemeClr val="bg2"/>
                </a:solidFill>
                <a:latin typeface="+mj-lt"/>
              </a:rPr>
              <a:t>01</a:t>
            </a:r>
            <a:endParaRPr lang="id-ID" sz="1400" b="1" dirty="0">
              <a:solidFill>
                <a:schemeClr val="bg2"/>
              </a:solidFill>
              <a:latin typeface="+mj-lt"/>
            </a:endParaRPr>
          </a:p>
        </p:txBody>
      </p:sp>
      <p:sp>
        <p:nvSpPr>
          <p:cNvPr id="59" name="Rectangle 58"/>
          <p:cNvSpPr/>
          <p:nvPr/>
        </p:nvSpPr>
        <p:spPr>
          <a:xfrm>
            <a:off x="606703" y="5253389"/>
            <a:ext cx="2012762" cy="600164"/>
          </a:xfrm>
          <a:prstGeom prst="rect">
            <a:avLst/>
          </a:prstGeom>
        </p:spPr>
        <p:txBody>
          <a:bodyPr wrap="square">
            <a:spAutoFit/>
          </a:bodyPr>
          <a:lstStyle/>
          <a:p>
            <a:pPr algn="r"/>
            <a:r>
              <a:rPr lang="id-ID" sz="1100" dirty="0">
                <a:solidFill>
                  <a:schemeClr val="tx1">
                    <a:lumMod val="60000"/>
                    <a:lumOff val="40000"/>
                  </a:schemeClr>
                </a:solidFill>
              </a:rPr>
              <a:t>Suitable for all categories business and personal presentation</a:t>
            </a:r>
          </a:p>
        </p:txBody>
      </p:sp>
      <p:sp>
        <p:nvSpPr>
          <p:cNvPr id="60" name="TextBox 59"/>
          <p:cNvSpPr txBox="1"/>
          <p:nvPr/>
        </p:nvSpPr>
        <p:spPr>
          <a:xfrm>
            <a:off x="2906890" y="5516561"/>
            <a:ext cx="725694" cy="257369"/>
          </a:xfrm>
          <a:prstGeom prst="rect">
            <a:avLst/>
          </a:prstGeom>
          <a:noFill/>
        </p:spPr>
        <p:txBody>
          <a:bodyPr wrap="none" lIns="72000" tIns="36000" rIns="72000" bIns="36000" rtlCol="0" anchor="t">
            <a:spAutoFit/>
          </a:bodyPr>
          <a:lstStyle/>
          <a:p>
            <a:pPr algn="ctr"/>
            <a:r>
              <a:rPr lang="en-US" sz="1200" b="1" dirty="0">
                <a:solidFill>
                  <a:schemeClr val="bg2"/>
                </a:solidFill>
                <a:latin typeface="+mj-lt"/>
              </a:rPr>
              <a:t>Meeting</a:t>
            </a:r>
            <a:endParaRPr lang="id-ID" sz="1200" b="1" dirty="0">
              <a:solidFill>
                <a:schemeClr val="bg2"/>
              </a:solidFill>
              <a:latin typeface="+mj-lt"/>
            </a:endParaRPr>
          </a:p>
        </p:txBody>
      </p:sp>
      <p:sp>
        <p:nvSpPr>
          <p:cNvPr id="61" name="TextBox 60"/>
          <p:cNvSpPr txBox="1"/>
          <p:nvPr/>
        </p:nvSpPr>
        <p:spPr>
          <a:xfrm>
            <a:off x="4059209" y="4141951"/>
            <a:ext cx="360210" cy="288147"/>
          </a:xfrm>
          <a:prstGeom prst="rect">
            <a:avLst/>
          </a:prstGeom>
          <a:noFill/>
        </p:spPr>
        <p:txBody>
          <a:bodyPr wrap="none" lIns="72000" tIns="36000" rIns="72000" bIns="36000" rtlCol="0" anchor="t">
            <a:spAutoFit/>
          </a:bodyPr>
          <a:lstStyle/>
          <a:p>
            <a:pPr algn="ctr"/>
            <a:r>
              <a:rPr lang="en-US" sz="1400" b="1" dirty="0">
                <a:solidFill>
                  <a:schemeClr val="bg2"/>
                </a:solidFill>
                <a:latin typeface="+mj-lt"/>
              </a:rPr>
              <a:t>02</a:t>
            </a:r>
            <a:endParaRPr lang="id-ID" sz="1400" b="1" dirty="0">
              <a:solidFill>
                <a:schemeClr val="bg2"/>
              </a:solidFill>
              <a:latin typeface="+mj-lt"/>
            </a:endParaRPr>
          </a:p>
        </p:txBody>
      </p:sp>
      <p:sp>
        <p:nvSpPr>
          <p:cNvPr id="62" name="TextBox 61"/>
          <p:cNvSpPr txBox="1"/>
          <p:nvPr/>
        </p:nvSpPr>
        <p:spPr>
          <a:xfrm>
            <a:off x="4207577" y="4761569"/>
            <a:ext cx="789813" cy="257369"/>
          </a:xfrm>
          <a:prstGeom prst="rect">
            <a:avLst/>
          </a:prstGeom>
          <a:noFill/>
        </p:spPr>
        <p:txBody>
          <a:bodyPr wrap="none" lIns="72000" tIns="36000" rIns="72000" bIns="36000" rtlCol="0" anchor="t">
            <a:spAutoFit/>
          </a:bodyPr>
          <a:lstStyle/>
          <a:p>
            <a:pPr algn="ctr"/>
            <a:r>
              <a:rPr lang="en-US" sz="1200" b="1" dirty="0">
                <a:solidFill>
                  <a:schemeClr val="bg2"/>
                </a:solidFill>
                <a:latin typeface="+mj-lt"/>
              </a:rPr>
              <a:t>Research</a:t>
            </a:r>
            <a:endParaRPr lang="id-ID" sz="1200" b="1" dirty="0">
              <a:solidFill>
                <a:schemeClr val="bg2"/>
              </a:solidFill>
              <a:latin typeface="+mj-lt"/>
            </a:endParaRPr>
          </a:p>
        </p:txBody>
      </p:sp>
      <p:sp>
        <p:nvSpPr>
          <p:cNvPr id="63" name="TextBox 62"/>
          <p:cNvSpPr txBox="1"/>
          <p:nvPr/>
        </p:nvSpPr>
        <p:spPr>
          <a:xfrm>
            <a:off x="5374831" y="3357564"/>
            <a:ext cx="360210" cy="288147"/>
          </a:xfrm>
          <a:prstGeom prst="rect">
            <a:avLst/>
          </a:prstGeom>
          <a:noFill/>
        </p:spPr>
        <p:txBody>
          <a:bodyPr wrap="none" lIns="72000" tIns="36000" rIns="72000" bIns="36000" rtlCol="0" anchor="t">
            <a:spAutoFit/>
          </a:bodyPr>
          <a:lstStyle/>
          <a:p>
            <a:pPr algn="ctr"/>
            <a:r>
              <a:rPr lang="en-US" sz="1400" b="1" dirty="0">
                <a:solidFill>
                  <a:schemeClr val="bg2"/>
                </a:solidFill>
                <a:latin typeface="+mj-lt"/>
              </a:rPr>
              <a:t>03</a:t>
            </a:r>
            <a:endParaRPr lang="id-ID" sz="1400" b="1" dirty="0">
              <a:solidFill>
                <a:schemeClr val="bg2"/>
              </a:solidFill>
              <a:latin typeface="+mj-lt"/>
            </a:endParaRPr>
          </a:p>
        </p:txBody>
      </p:sp>
      <p:sp>
        <p:nvSpPr>
          <p:cNvPr id="64" name="TextBox 63"/>
          <p:cNvSpPr txBox="1"/>
          <p:nvPr/>
        </p:nvSpPr>
        <p:spPr>
          <a:xfrm>
            <a:off x="5556178" y="3999128"/>
            <a:ext cx="688825" cy="257369"/>
          </a:xfrm>
          <a:prstGeom prst="rect">
            <a:avLst/>
          </a:prstGeom>
          <a:noFill/>
        </p:spPr>
        <p:txBody>
          <a:bodyPr wrap="none" lIns="72000" tIns="36000" rIns="72000" bIns="36000" rtlCol="0" anchor="t">
            <a:spAutoFit/>
          </a:bodyPr>
          <a:lstStyle/>
          <a:p>
            <a:pPr algn="ctr"/>
            <a:r>
              <a:rPr lang="en-US" sz="1200" b="1" dirty="0">
                <a:solidFill>
                  <a:schemeClr val="bg2"/>
                </a:solidFill>
                <a:latin typeface="+mj-lt"/>
              </a:rPr>
              <a:t>Process</a:t>
            </a:r>
            <a:endParaRPr lang="id-ID" sz="1200" b="1" dirty="0">
              <a:solidFill>
                <a:schemeClr val="bg2"/>
              </a:solidFill>
              <a:latin typeface="+mj-lt"/>
            </a:endParaRPr>
          </a:p>
        </p:txBody>
      </p:sp>
      <p:sp>
        <p:nvSpPr>
          <p:cNvPr id="65" name="TextBox 64"/>
          <p:cNvSpPr txBox="1"/>
          <p:nvPr/>
        </p:nvSpPr>
        <p:spPr>
          <a:xfrm>
            <a:off x="6642198" y="2601658"/>
            <a:ext cx="360210" cy="288147"/>
          </a:xfrm>
          <a:prstGeom prst="rect">
            <a:avLst/>
          </a:prstGeom>
          <a:noFill/>
        </p:spPr>
        <p:txBody>
          <a:bodyPr wrap="none" lIns="72000" tIns="36000" rIns="72000" bIns="36000" rtlCol="0" anchor="t">
            <a:spAutoFit/>
          </a:bodyPr>
          <a:lstStyle/>
          <a:p>
            <a:pPr algn="ctr"/>
            <a:r>
              <a:rPr lang="en-US" sz="1400" b="1" dirty="0">
                <a:solidFill>
                  <a:schemeClr val="bg2"/>
                </a:solidFill>
                <a:latin typeface="+mj-lt"/>
              </a:rPr>
              <a:t>04</a:t>
            </a:r>
            <a:endParaRPr lang="id-ID" sz="1400" b="1" dirty="0">
              <a:solidFill>
                <a:schemeClr val="bg2"/>
              </a:solidFill>
              <a:latin typeface="+mj-lt"/>
            </a:endParaRPr>
          </a:p>
        </p:txBody>
      </p:sp>
      <p:sp>
        <p:nvSpPr>
          <p:cNvPr id="66" name="TextBox 65"/>
          <p:cNvSpPr txBox="1"/>
          <p:nvPr/>
        </p:nvSpPr>
        <p:spPr>
          <a:xfrm>
            <a:off x="6690431" y="3183176"/>
            <a:ext cx="1055913" cy="257369"/>
          </a:xfrm>
          <a:prstGeom prst="rect">
            <a:avLst/>
          </a:prstGeom>
          <a:noFill/>
        </p:spPr>
        <p:txBody>
          <a:bodyPr wrap="none" lIns="72000" tIns="36000" rIns="72000" bIns="36000" rtlCol="0" anchor="t">
            <a:spAutoFit/>
          </a:bodyPr>
          <a:lstStyle/>
          <a:p>
            <a:pPr algn="ctr"/>
            <a:r>
              <a:rPr lang="en-US" sz="1200" b="1" dirty="0">
                <a:solidFill>
                  <a:schemeClr val="bg2"/>
                </a:solidFill>
                <a:latin typeface="+mj-lt"/>
              </a:rPr>
              <a:t>Presentation</a:t>
            </a:r>
            <a:endParaRPr lang="id-ID" sz="1200" b="1" dirty="0">
              <a:solidFill>
                <a:schemeClr val="bg2"/>
              </a:solidFill>
              <a:latin typeface="+mj-lt"/>
            </a:endParaRPr>
          </a:p>
        </p:txBody>
      </p:sp>
      <p:sp>
        <p:nvSpPr>
          <p:cNvPr id="67" name="TextBox 66"/>
          <p:cNvSpPr txBox="1"/>
          <p:nvPr/>
        </p:nvSpPr>
        <p:spPr>
          <a:xfrm>
            <a:off x="7981402" y="1876404"/>
            <a:ext cx="360210" cy="288147"/>
          </a:xfrm>
          <a:prstGeom prst="rect">
            <a:avLst/>
          </a:prstGeom>
          <a:noFill/>
        </p:spPr>
        <p:txBody>
          <a:bodyPr wrap="none" lIns="72000" tIns="36000" rIns="72000" bIns="36000" rtlCol="0" anchor="t">
            <a:spAutoFit/>
          </a:bodyPr>
          <a:lstStyle/>
          <a:p>
            <a:pPr algn="ctr"/>
            <a:r>
              <a:rPr lang="en-US" sz="1400" b="1" dirty="0">
                <a:solidFill>
                  <a:schemeClr val="bg2"/>
                </a:solidFill>
                <a:latin typeface="+mj-lt"/>
              </a:rPr>
              <a:t>04</a:t>
            </a:r>
            <a:endParaRPr lang="id-ID" sz="1400" b="1" dirty="0">
              <a:solidFill>
                <a:schemeClr val="bg2"/>
              </a:solidFill>
              <a:latin typeface="+mj-lt"/>
            </a:endParaRPr>
          </a:p>
        </p:txBody>
      </p:sp>
      <p:sp>
        <p:nvSpPr>
          <p:cNvPr id="68" name="TextBox 67"/>
          <p:cNvSpPr txBox="1"/>
          <p:nvPr/>
        </p:nvSpPr>
        <p:spPr>
          <a:xfrm>
            <a:off x="8158260" y="2457922"/>
            <a:ext cx="752945" cy="257369"/>
          </a:xfrm>
          <a:prstGeom prst="rect">
            <a:avLst/>
          </a:prstGeom>
          <a:noFill/>
        </p:spPr>
        <p:txBody>
          <a:bodyPr wrap="none" lIns="72000" tIns="36000" rIns="72000" bIns="36000" rtlCol="0" anchor="t">
            <a:spAutoFit/>
          </a:bodyPr>
          <a:lstStyle/>
          <a:p>
            <a:pPr algn="ctr"/>
            <a:r>
              <a:rPr lang="en-US" sz="1200" b="1" dirty="0">
                <a:solidFill>
                  <a:schemeClr val="bg2"/>
                </a:solidFill>
                <a:latin typeface="+mj-lt"/>
              </a:rPr>
              <a:t>Revision</a:t>
            </a:r>
            <a:endParaRPr lang="id-ID" sz="1200" b="1" dirty="0">
              <a:solidFill>
                <a:schemeClr val="bg2"/>
              </a:solidFill>
              <a:latin typeface="+mj-lt"/>
            </a:endParaRPr>
          </a:p>
        </p:txBody>
      </p:sp>
      <p:sp>
        <p:nvSpPr>
          <p:cNvPr id="69" name="Rectangle 68"/>
          <p:cNvSpPr/>
          <p:nvPr/>
        </p:nvSpPr>
        <p:spPr>
          <a:xfrm>
            <a:off x="9047684" y="2074765"/>
            <a:ext cx="2012762" cy="600164"/>
          </a:xfrm>
          <a:prstGeom prst="rect">
            <a:avLst/>
          </a:prstGeom>
        </p:spPr>
        <p:txBody>
          <a:bodyPr wrap="square">
            <a:spAutoFit/>
          </a:bodyPr>
          <a:lstStyle/>
          <a:p>
            <a:r>
              <a:rPr lang="id-ID" sz="1100" dirty="0">
                <a:solidFill>
                  <a:schemeClr val="tx1">
                    <a:lumMod val="60000"/>
                    <a:lumOff val="40000"/>
                  </a:schemeClr>
                </a:solidFill>
              </a:rPr>
              <a:t>Suitable for all categories business and personal presentation</a:t>
            </a:r>
          </a:p>
        </p:txBody>
      </p:sp>
      <p:sp>
        <p:nvSpPr>
          <p:cNvPr id="70" name="Rectangle 69"/>
          <p:cNvSpPr/>
          <p:nvPr/>
        </p:nvSpPr>
        <p:spPr>
          <a:xfrm>
            <a:off x="3284084" y="3371251"/>
            <a:ext cx="2012762" cy="600164"/>
          </a:xfrm>
          <a:prstGeom prst="rect">
            <a:avLst/>
          </a:prstGeom>
        </p:spPr>
        <p:txBody>
          <a:bodyPr wrap="square">
            <a:spAutoFit/>
          </a:bodyPr>
          <a:lstStyle/>
          <a:p>
            <a:pPr algn="r"/>
            <a:r>
              <a:rPr lang="id-ID" sz="1100" dirty="0">
                <a:solidFill>
                  <a:schemeClr val="tx1">
                    <a:lumMod val="60000"/>
                    <a:lumOff val="40000"/>
                  </a:schemeClr>
                </a:solidFill>
              </a:rPr>
              <a:t>Suitable for all categories business and personal presentation</a:t>
            </a:r>
          </a:p>
        </p:txBody>
      </p:sp>
      <p:sp>
        <p:nvSpPr>
          <p:cNvPr id="71" name="Rectangle 70"/>
          <p:cNvSpPr/>
          <p:nvPr/>
        </p:nvSpPr>
        <p:spPr>
          <a:xfrm>
            <a:off x="5161622" y="4678883"/>
            <a:ext cx="2012762" cy="600164"/>
          </a:xfrm>
          <a:prstGeom prst="rect">
            <a:avLst/>
          </a:prstGeom>
        </p:spPr>
        <p:txBody>
          <a:bodyPr wrap="square">
            <a:spAutoFit/>
          </a:bodyPr>
          <a:lstStyle/>
          <a:p>
            <a:r>
              <a:rPr lang="id-ID" sz="1100" dirty="0">
                <a:solidFill>
                  <a:schemeClr val="tx1">
                    <a:lumMod val="60000"/>
                    <a:lumOff val="40000"/>
                  </a:schemeClr>
                </a:solidFill>
              </a:rPr>
              <a:t>Suitable for all categories business and personal presentation</a:t>
            </a:r>
          </a:p>
        </p:txBody>
      </p:sp>
      <p:sp>
        <p:nvSpPr>
          <p:cNvPr id="72" name="Rectangle 71"/>
          <p:cNvSpPr/>
          <p:nvPr/>
        </p:nvSpPr>
        <p:spPr>
          <a:xfrm>
            <a:off x="7774349" y="3175805"/>
            <a:ext cx="2012762" cy="600164"/>
          </a:xfrm>
          <a:prstGeom prst="rect">
            <a:avLst/>
          </a:prstGeom>
        </p:spPr>
        <p:txBody>
          <a:bodyPr wrap="square">
            <a:spAutoFit/>
          </a:bodyPr>
          <a:lstStyle/>
          <a:p>
            <a:r>
              <a:rPr lang="id-ID" sz="1100" dirty="0">
                <a:solidFill>
                  <a:schemeClr val="tx1">
                    <a:lumMod val="60000"/>
                    <a:lumOff val="40000"/>
                  </a:schemeClr>
                </a:solidFill>
              </a:rPr>
              <a:t>Suitable for all categories business and personal presentation</a:t>
            </a:r>
          </a:p>
        </p:txBody>
      </p:sp>
      <p:grpSp>
        <p:nvGrpSpPr>
          <p:cNvPr id="73" name="Group 72"/>
          <p:cNvGrpSpPr/>
          <p:nvPr/>
        </p:nvGrpSpPr>
        <p:grpSpPr>
          <a:xfrm>
            <a:off x="3111811" y="5196075"/>
            <a:ext cx="309570" cy="292883"/>
            <a:chOff x="8493125" y="2289175"/>
            <a:chExt cx="854075" cy="808038"/>
          </a:xfrm>
          <a:solidFill>
            <a:schemeClr val="bg2"/>
          </a:solidFill>
        </p:grpSpPr>
        <p:sp>
          <p:nvSpPr>
            <p:cNvPr id="74" name="Freeform 24"/>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Oval 25"/>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6" name="Group 75"/>
          <p:cNvGrpSpPr/>
          <p:nvPr/>
        </p:nvGrpSpPr>
        <p:grpSpPr>
          <a:xfrm>
            <a:off x="4451834" y="4412208"/>
            <a:ext cx="288559" cy="334121"/>
            <a:chOff x="4937125" y="1749425"/>
            <a:chExt cx="392113" cy="454025"/>
          </a:xfrm>
          <a:solidFill>
            <a:schemeClr val="bg2"/>
          </a:solidFill>
        </p:grpSpPr>
        <p:sp>
          <p:nvSpPr>
            <p:cNvPr id="77" name="Freeform 58"/>
            <p:cNvSpPr>
              <a:spLocks/>
            </p:cNvSpPr>
            <p:nvPr/>
          </p:nvSpPr>
          <p:spPr bwMode="auto">
            <a:xfrm>
              <a:off x="5016500" y="2016125"/>
              <a:ext cx="79375" cy="19050"/>
            </a:xfrm>
            <a:custGeom>
              <a:avLst/>
              <a:gdLst>
                <a:gd name="T0" fmla="*/ 14 w 16"/>
                <a:gd name="T1" fmla="*/ 4 h 4"/>
                <a:gd name="T2" fmla="*/ 2 w 16"/>
                <a:gd name="T3" fmla="*/ 4 h 4"/>
                <a:gd name="T4" fmla="*/ 0 w 16"/>
                <a:gd name="T5" fmla="*/ 2 h 4"/>
                <a:gd name="T6" fmla="*/ 2 w 16"/>
                <a:gd name="T7" fmla="*/ 0 h 4"/>
                <a:gd name="T8" fmla="*/ 14 w 16"/>
                <a:gd name="T9" fmla="*/ 0 h 4"/>
                <a:gd name="T10" fmla="*/ 16 w 16"/>
                <a:gd name="T11" fmla="*/ 2 h 4"/>
                <a:gd name="T12" fmla="*/ 14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4"/>
                  </a:moveTo>
                  <a:cubicBezTo>
                    <a:pt x="2" y="4"/>
                    <a:pt x="2" y="4"/>
                    <a:pt x="2" y="4"/>
                  </a:cubicBezTo>
                  <a:cubicBezTo>
                    <a:pt x="1" y="4"/>
                    <a:pt x="0" y="3"/>
                    <a:pt x="0" y="2"/>
                  </a:cubicBezTo>
                  <a:cubicBezTo>
                    <a:pt x="0" y="1"/>
                    <a:pt x="1" y="0"/>
                    <a:pt x="2" y="0"/>
                  </a:cubicBezTo>
                  <a:cubicBezTo>
                    <a:pt x="14" y="0"/>
                    <a:pt x="14" y="0"/>
                    <a:pt x="14" y="0"/>
                  </a:cubicBezTo>
                  <a:cubicBezTo>
                    <a:pt x="15" y="0"/>
                    <a:pt x="16" y="1"/>
                    <a:pt x="16" y="2"/>
                  </a:cubicBezTo>
                  <a:cubicBezTo>
                    <a:pt x="16" y="3"/>
                    <a:pt x="15" y="4"/>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9"/>
            <p:cNvSpPr>
              <a:spLocks/>
            </p:cNvSpPr>
            <p:nvPr/>
          </p:nvSpPr>
          <p:spPr bwMode="auto">
            <a:xfrm>
              <a:off x="5046663" y="1952625"/>
              <a:ext cx="84138" cy="19050"/>
            </a:xfrm>
            <a:custGeom>
              <a:avLst/>
              <a:gdLst>
                <a:gd name="T0" fmla="*/ 15 w 17"/>
                <a:gd name="T1" fmla="*/ 4 h 4"/>
                <a:gd name="T2" fmla="*/ 2 w 17"/>
                <a:gd name="T3" fmla="*/ 4 h 4"/>
                <a:gd name="T4" fmla="*/ 0 w 17"/>
                <a:gd name="T5" fmla="*/ 2 h 4"/>
                <a:gd name="T6" fmla="*/ 2 w 17"/>
                <a:gd name="T7" fmla="*/ 0 h 4"/>
                <a:gd name="T8" fmla="*/ 15 w 17"/>
                <a:gd name="T9" fmla="*/ 0 h 4"/>
                <a:gd name="T10" fmla="*/ 17 w 17"/>
                <a:gd name="T11" fmla="*/ 2 h 4"/>
                <a:gd name="T12" fmla="*/ 15 w 1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5" y="4"/>
                  </a:moveTo>
                  <a:cubicBezTo>
                    <a:pt x="2" y="4"/>
                    <a:pt x="2" y="4"/>
                    <a:pt x="2" y="4"/>
                  </a:cubicBezTo>
                  <a:cubicBezTo>
                    <a:pt x="1" y="4"/>
                    <a:pt x="0" y="4"/>
                    <a:pt x="0" y="2"/>
                  </a:cubicBezTo>
                  <a:cubicBezTo>
                    <a:pt x="0" y="1"/>
                    <a:pt x="1" y="0"/>
                    <a:pt x="2" y="0"/>
                  </a:cubicBezTo>
                  <a:cubicBezTo>
                    <a:pt x="15" y="0"/>
                    <a:pt x="15" y="0"/>
                    <a:pt x="15" y="0"/>
                  </a:cubicBezTo>
                  <a:cubicBezTo>
                    <a:pt x="16" y="0"/>
                    <a:pt x="17" y="1"/>
                    <a:pt x="17" y="2"/>
                  </a:cubicBezTo>
                  <a:cubicBezTo>
                    <a:pt x="17" y="4"/>
                    <a:pt x="16"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60"/>
            <p:cNvSpPr>
              <a:spLocks/>
            </p:cNvSpPr>
            <p:nvPr/>
          </p:nvSpPr>
          <p:spPr bwMode="auto">
            <a:xfrm>
              <a:off x="4976813" y="2055813"/>
              <a:ext cx="307975" cy="117475"/>
            </a:xfrm>
            <a:custGeom>
              <a:avLst/>
              <a:gdLst>
                <a:gd name="T0" fmla="*/ 61 w 62"/>
                <a:gd name="T1" fmla="*/ 16 h 24"/>
                <a:gd name="T2" fmla="*/ 52 w 62"/>
                <a:gd name="T3" fmla="*/ 0 h 24"/>
                <a:gd name="T4" fmla="*/ 10 w 62"/>
                <a:gd name="T5" fmla="*/ 0 h 24"/>
                <a:gd name="T6" fmla="*/ 7 w 62"/>
                <a:gd name="T7" fmla="*/ 4 h 24"/>
                <a:gd name="T8" fmla="*/ 15 w 62"/>
                <a:gd name="T9" fmla="*/ 4 h 24"/>
                <a:gd name="T10" fmla="*/ 17 w 62"/>
                <a:gd name="T11" fmla="*/ 6 h 24"/>
                <a:gd name="T12" fmla="*/ 15 w 62"/>
                <a:gd name="T13" fmla="*/ 8 h 24"/>
                <a:gd name="T14" fmla="*/ 5 w 62"/>
                <a:gd name="T15" fmla="*/ 8 h 24"/>
                <a:gd name="T16" fmla="*/ 1 w 62"/>
                <a:gd name="T17" fmla="*/ 16 h 24"/>
                <a:gd name="T18" fmla="*/ 9 w 62"/>
                <a:gd name="T19" fmla="*/ 16 h 24"/>
                <a:gd name="T20" fmla="*/ 11 w 62"/>
                <a:gd name="T21" fmla="*/ 18 h 24"/>
                <a:gd name="T22" fmla="*/ 9 w 62"/>
                <a:gd name="T23" fmla="*/ 20 h 24"/>
                <a:gd name="T24" fmla="*/ 0 w 62"/>
                <a:gd name="T25" fmla="*/ 20 h 24"/>
                <a:gd name="T26" fmla="*/ 0 w 62"/>
                <a:gd name="T27" fmla="*/ 21 h 24"/>
                <a:gd name="T28" fmla="*/ 9 w 62"/>
                <a:gd name="T29" fmla="*/ 24 h 24"/>
                <a:gd name="T30" fmla="*/ 52 w 62"/>
                <a:gd name="T31" fmla="*/ 24 h 24"/>
                <a:gd name="T32" fmla="*/ 61 w 62"/>
                <a:gd name="T33" fmla="*/ 21 h 24"/>
                <a:gd name="T34" fmla="*/ 62 w 62"/>
                <a:gd name="T35" fmla="*/ 20 h 24"/>
                <a:gd name="T36" fmla="*/ 61 w 62"/>
                <a:gd name="T3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24">
                  <a:moveTo>
                    <a:pt x="61" y="16"/>
                  </a:moveTo>
                  <a:cubicBezTo>
                    <a:pt x="52" y="0"/>
                    <a:pt x="52" y="0"/>
                    <a:pt x="52" y="0"/>
                  </a:cubicBezTo>
                  <a:cubicBezTo>
                    <a:pt x="10" y="0"/>
                    <a:pt x="10" y="0"/>
                    <a:pt x="10" y="0"/>
                  </a:cubicBezTo>
                  <a:cubicBezTo>
                    <a:pt x="9" y="1"/>
                    <a:pt x="8" y="3"/>
                    <a:pt x="7" y="4"/>
                  </a:cubicBezTo>
                  <a:cubicBezTo>
                    <a:pt x="15" y="4"/>
                    <a:pt x="15" y="4"/>
                    <a:pt x="15" y="4"/>
                  </a:cubicBezTo>
                  <a:cubicBezTo>
                    <a:pt x="16" y="4"/>
                    <a:pt x="17" y="5"/>
                    <a:pt x="17" y="6"/>
                  </a:cubicBezTo>
                  <a:cubicBezTo>
                    <a:pt x="17" y="7"/>
                    <a:pt x="16" y="8"/>
                    <a:pt x="15" y="8"/>
                  </a:cubicBezTo>
                  <a:cubicBezTo>
                    <a:pt x="5" y="8"/>
                    <a:pt x="5" y="8"/>
                    <a:pt x="5" y="8"/>
                  </a:cubicBezTo>
                  <a:cubicBezTo>
                    <a:pt x="3" y="12"/>
                    <a:pt x="1" y="16"/>
                    <a:pt x="1" y="16"/>
                  </a:cubicBezTo>
                  <a:cubicBezTo>
                    <a:pt x="9" y="16"/>
                    <a:pt x="9" y="16"/>
                    <a:pt x="9" y="16"/>
                  </a:cubicBezTo>
                  <a:cubicBezTo>
                    <a:pt x="10" y="16"/>
                    <a:pt x="11" y="17"/>
                    <a:pt x="11" y="18"/>
                  </a:cubicBezTo>
                  <a:cubicBezTo>
                    <a:pt x="11" y="19"/>
                    <a:pt x="10" y="20"/>
                    <a:pt x="9" y="20"/>
                  </a:cubicBezTo>
                  <a:cubicBezTo>
                    <a:pt x="0" y="20"/>
                    <a:pt x="0" y="20"/>
                    <a:pt x="0" y="20"/>
                  </a:cubicBezTo>
                  <a:cubicBezTo>
                    <a:pt x="0" y="21"/>
                    <a:pt x="0" y="21"/>
                    <a:pt x="0" y="21"/>
                  </a:cubicBezTo>
                  <a:cubicBezTo>
                    <a:pt x="1" y="23"/>
                    <a:pt x="4" y="24"/>
                    <a:pt x="9" y="24"/>
                  </a:cubicBezTo>
                  <a:cubicBezTo>
                    <a:pt x="52" y="24"/>
                    <a:pt x="52" y="24"/>
                    <a:pt x="52" y="24"/>
                  </a:cubicBezTo>
                  <a:cubicBezTo>
                    <a:pt x="57" y="24"/>
                    <a:pt x="60" y="23"/>
                    <a:pt x="61" y="21"/>
                  </a:cubicBezTo>
                  <a:cubicBezTo>
                    <a:pt x="62" y="21"/>
                    <a:pt x="62" y="20"/>
                    <a:pt x="62" y="20"/>
                  </a:cubicBezTo>
                  <a:cubicBezTo>
                    <a:pt x="62" y="18"/>
                    <a:pt x="61" y="17"/>
                    <a:pt x="6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61"/>
            <p:cNvSpPr>
              <a:spLocks noEditPoints="1"/>
            </p:cNvSpPr>
            <p:nvPr/>
          </p:nvSpPr>
          <p:spPr bwMode="auto">
            <a:xfrm>
              <a:off x="4937125" y="1749425"/>
              <a:ext cx="392113" cy="454025"/>
            </a:xfrm>
            <a:custGeom>
              <a:avLst/>
              <a:gdLst>
                <a:gd name="T0" fmla="*/ 63 w 79"/>
                <a:gd name="T1" fmla="*/ 92 h 92"/>
                <a:gd name="T2" fmla="*/ 15 w 79"/>
                <a:gd name="T3" fmla="*/ 92 h 92"/>
                <a:gd name="T4" fmla="*/ 2 w 79"/>
                <a:gd name="T5" fmla="*/ 87 h 92"/>
                <a:gd name="T6" fmla="*/ 3 w 79"/>
                <a:gd name="T7" fmla="*/ 78 h 92"/>
                <a:gd name="T8" fmla="*/ 28 w 79"/>
                <a:gd name="T9" fmla="*/ 31 h 92"/>
                <a:gd name="T10" fmla="*/ 28 w 79"/>
                <a:gd name="T11" fmla="*/ 10 h 92"/>
                <a:gd name="T12" fmla="*/ 27 w 79"/>
                <a:gd name="T13" fmla="*/ 10 h 92"/>
                <a:gd name="T14" fmla="*/ 23 w 79"/>
                <a:gd name="T15" fmla="*/ 9 h 92"/>
                <a:gd name="T16" fmla="*/ 23 w 79"/>
                <a:gd name="T17" fmla="*/ 8 h 92"/>
                <a:gd name="T18" fmla="*/ 22 w 79"/>
                <a:gd name="T19" fmla="*/ 2 h 92"/>
                <a:gd name="T20" fmla="*/ 24 w 79"/>
                <a:gd name="T21" fmla="*/ 0 h 92"/>
                <a:gd name="T22" fmla="*/ 54 w 79"/>
                <a:gd name="T23" fmla="*/ 0 h 92"/>
                <a:gd name="T24" fmla="*/ 56 w 79"/>
                <a:gd name="T25" fmla="*/ 2 h 92"/>
                <a:gd name="T26" fmla="*/ 55 w 79"/>
                <a:gd name="T27" fmla="*/ 8 h 92"/>
                <a:gd name="T28" fmla="*/ 55 w 79"/>
                <a:gd name="T29" fmla="*/ 9 h 92"/>
                <a:gd name="T30" fmla="*/ 51 w 79"/>
                <a:gd name="T31" fmla="*/ 10 h 92"/>
                <a:gd name="T32" fmla="*/ 50 w 79"/>
                <a:gd name="T33" fmla="*/ 10 h 92"/>
                <a:gd name="T34" fmla="*/ 50 w 79"/>
                <a:gd name="T35" fmla="*/ 12 h 92"/>
                <a:gd name="T36" fmla="*/ 50 w 79"/>
                <a:gd name="T37" fmla="*/ 31 h 92"/>
                <a:gd name="T38" fmla="*/ 76 w 79"/>
                <a:gd name="T39" fmla="*/ 78 h 92"/>
                <a:gd name="T40" fmla="*/ 76 w 79"/>
                <a:gd name="T41" fmla="*/ 87 h 92"/>
                <a:gd name="T42" fmla="*/ 63 w 79"/>
                <a:gd name="T43" fmla="*/ 92 h 92"/>
                <a:gd name="T44" fmla="*/ 26 w 79"/>
                <a:gd name="T45" fmla="*/ 6 h 92"/>
                <a:gd name="T46" fmla="*/ 27 w 79"/>
                <a:gd name="T47" fmla="*/ 6 h 92"/>
                <a:gd name="T48" fmla="*/ 32 w 79"/>
                <a:gd name="T49" fmla="*/ 10 h 92"/>
                <a:gd name="T50" fmla="*/ 32 w 79"/>
                <a:gd name="T51" fmla="*/ 32 h 92"/>
                <a:gd name="T52" fmla="*/ 32 w 79"/>
                <a:gd name="T53" fmla="*/ 33 h 92"/>
                <a:gd name="T54" fmla="*/ 6 w 79"/>
                <a:gd name="T55" fmla="*/ 80 h 92"/>
                <a:gd name="T56" fmla="*/ 5 w 79"/>
                <a:gd name="T57" fmla="*/ 85 h 92"/>
                <a:gd name="T58" fmla="*/ 15 w 79"/>
                <a:gd name="T59" fmla="*/ 88 h 92"/>
                <a:gd name="T60" fmla="*/ 63 w 79"/>
                <a:gd name="T61" fmla="*/ 88 h 92"/>
                <a:gd name="T62" fmla="*/ 73 w 79"/>
                <a:gd name="T63" fmla="*/ 85 h 92"/>
                <a:gd name="T64" fmla="*/ 72 w 79"/>
                <a:gd name="T65" fmla="*/ 80 h 92"/>
                <a:gd name="T66" fmla="*/ 47 w 79"/>
                <a:gd name="T67" fmla="*/ 33 h 92"/>
                <a:gd name="T68" fmla="*/ 46 w 79"/>
                <a:gd name="T69" fmla="*/ 32 h 92"/>
                <a:gd name="T70" fmla="*/ 46 w 79"/>
                <a:gd name="T71" fmla="*/ 10 h 92"/>
                <a:gd name="T72" fmla="*/ 51 w 79"/>
                <a:gd name="T73" fmla="*/ 6 h 92"/>
                <a:gd name="T74" fmla="*/ 52 w 79"/>
                <a:gd name="T75" fmla="*/ 6 h 92"/>
                <a:gd name="T76" fmla="*/ 52 w 79"/>
                <a:gd name="T77" fmla="*/ 4 h 92"/>
                <a:gd name="T78" fmla="*/ 26 w 79"/>
                <a:gd name="T79" fmla="*/ 4 h 92"/>
                <a:gd name="T80" fmla="*/ 26 w 79"/>
                <a:gd name="T81" fmla="*/ 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9" h="92">
                  <a:moveTo>
                    <a:pt x="63" y="92"/>
                  </a:moveTo>
                  <a:cubicBezTo>
                    <a:pt x="15" y="92"/>
                    <a:pt x="15" y="92"/>
                    <a:pt x="15" y="92"/>
                  </a:cubicBezTo>
                  <a:cubicBezTo>
                    <a:pt x="8" y="92"/>
                    <a:pt x="4" y="90"/>
                    <a:pt x="2" y="87"/>
                  </a:cubicBezTo>
                  <a:cubicBezTo>
                    <a:pt x="0" y="83"/>
                    <a:pt x="2" y="78"/>
                    <a:pt x="3" y="78"/>
                  </a:cubicBezTo>
                  <a:cubicBezTo>
                    <a:pt x="28" y="31"/>
                    <a:pt x="28" y="31"/>
                    <a:pt x="28" y="31"/>
                  </a:cubicBezTo>
                  <a:cubicBezTo>
                    <a:pt x="28" y="10"/>
                    <a:pt x="28" y="10"/>
                    <a:pt x="28" y="10"/>
                  </a:cubicBezTo>
                  <a:cubicBezTo>
                    <a:pt x="28" y="10"/>
                    <a:pt x="27" y="10"/>
                    <a:pt x="27" y="10"/>
                  </a:cubicBezTo>
                  <a:cubicBezTo>
                    <a:pt x="26" y="10"/>
                    <a:pt x="24" y="10"/>
                    <a:pt x="23" y="9"/>
                  </a:cubicBezTo>
                  <a:cubicBezTo>
                    <a:pt x="23" y="9"/>
                    <a:pt x="23" y="8"/>
                    <a:pt x="23" y="8"/>
                  </a:cubicBezTo>
                  <a:cubicBezTo>
                    <a:pt x="22" y="6"/>
                    <a:pt x="22" y="2"/>
                    <a:pt x="22" y="2"/>
                  </a:cubicBezTo>
                  <a:cubicBezTo>
                    <a:pt x="22" y="1"/>
                    <a:pt x="23" y="0"/>
                    <a:pt x="24" y="0"/>
                  </a:cubicBezTo>
                  <a:cubicBezTo>
                    <a:pt x="54" y="0"/>
                    <a:pt x="54" y="0"/>
                    <a:pt x="54" y="0"/>
                  </a:cubicBezTo>
                  <a:cubicBezTo>
                    <a:pt x="55" y="0"/>
                    <a:pt x="56" y="1"/>
                    <a:pt x="56" y="2"/>
                  </a:cubicBezTo>
                  <a:cubicBezTo>
                    <a:pt x="56" y="2"/>
                    <a:pt x="56" y="6"/>
                    <a:pt x="55" y="8"/>
                  </a:cubicBezTo>
                  <a:cubicBezTo>
                    <a:pt x="55" y="8"/>
                    <a:pt x="55" y="8"/>
                    <a:pt x="55" y="9"/>
                  </a:cubicBezTo>
                  <a:cubicBezTo>
                    <a:pt x="54" y="10"/>
                    <a:pt x="53" y="10"/>
                    <a:pt x="51" y="10"/>
                  </a:cubicBezTo>
                  <a:cubicBezTo>
                    <a:pt x="51" y="10"/>
                    <a:pt x="50" y="10"/>
                    <a:pt x="50" y="10"/>
                  </a:cubicBezTo>
                  <a:cubicBezTo>
                    <a:pt x="50" y="12"/>
                    <a:pt x="50" y="12"/>
                    <a:pt x="50" y="12"/>
                  </a:cubicBezTo>
                  <a:cubicBezTo>
                    <a:pt x="50" y="31"/>
                    <a:pt x="50" y="31"/>
                    <a:pt x="50" y="31"/>
                  </a:cubicBezTo>
                  <a:cubicBezTo>
                    <a:pt x="76" y="78"/>
                    <a:pt x="76" y="78"/>
                    <a:pt x="76" y="78"/>
                  </a:cubicBezTo>
                  <a:cubicBezTo>
                    <a:pt x="76" y="78"/>
                    <a:pt x="79" y="83"/>
                    <a:pt x="76" y="87"/>
                  </a:cubicBezTo>
                  <a:cubicBezTo>
                    <a:pt x="74" y="90"/>
                    <a:pt x="70" y="92"/>
                    <a:pt x="63" y="92"/>
                  </a:cubicBezTo>
                  <a:close/>
                  <a:moveTo>
                    <a:pt x="26" y="6"/>
                  </a:moveTo>
                  <a:cubicBezTo>
                    <a:pt x="27" y="6"/>
                    <a:pt x="27" y="6"/>
                    <a:pt x="27" y="6"/>
                  </a:cubicBezTo>
                  <a:cubicBezTo>
                    <a:pt x="29" y="6"/>
                    <a:pt x="31" y="7"/>
                    <a:pt x="32" y="10"/>
                  </a:cubicBezTo>
                  <a:cubicBezTo>
                    <a:pt x="32" y="32"/>
                    <a:pt x="32" y="32"/>
                    <a:pt x="32" y="32"/>
                  </a:cubicBezTo>
                  <a:cubicBezTo>
                    <a:pt x="32" y="32"/>
                    <a:pt x="32" y="33"/>
                    <a:pt x="32" y="33"/>
                  </a:cubicBezTo>
                  <a:cubicBezTo>
                    <a:pt x="6" y="80"/>
                    <a:pt x="6" y="80"/>
                    <a:pt x="6" y="80"/>
                  </a:cubicBezTo>
                  <a:cubicBezTo>
                    <a:pt x="6" y="80"/>
                    <a:pt x="4" y="83"/>
                    <a:pt x="5" y="85"/>
                  </a:cubicBezTo>
                  <a:cubicBezTo>
                    <a:pt x="7" y="87"/>
                    <a:pt x="10" y="88"/>
                    <a:pt x="15" y="88"/>
                  </a:cubicBezTo>
                  <a:cubicBezTo>
                    <a:pt x="63" y="88"/>
                    <a:pt x="63" y="88"/>
                    <a:pt x="63" y="88"/>
                  </a:cubicBezTo>
                  <a:cubicBezTo>
                    <a:pt x="68" y="88"/>
                    <a:pt x="72" y="87"/>
                    <a:pt x="73" y="85"/>
                  </a:cubicBezTo>
                  <a:cubicBezTo>
                    <a:pt x="74" y="83"/>
                    <a:pt x="72" y="80"/>
                    <a:pt x="72" y="80"/>
                  </a:cubicBezTo>
                  <a:cubicBezTo>
                    <a:pt x="47" y="33"/>
                    <a:pt x="47" y="33"/>
                    <a:pt x="47" y="33"/>
                  </a:cubicBezTo>
                  <a:cubicBezTo>
                    <a:pt x="46" y="33"/>
                    <a:pt x="46" y="32"/>
                    <a:pt x="46" y="32"/>
                  </a:cubicBezTo>
                  <a:cubicBezTo>
                    <a:pt x="46" y="10"/>
                    <a:pt x="46" y="10"/>
                    <a:pt x="46" y="10"/>
                  </a:cubicBezTo>
                  <a:cubicBezTo>
                    <a:pt x="47" y="7"/>
                    <a:pt x="49" y="6"/>
                    <a:pt x="51" y="6"/>
                  </a:cubicBezTo>
                  <a:cubicBezTo>
                    <a:pt x="51" y="6"/>
                    <a:pt x="52" y="6"/>
                    <a:pt x="52" y="6"/>
                  </a:cubicBezTo>
                  <a:cubicBezTo>
                    <a:pt x="52" y="5"/>
                    <a:pt x="52" y="5"/>
                    <a:pt x="52" y="4"/>
                  </a:cubicBezTo>
                  <a:cubicBezTo>
                    <a:pt x="26" y="4"/>
                    <a:pt x="26" y="4"/>
                    <a:pt x="26" y="4"/>
                  </a:cubicBezTo>
                  <a:cubicBezTo>
                    <a:pt x="26" y="5"/>
                    <a:pt x="26" y="5"/>
                    <a:pt x="2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1" name="Group 80"/>
          <p:cNvGrpSpPr/>
          <p:nvPr/>
        </p:nvGrpSpPr>
        <p:grpSpPr>
          <a:xfrm>
            <a:off x="5762372" y="3679853"/>
            <a:ext cx="285620" cy="302930"/>
            <a:chOff x="7404100" y="3633788"/>
            <a:chExt cx="628651" cy="666751"/>
          </a:xfrm>
          <a:solidFill>
            <a:schemeClr val="bg2"/>
          </a:solidFill>
        </p:grpSpPr>
        <p:sp>
          <p:nvSpPr>
            <p:cNvPr id="82"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5" name="Group 84"/>
          <p:cNvGrpSpPr/>
          <p:nvPr/>
        </p:nvGrpSpPr>
        <p:grpSpPr>
          <a:xfrm>
            <a:off x="7040508" y="2854968"/>
            <a:ext cx="366887" cy="320587"/>
            <a:chOff x="9575800" y="4168775"/>
            <a:chExt cx="830263" cy="725488"/>
          </a:xfrm>
          <a:solidFill>
            <a:schemeClr val="bg2"/>
          </a:solidFill>
          <a:effectLst/>
        </p:grpSpPr>
        <p:sp>
          <p:nvSpPr>
            <p:cNvPr id="86" name="Freeform 19"/>
            <p:cNvSpPr>
              <a:spLocks noEditPoints="1"/>
            </p:cNvSpPr>
            <p:nvPr/>
          </p:nvSpPr>
          <p:spPr bwMode="auto">
            <a:xfrm>
              <a:off x="9575800" y="4168775"/>
              <a:ext cx="830263" cy="725488"/>
            </a:xfrm>
            <a:custGeom>
              <a:avLst/>
              <a:gdLst>
                <a:gd name="T0" fmla="*/ 234 w 267"/>
                <a:gd name="T1" fmla="*/ 42 h 233"/>
                <a:gd name="T2" fmla="*/ 197 w 267"/>
                <a:gd name="T3" fmla="*/ 42 h 233"/>
                <a:gd name="T4" fmla="*/ 145 w 267"/>
                <a:gd name="T5" fmla="*/ 12 h 233"/>
                <a:gd name="T6" fmla="*/ 145 w 267"/>
                <a:gd name="T7" fmla="*/ 11 h 233"/>
                <a:gd name="T8" fmla="*/ 134 w 267"/>
                <a:gd name="T9" fmla="*/ 0 h 233"/>
                <a:gd name="T10" fmla="*/ 122 w 267"/>
                <a:gd name="T11" fmla="*/ 11 h 233"/>
                <a:gd name="T12" fmla="*/ 122 w 267"/>
                <a:gd name="T13" fmla="*/ 11 h 233"/>
                <a:gd name="T14" fmla="*/ 70 w 267"/>
                <a:gd name="T15" fmla="*/ 42 h 233"/>
                <a:gd name="T16" fmla="*/ 34 w 267"/>
                <a:gd name="T17" fmla="*/ 42 h 233"/>
                <a:gd name="T18" fmla="*/ 0 w 267"/>
                <a:gd name="T19" fmla="*/ 76 h 233"/>
                <a:gd name="T20" fmla="*/ 0 w 267"/>
                <a:gd name="T21" fmla="*/ 200 h 233"/>
                <a:gd name="T22" fmla="*/ 34 w 267"/>
                <a:gd name="T23" fmla="*/ 233 h 233"/>
                <a:gd name="T24" fmla="*/ 234 w 267"/>
                <a:gd name="T25" fmla="*/ 233 h 233"/>
                <a:gd name="T26" fmla="*/ 267 w 267"/>
                <a:gd name="T27" fmla="*/ 200 h 233"/>
                <a:gd name="T28" fmla="*/ 267 w 267"/>
                <a:gd name="T29" fmla="*/ 76 h 233"/>
                <a:gd name="T30" fmla="*/ 234 w 267"/>
                <a:gd name="T31" fmla="*/ 42 h 233"/>
                <a:gd name="T32" fmla="*/ 123 w 267"/>
                <a:gd name="T33" fmla="*/ 16 h 233"/>
                <a:gd name="T34" fmla="*/ 134 w 267"/>
                <a:gd name="T35" fmla="*/ 23 h 233"/>
                <a:gd name="T36" fmla="*/ 144 w 267"/>
                <a:gd name="T37" fmla="*/ 16 h 233"/>
                <a:gd name="T38" fmla="*/ 189 w 267"/>
                <a:gd name="T39" fmla="*/ 42 h 233"/>
                <a:gd name="T40" fmla="*/ 78 w 267"/>
                <a:gd name="T41" fmla="*/ 42 h 233"/>
                <a:gd name="T42" fmla="*/ 123 w 267"/>
                <a:gd name="T43" fmla="*/ 16 h 233"/>
                <a:gd name="T44" fmla="*/ 247 w 267"/>
                <a:gd name="T45" fmla="*/ 200 h 233"/>
                <a:gd name="T46" fmla="*/ 234 w 267"/>
                <a:gd name="T47" fmla="*/ 213 h 233"/>
                <a:gd name="T48" fmla="*/ 34 w 267"/>
                <a:gd name="T49" fmla="*/ 213 h 233"/>
                <a:gd name="T50" fmla="*/ 20 w 267"/>
                <a:gd name="T51" fmla="*/ 200 h 233"/>
                <a:gd name="T52" fmla="*/ 20 w 267"/>
                <a:gd name="T53" fmla="*/ 76 h 233"/>
                <a:gd name="T54" fmla="*/ 34 w 267"/>
                <a:gd name="T55" fmla="*/ 62 h 233"/>
                <a:gd name="T56" fmla="*/ 234 w 267"/>
                <a:gd name="T57" fmla="*/ 62 h 233"/>
                <a:gd name="T58" fmla="*/ 247 w 267"/>
                <a:gd name="T59" fmla="*/ 76 h 233"/>
                <a:gd name="T60" fmla="*/ 247 w 267"/>
                <a:gd name="T61" fmla="*/ 20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7" h="233">
                  <a:moveTo>
                    <a:pt x="234" y="42"/>
                  </a:moveTo>
                  <a:cubicBezTo>
                    <a:pt x="197" y="42"/>
                    <a:pt x="197" y="42"/>
                    <a:pt x="197" y="42"/>
                  </a:cubicBezTo>
                  <a:cubicBezTo>
                    <a:pt x="145" y="12"/>
                    <a:pt x="145" y="12"/>
                    <a:pt x="145" y="12"/>
                  </a:cubicBezTo>
                  <a:cubicBezTo>
                    <a:pt x="145" y="11"/>
                    <a:pt x="145" y="11"/>
                    <a:pt x="145" y="11"/>
                  </a:cubicBezTo>
                  <a:cubicBezTo>
                    <a:pt x="145" y="5"/>
                    <a:pt x="140" y="0"/>
                    <a:pt x="134" y="0"/>
                  </a:cubicBezTo>
                  <a:cubicBezTo>
                    <a:pt x="127" y="0"/>
                    <a:pt x="122" y="5"/>
                    <a:pt x="122" y="11"/>
                  </a:cubicBezTo>
                  <a:cubicBezTo>
                    <a:pt x="122" y="11"/>
                    <a:pt x="122" y="11"/>
                    <a:pt x="122" y="11"/>
                  </a:cubicBezTo>
                  <a:cubicBezTo>
                    <a:pt x="70" y="42"/>
                    <a:pt x="70" y="42"/>
                    <a:pt x="70" y="42"/>
                  </a:cubicBezTo>
                  <a:cubicBezTo>
                    <a:pt x="34" y="42"/>
                    <a:pt x="34" y="42"/>
                    <a:pt x="34" y="42"/>
                  </a:cubicBezTo>
                  <a:cubicBezTo>
                    <a:pt x="15" y="42"/>
                    <a:pt x="0" y="57"/>
                    <a:pt x="0" y="76"/>
                  </a:cubicBezTo>
                  <a:cubicBezTo>
                    <a:pt x="0" y="200"/>
                    <a:pt x="0" y="200"/>
                    <a:pt x="0" y="200"/>
                  </a:cubicBezTo>
                  <a:cubicBezTo>
                    <a:pt x="0" y="218"/>
                    <a:pt x="15" y="233"/>
                    <a:pt x="34" y="233"/>
                  </a:cubicBezTo>
                  <a:cubicBezTo>
                    <a:pt x="234" y="233"/>
                    <a:pt x="234" y="233"/>
                    <a:pt x="234" y="233"/>
                  </a:cubicBezTo>
                  <a:cubicBezTo>
                    <a:pt x="252" y="233"/>
                    <a:pt x="267" y="218"/>
                    <a:pt x="267" y="200"/>
                  </a:cubicBezTo>
                  <a:cubicBezTo>
                    <a:pt x="267" y="76"/>
                    <a:pt x="267" y="76"/>
                    <a:pt x="267" y="76"/>
                  </a:cubicBezTo>
                  <a:cubicBezTo>
                    <a:pt x="267" y="57"/>
                    <a:pt x="252" y="42"/>
                    <a:pt x="234" y="42"/>
                  </a:cubicBezTo>
                  <a:close/>
                  <a:moveTo>
                    <a:pt x="123" y="16"/>
                  </a:moveTo>
                  <a:cubicBezTo>
                    <a:pt x="125" y="20"/>
                    <a:pt x="129" y="23"/>
                    <a:pt x="134" y="23"/>
                  </a:cubicBezTo>
                  <a:cubicBezTo>
                    <a:pt x="138" y="23"/>
                    <a:pt x="142" y="20"/>
                    <a:pt x="144" y="16"/>
                  </a:cubicBezTo>
                  <a:cubicBezTo>
                    <a:pt x="189" y="42"/>
                    <a:pt x="189" y="42"/>
                    <a:pt x="189" y="42"/>
                  </a:cubicBezTo>
                  <a:cubicBezTo>
                    <a:pt x="78" y="42"/>
                    <a:pt x="78" y="42"/>
                    <a:pt x="78" y="42"/>
                  </a:cubicBezTo>
                  <a:lnTo>
                    <a:pt x="123" y="16"/>
                  </a:lnTo>
                  <a:close/>
                  <a:moveTo>
                    <a:pt x="247" y="200"/>
                  </a:moveTo>
                  <a:cubicBezTo>
                    <a:pt x="247" y="207"/>
                    <a:pt x="241" y="213"/>
                    <a:pt x="234" y="213"/>
                  </a:cubicBezTo>
                  <a:cubicBezTo>
                    <a:pt x="34" y="213"/>
                    <a:pt x="34" y="213"/>
                    <a:pt x="34" y="213"/>
                  </a:cubicBezTo>
                  <a:cubicBezTo>
                    <a:pt x="26" y="213"/>
                    <a:pt x="20" y="207"/>
                    <a:pt x="20" y="200"/>
                  </a:cubicBezTo>
                  <a:cubicBezTo>
                    <a:pt x="20" y="76"/>
                    <a:pt x="20" y="76"/>
                    <a:pt x="20" y="76"/>
                  </a:cubicBezTo>
                  <a:cubicBezTo>
                    <a:pt x="20" y="68"/>
                    <a:pt x="26" y="62"/>
                    <a:pt x="34" y="62"/>
                  </a:cubicBezTo>
                  <a:cubicBezTo>
                    <a:pt x="234" y="62"/>
                    <a:pt x="234" y="62"/>
                    <a:pt x="234" y="62"/>
                  </a:cubicBezTo>
                  <a:cubicBezTo>
                    <a:pt x="241" y="62"/>
                    <a:pt x="247" y="68"/>
                    <a:pt x="247" y="76"/>
                  </a:cubicBezTo>
                  <a:lnTo>
                    <a:pt x="247"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20"/>
            <p:cNvSpPr>
              <a:spLocks/>
            </p:cNvSpPr>
            <p:nvPr/>
          </p:nvSpPr>
          <p:spPr bwMode="auto">
            <a:xfrm>
              <a:off x="9961563" y="4535488"/>
              <a:ext cx="317500" cy="242888"/>
            </a:xfrm>
            <a:custGeom>
              <a:avLst/>
              <a:gdLst>
                <a:gd name="T0" fmla="*/ 200 w 200"/>
                <a:gd name="T1" fmla="*/ 153 h 153"/>
                <a:gd name="T2" fmla="*/ 200 w 200"/>
                <a:gd name="T3" fmla="*/ 0 h 153"/>
                <a:gd name="T4" fmla="*/ 0 w 200"/>
                <a:gd name="T5" fmla="*/ 153 h 153"/>
                <a:gd name="T6" fmla="*/ 200 w 200"/>
                <a:gd name="T7" fmla="*/ 153 h 153"/>
              </a:gdLst>
              <a:ahLst/>
              <a:cxnLst>
                <a:cxn ang="0">
                  <a:pos x="T0" y="T1"/>
                </a:cxn>
                <a:cxn ang="0">
                  <a:pos x="T2" y="T3"/>
                </a:cxn>
                <a:cxn ang="0">
                  <a:pos x="T4" y="T5"/>
                </a:cxn>
                <a:cxn ang="0">
                  <a:pos x="T6" y="T7"/>
                </a:cxn>
              </a:cxnLst>
              <a:rect l="0" t="0" r="r" b="b"/>
              <a:pathLst>
                <a:path w="200" h="153">
                  <a:moveTo>
                    <a:pt x="200" y="153"/>
                  </a:moveTo>
                  <a:lnTo>
                    <a:pt x="200" y="0"/>
                  </a:lnTo>
                  <a:lnTo>
                    <a:pt x="0" y="153"/>
                  </a:lnTo>
                  <a:lnTo>
                    <a:pt x="200"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21"/>
            <p:cNvSpPr>
              <a:spLocks/>
            </p:cNvSpPr>
            <p:nvPr/>
          </p:nvSpPr>
          <p:spPr bwMode="auto">
            <a:xfrm>
              <a:off x="9880600" y="4418013"/>
              <a:ext cx="438150" cy="346075"/>
            </a:xfrm>
            <a:custGeom>
              <a:avLst/>
              <a:gdLst>
                <a:gd name="T0" fmla="*/ 114 w 141"/>
                <a:gd name="T1" fmla="*/ 13 h 111"/>
                <a:gd name="T2" fmla="*/ 4 w 141"/>
                <a:gd name="T3" fmla="*/ 96 h 111"/>
                <a:gd name="T4" fmla="*/ 3 w 141"/>
                <a:gd name="T5" fmla="*/ 107 h 111"/>
                <a:gd name="T6" fmla="*/ 10 w 141"/>
                <a:gd name="T7" fmla="*/ 111 h 111"/>
                <a:gd name="T8" fmla="*/ 15 w 141"/>
                <a:gd name="T9" fmla="*/ 109 h 111"/>
                <a:gd name="T10" fmla="*/ 124 w 141"/>
                <a:gd name="T11" fmla="*/ 24 h 111"/>
                <a:gd name="T12" fmla="*/ 129 w 141"/>
                <a:gd name="T13" fmla="*/ 29 h 111"/>
                <a:gd name="T14" fmla="*/ 141 w 141"/>
                <a:gd name="T15" fmla="*/ 0 h 111"/>
                <a:gd name="T16" fmla="*/ 109 w 141"/>
                <a:gd name="T17" fmla="*/ 8 h 111"/>
                <a:gd name="T18" fmla="*/ 114 w 141"/>
                <a:gd name="T19" fmla="*/ 1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 h="111">
                  <a:moveTo>
                    <a:pt x="114" y="13"/>
                  </a:moveTo>
                  <a:cubicBezTo>
                    <a:pt x="4" y="96"/>
                    <a:pt x="4" y="96"/>
                    <a:pt x="4" y="96"/>
                  </a:cubicBezTo>
                  <a:cubicBezTo>
                    <a:pt x="1" y="99"/>
                    <a:pt x="0" y="104"/>
                    <a:pt x="3" y="107"/>
                  </a:cubicBezTo>
                  <a:cubicBezTo>
                    <a:pt x="5" y="109"/>
                    <a:pt x="7" y="111"/>
                    <a:pt x="10" y="111"/>
                  </a:cubicBezTo>
                  <a:cubicBezTo>
                    <a:pt x="11" y="111"/>
                    <a:pt x="13" y="110"/>
                    <a:pt x="15" y="109"/>
                  </a:cubicBezTo>
                  <a:cubicBezTo>
                    <a:pt x="124" y="24"/>
                    <a:pt x="124" y="24"/>
                    <a:pt x="124" y="24"/>
                  </a:cubicBezTo>
                  <a:cubicBezTo>
                    <a:pt x="129" y="29"/>
                    <a:pt x="129" y="29"/>
                    <a:pt x="129" y="29"/>
                  </a:cubicBezTo>
                  <a:cubicBezTo>
                    <a:pt x="141" y="0"/>
                    <a:pt x="141" y="0"/>
                    <a:pt x="141" y="0"/>
                  </a:cubicBezTo>
                  <a:cubicBezTo>
                    <a:pt x="109" y="8"/>
                    <a:pt x="109" y="8"/>
                    <a:pt x="109" y="8"/>
                  </a:cubicBezTo>
                  <a:lnTo>
                    <a:pt x="11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9" name="Freeform 68"/>
          <p:cNvSpPr>
            <a:spLocks noEditPoints="1"/>
          </p:cNvSpPr>
          <p:nvPr/>
        </p:nvSpPr>
        <p:spPr bwMode="auto">
          <a:xfrm>
            <a:off x="8355251" y="2214540"/>
            <a:ext cx="333328" cy="201304"/>
          </a:xfrm>
          <a:custGeom>
            <a:avLst/>
            <a:gdLst>
              <a:gd name="T0" fmla="*/ 52 w 108"/>
              <a:gd name="T1" fmla="*/ 50 h 65"/>
              <a:gd name="T2" fmla="*/ 66 w 108"/>
              <a:gd name="T3" fmla="*/ 65 h 65"/>
              <a:gd name="T4" fmla="*/ 23 w 108"/>
              <a:gd name="T5" fmla="*/ 65 h 65"/>
              <a:gd name="T6" fmla="*/ 13 w 108"/>
              <a:gd name="T7" fmla="*/ 54 h 65"/>
              <a:gd name="T8" fmla="*/ 13 w 108"/>
              <a:gd name="T9" fmla="*/ 22 h 65"/>
              <a:gd name="T10" fmla="*/ 0 w 108"/>
              <a:gd name="T11" fmla="*/ 22 h 65"/>
              <a:gd name="T12" fmla="*/ 20 w 108"/>
              <a:gd name="T13" fmla="*/ 0 h 65"/>
              <a:gd name="T14" fmla="*/ 41 w 108"/>
              <a:gd name="T15" fmla="*/ 22 h 65"/>
              <a:gd name="T16" fmla="*/ 28 w 108"/>
              <a:gd name="T17" fmla="*/ 22 h 65"/>
              <a:gd name="T18" fmla="*/ 28 w 108"/>
              <a:gd name="T19" fmla="*/ 50 h 65"/>
              <a:gd name="T20" fmla="*/ 52 w 108"/>
              <a:gd name="T21" fmla="*/ 50 h 65"/>
              <a:gd name="T22" fmla="*/ 108 w 108"/>
              <a:gd name="T23" fmla="*/ 43 h 65"/>
              <a:gd name="T24" fmla="*/ 87 w 108"/>
              <a:gd name="T25" fmla="*/ 65 h 65"/>
              <a:gd name="T26" fmla="*/ 67 w 108"/>
              <a:gd name="T27" fmla="*/ 43 h 65"/>
              <a:gd name="T28" fmla="*/ 80 w 108"/>
              <a:gd name="T29" fmla="*/ 43 h 65"/>
              <a:gd name="T30" fmla="*/ 80 w 108"/>
              <a:gd name="T31" fmla="*/ 15 h 65"/>
              <a:gd name="T32" fmla="*/ 56 w 108"/>
              <a:gd name="T33" fmla="*/ 15 h 65"/>
              <a:gd name="T34" fmla="*/ 42 w 108"/>
              <a:gd name="T35" fmla="*/ 0 h 65"/>
              <a:gd name="T36" fmla="*/ 84 w 108"/>
              <a:gd name="T37" fmla="*/ 0 h 65"/>
              <a:gd name="T38" fmla="*/ 95 w 108"/>
              <a:gd name="T39" fmla="*/ 11 h 65"/>
              <a:gd name="T40" fmla="*/ 95 w 108"/>
              <a:gd name="T41" fmla="*/ 43 h 65"/>
              <a:gd name="T42" fmla="*/ 108 w 108"/>
              <a:gd name="T43" fmla="*/ 4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65">
                <a:moveTo>
                  <a:pt x="52" y="50"/>
                </a:moveTo>
                <a:cubicBezTo>
                  <a:pt x="66" y="65"/>
                  <a:pt x="66" y="65"/>
                  <a:pt x="66" y="65"/>
                </a:cubicBezTo>
                <a:cubicBezTo>
                  <a:pt x="23" y="65"/>
                  <a:pt x="23" y="65"/>
                  <a:pt x="23" y="65"/>
                </a:cubicBezTo>
                <a:cubicBezTo>
                  <a:pt x="17" y="65"/>
                  <a:pt x="13" y="60"/>
                  <a:pt x="13" y="54"/>
                </a:cubicBezTo>
                <a:cubicBezTo>
                  <a:pt x="13" y="22"/>
                  <a:pt x="13" y="22"/>
                  <a:pt x="13" y="22"/>
                </a:cubicBezTo>
                <a:cubicBezTo>
                  <a:pt x="0" y="22"/>
                  <a:pt x="0" y="22"/>
                  <a:pt x="0" y="22"/>
                </a:cubicBezTo>
                <a:cubicBezTo>
                  <a:pt x="20" y="0"/>
                  <a:pt x="20" y="0"/>
                  <a:pt x="20" y="0"/>
                </a:cubicBezTo>
                <a:cubicBezTo>
                  <a:pt x="41" y="22"/>
                  <a:pt x="41" y="22"/>
                  <a:pt x="41" y="22"/>
                </a:cubicBezTo>
                <a:cubicBezTo>
                  <a:pt x="28" y="22"/>
                  <a:pt x="28" y="22"/>
                  <a:pt x="28" y="22"/>
                </a:cubicBezTo>
                <a:cubicBezTo>
                  <a:pt x="28" y="50"/>
                  <a:pt x="28" y="50"/>
                  <a:pt x="28" y="50"/>
                </a:cubicBezTo>
                <a:lnTo>
                  <a:pt x="52" y="50"/>
                </a:lnTo>
                <a:close/>
                <a:moveTo>
                  <a:pt x="108" y="43"/>
                </a:moveTo>
                <a:cubicBezTo>
                  <a:pt x="87" y="65"/>
                  <a:pt x="87" y="65"/>
                  <a:pt x="87" y="65"/>
                </a:cubicBezTo>
                <a:cubicBezTo>
                  <a:pt x="67" y="43"/>
                  <a:pt x="67" y="43"/>
                  <a:pt x="67" y="43"/>
                </a:cubicBezTo>
                <a:cubicBezTo>
                  <a:pt x="80" y="43"/>
                  <a:pt x="80" y="43"/>
                  <a:pt x="80" y="43"/>
                </a:cubicBezTo>
                <a:cubicBezTo>
                  <a:pt x="80" y="15"/>
                  <a:pt x="80" y="15"/>
                  <a:pt x="80" y="15"/>
                </a:cubicBezTo>
                <a:cubicBezTo>
                  <a:pt x="56" y="15"/>
                  <a:pt x="56" y="15"/>
                  <a:pt x="56" y="15"/>
                </a:cubicBezTo>
                <a:cubicBezTo>
                  <a:pt x="42" y="0"/>
                  <a:pt x="42" y="0"/>
                  <a:pt x="42" y="0"/>
                </a:cubicBezTo>
                <a:cubicBezTo>
                  <a:pt x="84" y="0"/>
                  <a:pt x="84" y="0"/>
                  <a:pt x="84" y="0"/>
                </a:cubicBezTo>
                <a:cubicBezTo>
                  <a:pt x="90" y="0"/>
                  <a:pt x="95" y="5"/>
                  <a:pt x="95" y="11"/>
                </a:cubicBezTo>
                <a:cubicBezTo>
                  <a:pt x="95" y="43"/>
                  <a:pt x="95" y="43"/>
                  <a:pt x="95" y="43"/>
                </a:cubicBezTo>
                <a:lnTo>
                  <a:pt x="108" y="4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425953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p:cTn id="12" dur="500" fill="hold"/>
                                        <p:tgtEl>
                                          <p:spTgt spid="73"/>
                                        </p:tgtEl>
                                        <p:attrNameLst>
                                          <p:attrName>ppt_w</p:attrName>
                                        </p:attrNameLst>
                                      </p:cBhvr>
                                      <p:tavLst>
                                        <p:tav tm="0">
                                          <p:val>
                                            <p:fltVal val="0"/>
                                          </p:val>
                                        </p:tav>
                                        <p:tav tm="100000">
                                          <p:val>
                                            <p:strVal val="#ppt_w"/>
                                          </p:val>
                                        </p:tav>
                                      </p:tavLst>
                                    </p:anim>
                                    <p:anim calcmode="lin" valueType="num">
                                      <p:cBhvr>
                                        <p:cTn id="13" dur="500" fill="hold"/>
                                        <p:tgtEl>
                                          <p:spTgt spid="73"/>
                                        </p:tgtEl>
                                        <p:attrNameLst>
                                          <p:attrName>ppt_h</p:attrName>
                                        </p:attrNameLst>
                                      </p:cBhvr>
                                      <p:tavLst>
                                        <p:tav tm="0">
                                          <p:val>
                                            <p:fltVal val="0"/>
                                          </p:val>
                                        </p:tav>
                                        <p:tav tm="100000">
                                          <p:val>
                                            <p:strVal val="#ppt_h"/>
                                          </p:val>
                                        </p:tav>
                                      </p:tavLst>
                                    </p:anim>
                                    <p:animEffect transition="in" filter="fade">
                                      <p:cBhvr>
                                        <p:cTn id="14" dur="500"/>
                                        <p:tgtEl>
                                          <p:spTgt spid="7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p:cTn id="17" dur="500" fill="hold"/>
                                        <p:tgtEl>
                                          <p:spTgt spid="60"/>
                                        </p:tgtEl>
                                        <p:attrNameLst>
                                          <p:attrName>ppt_w</p:attrName>
                                        </p:attrNameLst>
                                      </p:cBhvr>
                                      <p:tavLst>
                                        <p:tav tm="0">
                                          <p:val>
                                            <p:fltVal val="0"/>
                                          </p:val>
                                        </p:tav>
                                        <p:tav tm="100000">
                                          <p:val>
                                            <p:strVal val="#ppt_w"/>
                                          </p:val>
                                        </p:tav>
                                      </p:tavLst>
                                    </p:anim>
                                    <p:anim calcmode="lin" valueType="num">
                                      <p:cBhvr>
                                        <p:cTn id="18" dur="500" fill="hold"/>
                                        <p:tgtEl>
                                          <p:spTgt spid="60"/>
                                        </p:tgtEl>
                                        <p:attrNameLst>
                                          <p:attrName>ppt_h</p:attrName>
                                        </p:attrNameLst>
                                      </p:cBhvr>
                                      <p:tavLst>
                                        <p:tav tm="0">
                                          <p:val>
                                            <p:fltVal val="0"/>
                                          </p:val>
                                        </p:tav>
                                        <p:tav tm="100000">
                                          <p:val>
                                            <p:strVal val="#ppt_h"/>
                                          </p:val>
                                        </p:tav>
                                      </p:tavLst>
                                    </p:anim>
                                    <p:animEffect transition="in" filter="fade">
                                      <p:cBhvr>
                                        <p:cTn id="19" dur="500"/>
                                        <p:tgtEl>
                                          <p:spTgt spid="6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fade">
                                      <p:cBhvr>
                                        <p:cTn id="33" dur="500"/>
                                        <p:tgtEl>
                                          <p:spTgt spid="59"/>
                                        </p:tgtEl>
                                      </p:cBhvr>
                                    </p:animEffect>
                                  </p:childTnLst>
                                </p:cTn>
                              </p:par>
                            </p:childTnLst>
                          </p:cTn>
                        </p:par>
                        <p:par>
                          <p:cTn id="34" fill="hold">
                            <p:stCondLst>
                              <p:cond delay="1000"/>
                            </p:stCondLst>
                            <p:childTnLst>
                              <p:par>
                                <p:cTn id="35" presetID="22" presetClass="entr" presetSubtype="8"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left)">
                                      <p:cBhvr>
                                        <p:cTn id="37" dur="500"/>
                                        <p:tgtEl>
                                          <p:spTgt spid="44"/>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nodeType="withEffect">
                                  <p:stCondLst>
                                    <p:cond delay="0"/>
                                  </p:stCondLst>
                                  <p:childTnLst>
                                    <p:set>
                                      <p:cBhvr>
                                        <p:cTn id="45" dur="1" fill="hold">
                                          <p:stCondLst>
                                            <p:cond delay="0"/>
                                          </p:stCondLst>
                                        </p:cTn>
                                        <p:tgtEl>
                                          <p:spTgt spid="76"/>
                                        </p:tgtEl>
                                        <p:attrNameLst>
                                          <p:attrName>style.visibility</p:attrName>
                                        </p:attrNameLst>
                                      </p:cBhvr>
                                      <p:to>
                                        <p:strVal val="visible"/>
                                      </p:to>
                                    </p:set>
                                    <p:anim calcmode="lin" valueType="num">
                                      <p:cBhvr>
                                        <p:cTn id="46" dur="500" fill="hold"/>
                                        <p:tgtEl>
                                          <p:spTgt spid="76"/>
                                        </p:tgtEl>
                                        <p:attrNameLst>
                                          <p:attrName>ppt_w</p:attrName>
                                        </p:attrNameLst>
                                      </p:cBhvr>
                                      <p:tavLst>
                                        <p:tav tm="0">
                                          <p:val>
                                            <p:fltVal val="0"/>
                                          </p:val>
                                        </p:tav>
                                        <p:tav tm="100000">
                                          <p:val>
                                            <p:strVal val="#ppt_w"/>
                                          </p:val>
                                        </p:tav>
                                      </p:tavLst>
                                    </p:anim>
                                    <p:anim calcmode="lin" valueType="num">
                                      <p:cBhvr>
                                        <p:cTn id="47" dur="500" fill="hold"/>
                                        <p:tgtEl>
                                          <p:spTgt spid="76"/>
                                        </p:tgtEl>
                                        <p:attrNameLst>
                                          <p:attrName>ppt_h</p:attrName>
                                        </p:attrNameLst>
                                      </p:cBhvr>
                                      <p:tavLst>
                                        <p:tav tm="0">
                                          <p:val>
                                            <p:fltVal val="0"/>
                                          </p:val>
                                        </p:tav>
                                        <p:tav tm="100000">
                                          <p:val>
                                            <p:strVal val="#ppt_h"/>
                                          </p:val>
                                        </p:tav>
                                      </p:tavLst>
                                    </p:anim>
                                    <p:animEffect transition="in" filter="fade">
                                      <p:cBhvr>
                                        <p:cTn id="48" dur="500"/>
                                        <p:tgtEl>
                                          <p:spTgt spid="76"/>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p:cTn id="56" dur="500" fill="hold"/>
                                        <p:tgtEl>
                                          <p:spTgt spid="41"/>
                                        </p:tgtEl>
                                        <p:attrNameLst>
                                          <p:attrName>ppt_w</p:attrName>
                                        </p:attrNameLst>
                                      </p:cBhvr>
                                      <p:tavLst>
                                        <p:tav tm="0">
                                          <p:val>
                                            <p:fltVal val="0"/>
                                          </p:val>
                                        </p:tav>
                                        <p:tav tm="100000">
                                          <p:val>
                                            <p:strVal val="#ppt_w"/>
                                          </p:val>
                                        </p:tav>
                                      </p:tavLst>
                                    </p:anim>
                                    <p:anim calcmode="lin" valueType="num">
                                      <p:cBhvr>
                                        <p:cTn id="57" dur="500" fill="hold"/>
                                        <p:tgtEl>
                                          <p:spTgt spid="41"/>
                                        </p:tgtEl>
                                        <p:attrNameLst>
                                          <p:attrName>ppt_h</p:attrName>
                                        </p:attrNameLst>
                                      </p:cBhvr>
                                      <p:tavLst>
                                        <p:tav tm="0">
                                          <p:val>
                                            <p:fltVal val="0"/>
                                          </p:val>
                                        </p:tav>
                                        <p:tav tm="100000">
                                          <p:val>
                                            <p:strVal val="#ppt_h"/>
                                          </p:val>
                                        </p:tav>
                                      </p:tavLst>
                                    </p:anim>
                                    <p:animEffect transition="in" filter="fade">
                                      <p:cBhvr>
                                        <p:cTn id="58" dur="500"/>
                                        <p:tgtEl>
                                          <p:spTgt spid="4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p:cTn id="61" dur="500" fill="hold"/>
                                        <p:tgtEl>
                                          <p:spTgt spid="61"/>
                                        </p:tgtEl>
                                        <p:attrNameLst>
                                          <p:attrName>ppt_w</p:attrName>
                                        </p:attrNameLst>
                                      </p:cBhvr>
                                      <p:tavLst>
                                        <p:tav tm="0">
                                          <p:val>
                                            <p:fltVal val="0"/>
                                          </p:val>
                                        </p:tav>
                                        <p:tav tm="100000">
                                          <p:val>
                                            <p:strVal val="#ppt_w"/>
                                          </p:val>
                                        </p:tav>
                                      </p:tavLst>
                                    </p:anim>
                                    <p:anim calcmode="lin" valueType="num">
                                      <p:cBhvr>
                                        <p:cTn id="62" dur="500" fill="hold"/>
                                        <p:tgtEl>
                                          <p:spTgt spid="61"/>
                                        </p:tgtEl>
                                        <p:attrNameLst>
                                          <p:attrName>ppt_h</p:attrName>
                                        </p:attrNameLst>
                                      </p:cBhvr>
                                      <p:tavLst>
                                        <p:tav tm="0">
                                          <p:val>
                                            <p:fltVal val="0"/>
                                          </p:val>
                                        </p:tav>
                                        <p:tav tm="100000">
                                          <p:val>
                                            <p:strVal val="#ppt_h"/>
                                          </p:val>
                                        </p:tav>
                                      </p:tavLst>
                                    </p:anim>
                                    <p:animEffect transition="in" filter="fade">
                                      <p:cBhvr>
                                        <p:cTn id="63" dur="500"/>
                                        <p:tgtEl>
                                          <p:spTgt spid="61"/>
                                        </p:tgtEl>
                                      </p:cBhvr>
                                    </p:animEffect>
                                  </p:childTnLst>
                                </p:cTn>
                              </p:par>
                            </p:childTnLst>
                          </p:cTn>
                        </p:par>
                        <p:par>
                          <p:cTn id="64" fill="hold">
                            <p:stCondLst>
                              <p:cond delay="2000"/>
                            </p:stCondLst>
                            <p:childTnLst>
                              <p:par>
                                <p:cTn id="65" presetID="10" presetClass="entr" presetSubtype="0" fill="hold" grpId="0" nodeType="afterEffect">
                                  <p:stCondLst>
                                    <p:cond delay="0"/>
                                  </p:stCondLst>
                                  <p:childTnLst>
                                    <p:set>
                                      <p:cBhvr>
                                        <p:cTn id="66" dur="1" fill="hold">
                                          <p:stCondLst>
                                            <p:cond delay="0"/>
                                          </p:stCondLst>
                                        </p:cTn>
                                        <p:tgtEl>
                                          <p:spTgt spid="71"/>
                                        </p:tgtEl>
                                        <p:attrNameLst>
                                          <p:attrName>style.visibility</p:attrName>
                                        </p:attrNameLst>
                                      </p:cBhvr>
                                      <p:to>
                                        <p:strVal val="visible"/>
                                      </p:to>
                                    </p:set>
                                    <p:animEffect transition="in" filter="fade">
                                      <p:cBhvr>
                                        <p:cTn id="67" dur="500"/>
                                        <p:tgtEl>
                                          <p:spTgt spid="71"/>
                                        </p:tgtEl>
                                      </p:cBhvr>
                                    </p:animEffect>
                                  </p:childTnLst>
                                </p:cTn>
                              </p:par>
                            </p:childTnLst>
                          </p:cTn>
                        </p:par>
                        <p:par>
                          <p:cTn id="68" fill="hold">
                            <p:stCondLst>
                              <p:cond delay="2500"/>
                            </p:stCondLst>
                            <p:childTnLst>
                              <p:par>
                                <p:cTn id="69" presetID="22" presetClass="entr" presetSubtype="8" fill="hold"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500"/>
                                        <p:tgtEl>
                                          <p:spTgt spid="4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4"/>
                                        </p:tgtEl>
                                        <p:attrNameLst>
                                          <p:attrName>style.visibility</p:attrName>
                                        </p:attrNameLst>
                                      </p:cBhvr>
                                      <p:to>
                                        <p:strVal val="visible"/>
                                      </p:to>
                                    </p:set>
                                    <p:anim calcmode="lin" valueType="num">
                                      <p:cBhvr>
                                        <p:cTn id="75" dur="500" fill="hold"/>
                                        <p:tgtEl>
                                          <p:spTgt spid="4"/>
                                        </p:tgtEl>
                                        <p:attrNameLst>
                                          <p:attrName>ppt_w</p:attrName>
                                        </p:attrNameLst>
                                      </p:cBhvr>
                                      <p:tavLst>
                                        <p:tav tm="0">
                                          <p:val>
                                            <p:fltVal val="0"/>
                                          </p:val>
                                        </p:tav>
                                        <p:tav tm="100000">
                                          <p:val>
                                            <p:strVal val="#ppt_w"/>
                                          </p:val>
                                        </p:tav>
                                      </p:tavLst>
                                    </p:anim>
                                    <p:anim calcmode="lin" valueType="num">
                                      <p:cBhvr>
                                        <p:cTn id="76" dur="500" fill="hold"/>
                                        <p:tgtEl>
                                          <p:spTgt spid="4"/>
                                        </p:tgtEl>
                                        <p:attrNameLst>
                                          <p:attrName>ppt_h</p:attrName>
                                        </p:attrNameLst>
                                      </p:cBhvr>
                                      <p:tavLst>
                                        <p:tav tm="0">
                                          <p:val>
                                            <p:fltVal val="0"/>
                                          </p:val>
                                        </p:tav>
                                        <p:tav tm="100000">
                                          <p:val>
                                            <p:strVal val="#ppt_h"/>
                                          </p:val>
                                        </p:tav>
                                      </p:tavLst>
                                    </p:anim>
                                    <p:animEffect transition="in" filter="fade">
                                      <p:cBhvr>
                                        <p:cTn id="77" dur="500"/>
                                        <p:tgtEl>
                                          <p:spTgt spid="4"/>
                                        </p:tgtEl>
                                      </p:cBhvr>
                                    </p:animEffect>
                                  </p:childTnLst>
                                </p:cTn>
                              </p:par>
                              <p:par>
                                <p:cTn id="78" presetID="53" presetClass="entr" presetSubtype="16" fill="hold" nodeType="withEffect">
                                  <p:stCondLst>
                                    <p:cond delay="0"/>
                                  </p:stCondLst>
                                  <p:childTnLst>
                                    <p:set>
                                      <p:cBhvr>
                                        <p:cTn id="79" dur="1" fill="hold">
                                          <p:stCondLst>
                                            <p:cond delay="0"/>
                                          </p:stCondLst>
                                        </p:cTn>
                                        <p:tgtEl>
                                          <p:spTgt spid="81"/>
                                        </p:tgtEl>
                                        <p:attrNameLst>
                                          <p:attrName>style.visibility</p:attrName>
                                        </p:attrNameLst>
                                      </p:cBhvr>
                                      <p:to>
                                        <p:strVal val="visible"/>
                                      </p:to>
                                    </p:set>
                                    <p:anim calcmode="lin" valueType="num">
                                      <p:cBhvr>
                                        <p:cTn id="80" dur="500" fill="hold"/>
                                        <p:tgtEl>
                                          <p:spTgt spid="81"/>
                                        </p:tgtEl>
                                        <p:attrNameLst>
                                          <p:attrName>ppt_w</p:attrName>
                                        </p:attrNameLst>
                                      </p:cBhvr>
                                      <p:tavLst>
                                        <p:tav tm="0">
                                          <p:val>
                                            <p:fltVal val="0"/>
                                          </p:val>
                                        </p:tav>
                                        <p:tav tm="100000">
                                          <p:val>
                                            <p:strVal val="#ppt_w"/>
                                          </p:val>
                                        </p:tav>
                                      </p:tavLst>
                                    </p:anim>
                                    <p:anim calcmode="lin" valueType="num">
                                      <p:cBhvr>
                                        <p:cTn id="81" dur="500" fill="hold"/>
                                        <p:tgtEl>
                                          <p:spTgt spid="81"/>
                                        </p:tgtEl>
                                        <p:attrNameLst>
                                          <p:attrName>ppt_h</p:attrName>
                                        </p:attrNameLst>
                                      </p:cBhvr>
                                      <p:tavLst>
                                        <p:tav tm="0">
                                          <p:val>
                                            <p:fltVal val="0"/>
                                          </p:val>
                                        </p:tav>
                                        <p:tav tm="100000">
                                          <p:val>
                                            <p:strVal val="#ppt_h"/>
                                          </p:val>
                                        </p:tav>
                                      </p:tavLst>
                                    </p:anim>
                                    <p:animEffect transition="in" filter="fade">
                                      <p:cBhvr>
                                        <p:cTn id="82" dur="500"/>
                                        <p:tgtEl>
                                          <p:spTgt spid="8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4"/>
                                        </p:tgtEl>
                                        <p:attrNameLst>
                                          <p:attrName>style.visibility</p:attrName>
                                        </p:attrNameLst>
                                      </p:cBhvr>
                                      <p:to>
                                        <p:strVal val="visible"/>
                                      </p:to>
                                    </p:set>
                                    <p:anim calcmode="lin" valueType="num">
                                      <p:cBhvr>
                                        <p:cTn id="85" dur="500" fill="hold"/>
                                        <p:tgtEl>
                                          <p:spTgt spid="64"/>
                                        </p:tgtEl>
                                        <p:attrNameLst>
                                          <p:attrName>ppt_w</p:attrName>
                                        </p:attrNameLst>
                                      </p:cBhvr>
                                      <p:tavLst>
                                        <p:tav tm="0">
                                          <p:val>
                                            <p:fltVal val="0"/>
                                          </p:val>
                                        </p:tav>
                                        <p:tav tm="100000">
                                          <p:val>
                                            <p:strVal val="#ppt_w"/>
                                          </p:val>
                                        </p:tav>
                                      </p:tavLst>
                                    </p:anim>
                                    <p:anim calcmode="lin" valueType="num">
                                      <p:cBhvr>
                                        <p:cTn id="86" dur="500" fill="hold"/>
                                        <p:tgtEl>
                                          <p:spTgt spid="64"/>
                                        </p:tgtEl>
                                        <p:attrNameLst>
                                          <p:attrName>ppt_h</p:attrName>
                                        </p:attrNameLst>
                                      </p:cBhvr>
                                      <p:tavLst>
                                        <p:tav tm="0">
                                          <p:val>
                                            <p:fltVal val="0"/>
                                          </p:val>
                                        </p:tav>
                                        <p:tav tm="100000">
                                          <p:val>
                                            <p:strVal val="#ppt_h"/>
                                          </p:val>
                                        </p:tav>
                                      </p:tavLst>
                                    </p:anim>
                                    <p:animEffect transition="in" filter="fade">
                                      <p:cBhvr>
                                        <p:cTn id="87" dur="500"/>
                                        <p:tgtEl>
                                          <p:spTgt spid="64"/>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42"/>
                                        </p:tgtEl>
                                        <p:attrNameLst>
                                          <p:attrName>style.visibility</p:attrName>
                                        </p:attrNameLst>
                                      </p:cBhvr>
                                      <p:to>
                                        <p:strVal val="visible"/>
                                      </p:to>
                                    </p:set>
                                    <p:anim calcmode="lin" valueType="num">
                                      <p:cBhvr>
                                        <p:cTn id="90" dur="500" fill="hold"/>
                                        <p:tgtEl>
                                          <p:spTgt spid="42"/>
                                        </p:tgtEl>
                                        <p:attrNameLst>
                                          <p:attrName>ppt_w</p:attrName>
                                        </p:attrNameLst>
                                      </p:cBhvr>
                                      <p:tavLst>
                                        <p:tav tm="0">
                                          <p:val>
                                            <p:fltVal val="0"/>
                                          </p:val>
                                        </p:tav>
                                        <p:tav tm="100000">
                                          <p:val>
                                            <p:strVal val="#ppt_w"/>
                                          </p:val>
                                        </p:tav>
                                      </p:tavLst>
                                    </p:anim>
                                    <p:anim calcmode="lin" valueType="num">
                                      <p:cBhvr>
                                        <p:cTn id="91" dur="500" fill="hold"/>
                                        <p:tgtEl>
                                          <p:spTgt spid="42"/>
                                        </p:tgtEl>
                                        <p:attrNameLst>
                                          <p:attrName>ppt_h</p:attrName>
                                        </p:attrNameLst>
                                      </p:cBhvr>
                                      <p:tavLst>
                                        <p:tav tm="0">
                                          <p:val>
                                            <p:fltVal val="0"/>
                                          </p:val>
                                        </p:tav>
                                        <p:tav tm="100000">
                                          <p:val>
                                            <p:strVal val="#ppt_h"/>
                                          </p:val>
                                        </p:tav>
                                      </p:tavLst>
                                    </p:anim>
                                    <p:animEffect transition="in" filter="fade">
                                      <p:cBhvr>
                                        <p:cTn id="92" dur="500"/>
                                        <p:tgtEl>
                                          <p:spTgt spid="42"/>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63"/>
                                        </p:tgtEl>
                                        <p:attrNameLst>
                                          <p:attrName>style.visibility</p:attrName>
                                        </p:attrNameLst>
                                      </p:cBhvr>
                                      <p:to>
                                        <p:strVal val="visible"/>
                                      </p:to>
                                    </p:set>
                                    <p:anim calcmode="lin" valueType="num">
                                      <p:cBhvr>
                                        <p:cTn id="95" dur="500" fill="hold"/>
                                        <p:tgtEl>
                                          <p:spTgt spid="63"/>
                                        </p:tgtEl>
                                        <p:attrNameLst>
                                          <p:attrName>ppt_w</p:attrName>
                                        </p:attrNameLst>
                                      </p:cBhvr>
                                      <p:tavLst>
                                        <p:tav tm="0">
                                          <p:val>
                                            <p:fltVal val="0"/>
                                          </p:val>
                                        </p:tav>
                                        <p:tav tm="100000">
                                          <p:val>
                                            <p:strVal val="#ppt_w"/>
                                          </p:val>
                                        </p:tav>
                                      </p:tavLst>
                                    </p:anim>
                                    <p:anim calcmode="lin" valueType="num">
                                      <p:cBhvr>
                                        <p:cTn id="96" dur="500" fill="hold"/>
                                        <p:tgtEl>
                                          <p:spTgt spid="63"/>
                                        </p:tgtEl>
                                        <p:attrNameLst>
                                          <p:attrName>ppt_h</p:attrName>
                                        </p:attrNameLst>
                                      </p:cBhvr>
                                      <p:tavLst>
                                        <p:tav tm="0">
                                          <p:val>
                                            <p:fltVal val="0"/>
                                          </p:val>
                                        </p:tav>
                                        <p:tav tm="100000">
                                          <p:val>
                                            <p:strVal val="#ppt_h"/>
                                          </p:val>
                                        </p:tav>
                                      </p:tavLst>
                                    </p:anim>
                                    <p:animEffect transition="in" filter="fade">
                                      <p:cBhvr>
                                        <p:cTn id="97" dur="500"/>
                                        <p:tgtEl>
                                          <p:spTgt spid="63"/>
                                        </p:tgtEl>
                                      </p:cBhvr>
                                    </p:animEffect>
                                  </p:childTnLst>
                                </p:cTn>
                              </p:par>
                            </p:childTnLst>
                          </p:cTn>
                        </p:par>
                        <p:par>
                          <p:cTn id="98" fill="hold">
                            <p:stCondLst>
                              <p:cond delay="3500"/>
                            </p:stCondLst>
                            <p:childTnLst>
                              <p:par>
                                <p:cTn id="99" presetID="10" presetClass="entr" presetSubtype="0" fill="hold" grpId="0" nodeType="afterEffect">
                                  <p:stCondLst>
                                    <p:cond delay="0"/>
                                  </p:stCondLst>
                                  <p:childTnLst>
                                    <p:set>
                                      <p:cBhvr>
                                        <p:cTn id="100" dur="1" fill="hold">
                                          <p:stCondLst>
                                            <p:cond delay="0"/>
                                          </p:stCondLst>
                                        </p:cTn>
                                        <p:tgtEl>
                                          <p:spTgt spid="70"/>
                                        </p:tgtEl>
                                        <p:attrNameLst>
                                          <p:attrName>style.visibility</p:attrName>
                                        </p:attrNameLst>
                                      </p:cBhvr>
                                      <p:to>
                                        <p:strVal val="visible"/>
                                      </p:to>
                                    </p:set>
                                    <p:animEffect transition="in" filter="fade">
                                      <p:cBhvr>
                                        <p:cTn id="101" dur="500"/>
                                        <p:tgtEl>
                                          <p:spTgt spid="70"/>
                                        </p:tgtEl>
                                      </p:cBhvr>
                                    </p:animEffect>
                                  </p:childTnLst>
                                </p:cTn>
                              </p:par>
                            </p:childTnLst>
                          </p:cTn>
                        </p:par>
                        <p:par>
                          <p:cTn id="102" fill="hold">
                            <p:stCondLst>
                              <p:cond delay="4000"/>
                            </p:stCondLst>
                            <p:childTnLst>
                              <p:par>
                                <p:cTn id="103" presetID="22" presetClass="entr" presetSubtype="8" fill="hold" nodeType="afterEffect">
                                  <p:stCondLst>
                                    <p:cond delay="0"/>
                                  </p:stCondLst>
                                  <p:childTnLst>
                                    <p:set>
                                      <p:cBhvr>
                                        <p:cTn id="104" dur="1" fill="hold">
                                          <p:stCondLst>
                                            <p:cond delay="0"/>
                                          </p:stCondLst>
                                        </p:cTn>
                                        <p:tgtEl>
                                          <p:spTgt spid="46"/>
                                        </p:tgtEl>
                                        <p:attrNameLst>
                                          <p:attrName>style.visibility</p:attrName>
                                        </p:attrNameLst>
                                      </p:cBhvr>
                                      <p:to>
                                        <p:strVal val="visible"/>
                                      </p:to>
                                    </p:set>
                                    <p:animEffect transition="in" filter="wipe(left)">
                                      <p:cBhvr>
                                        <p:cTn id="105" dur="500"/>
                                        <p:tgtEl>
                                          <p:spTgt spid="46"/>
                                        </p:tgtEl>
                                      </p:cBhvr>
                                    </p:animEffect>
                                  </p:childTnLst>
                                </p:cTn>
                              </p:par>
                            </p:childTnLst>
                          </p:cTn>
                        </p:par>
                        <p:par>
                          <p:cTn id="106" fill="hold">
                            <p:stCondLst>
                              <p:cond delay="4500"/>
                            </p:stCondLst>
                            <p:childTnLst>
                              <p:par>
                                <p:cTn id="107" presetID="53" presetClass="entr" presetSubtype="16" fill="hold" grpId="0" nodeType="afterEffect">
                                  <p:stCondLst>
                                    <p:cond delay="0"/>
                                  </p:stCondLst>
                                  <p:childTnLst>
                                    <p:set>
                                      <p:cBhvr>
                                        <p:cTn id="108" dur="1" fill="hold">
                                          <p:stCondLst>
                                            <p:cond delay="0"/>
                                          </p:stCondLst>
                                        </p:cTn>
                                        <p:tgtEl>
                                          <p:spTgt spid="49"/>
                                        </p:tgtEl>
                                        <p:attrNameLst>
                                          <p:attrName>style.visibility</p:attrName>
                                        </p:attrNameLst>
                                      </p:cBhvr>
                                      <p:to>
                                        <p:strVal val="visible"/>
                                      </p:to>
                                    </p:set>
                                    <p:anim calcmode="lin" valueType="num">
                                      <p:cBhvr>
                                        <p:cTn id="109" dur="500" fill="hold"/>
                                        <p:tgtEl>
                                          <p:spTgt spid="49"/>
                                        </p:tgtEl>
                                        <p:attrNameLst>
                                          <p:attrName>ppt_w</p:attrName>
                                        </p:attrNameLst>
                                      </p:cBhvr>
                                      <p:tavLst>
                                        <p:tav tm="0">
                                          <p:val>
                                            <p:fltVal val="0"/>
                                          </p:val>
                                        </p:tav>
                                        <p:tav tm="100000">
                                          <p:val>
                                            <p:strVal val="#ppt_w"/>
                                          </p:val>
                                        </p:tav>
                                      </p:tavLst>
                                    </p:anim>
                                    <p:anim calcmode="lin" valueType="num">
                                      <p:cBhvr>
                                        <p:cTn id="110" dur="500" fill="hold"/>
                                        <p:tgtEl>
                                          <p:spTgt spid="49"/>
                                        </p:tgtEl>
                                        <p:attrNameLst>
                                          <p:attrName>ppt_h</p:attrName>
                                        </p:attrNameLst>
                                      </p:cBhvr>
                                      <p:tavLst>
                                        <p:tav tm="0">
                                          <p:val>
                                            <p:fltVal val="0"/>
                                          </p:val>
                                        </p:tav>
                                        <p:tav tm="100000">
                                          <p:val>
                                            <p:strVal val="#ppt_h"/>
                                          </p:val>
                                        </p:tav>
                                      </p:tavLst>
                                    </p:anim>
                                    <p:animEffect transition="in" filter="fade">
                                      <p:cBhvr>
                                        <p:cTn id="111" dur="500"/>
                                        <p:tgtEl>
                                          <p:spTgt spid="49"/>
                                        </p:tgtEl>
                                      </p:cBhvr>
                                    </p:animEffect>
                                  </p:childTnLst>
                                </p:cTn>
                              </p:par>
                              <p:par>
                                <p:cTn id="112" presetID="53" presetClass="entr" presetSubtype="16" fill="hold" nodeType="withEffect">
                                  <p:stCondLst>
                                    <p:cond delay="0"/>
                                  </p:stCondLst>
                                  <p:childTnLst>
                                    <p:set>
                                      <p:cBhvr>
                                        <p:cTn id="113" dur="1" fill="hold">
                                          <p:stCondLst>
                                            <p:cond delay="0"/>
                                          </p:stCondLst>
                                        </p:cTn>
                                        <p:tgtEl>
                                          <p:spTgt spid="85"/>
                                        </p:tgtEl>
                                        <p:attrNameLst>
                                          <p:attrName>style.visibility</p:attrName>
                                        </p:attrNameLst>
                                      </p:cBhvr>
                                      <p:to>
                                        <p:strVal val="visible"/>
                                      </p:to>
                                    </p:set>
                                    <p:anim calcmode="lin" valueType="num">
                                      <p:cBhvr>
                                        <p:cTn id="114" dur="500" fill="hold"/>
                                        <p:tgtEl>
                                          <p:spTgt spid="85"/>
                                        </p:tgtEl>
                                        <p:attrNameLst>
                                          <p:attrName>ppt_w</p:attrName>
                                        </p:attrNameLst>
                                      </p:cBhvr>
                                      <p:tavLst>
                                        <p:tav tm="0">
                                          <p:val>
                                            <p:fltVal val="0"/>
                                          </p:val>
                                        </p:tav>
                                        <p:tav tm="100000">
                                          <p:val>
                                            <p:strVal val="#ppt_w"/>
                                          </p:val>
                                        </p:tav>
                                      </p:tavLst>
                                    </p:anim>
                                    <p:anim calcmode="lin" valueType="num">
                                      <p:cBhvr>
                                        <p:cTn id="115" dur="500" fill="hold"/>
                                        <p:tgtEl>
                                          <p:spTgt spid="85"/>
                                        </p:tgtEl>
                                        <p:attrNameLst>
                                          <p:attrName>ppt_h</p:attrName>
                                        </p:attrNameLst>
                                      </p:cBhvr>
                                      <p:tavLst>
                                        <p:tav tm="0">
                                          <p:val>
                                            <p:fltVal val="0"/>
                                          </p:val>
                                        </p:tav>
                                        <p:tav tm="100000">
                                          <p:val>
                                            <p:strVal val="#ppt_h"/>
                                          </p:val>
                                        </p:tav>
                                      </p:tavLst>
                                    </p:anim>
                                    <p:animEffect transition="in" filter="fade">
                                      <p:cBhvr>
                                        <p:cTn id="116" dur="500"/>
                                        <p:tgtEl>
                                          <p:spTgt spid="85"/>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66"/>
                                        </p:tgtEl>
                                        <p:attrNameLst>
                                          <p:attrName>style.visibility</p:attrName>
                                        </p:attrNameLst>
                                      </p:cBhvr>
                                      <p:to>
                                        <p:strVal val="visible"/>
                                      </p:to>
                                    </p:set>
                                    <p:anim calcmode="lin" valueType="num">
                                      <p:cBhvr>
                                        <p:cTn id="119" dur="500" fill="hold"/>
                                        <p:tgtEl>
                                          <p:spTgt spid="66"/>
                                        </p:tgtEl>
                                        <p:attrNameLst>
                                          <p:attrName>ppt_w</p:attrName>
                                        </p:attrNameLst>
                                      </p:cBhvr>
                                      <p:tavLst>
                                        <p:tav tm="0">
                                          <p:val>
                                            <p:fltVal val="0"/>
                                          </p:val>
                                        </p:tav>
                                        <p:tav tm="100000">
                                          <p:val>
                                            <p:strVal val="#ppt_w"/>
                                          </p:val>
                                        </p:tav>
                                      </p:tavLst>
                                    </p:anim>
                                    <p:anim calcmode="lin" valueType="num">
                                      <p:cBhvr>
                                        <p:cTn id="120" dur="500" fill="hold"/>
                                        <p:tgtEl>
                                          <p:spTgt spid="66"/>
                                        </p:tgtEl>
                                        <p:attrNameLst>
                                          <p:attrName>ppt_h</p:attrName>
                                        </p:attrNameLst>
                                      </p:cBhvr>
                                      <p:tavLst>
                                        <p:tav tm="0">
                                          <p:val>
                                            <p:fltVal val="0"/>
                                          </p:val>
                                        </p:tav>
                                        <p:tav tm="100000">
                                          <p:val>
                                            <p:strVal val="#ppt_h"/>
                                          </p:val>
                                        </p:tav>
                                      </p:tavLst>
                                    </p:anim>
                                    <p:animEffect transition="in" filter="fade">
                                      <p:cBhvr>
                                        <p:cTn id="121" dur="500"/>
                                        <p:tgtEl>
                                          <p:spTgt spid="66"/>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57"/>
                                        </p:tgtEl>
                                        <p:attrNameLst>
                                          <p:attrName>style.visibility</p:attrName>
                                        </p:attrNameLst>
                                      </p:cBhvr>
                                      <p:to>
                                        <p:strVal val="visible"/>
                                      </p:to>
                                    </p:set>
                                    <p:anim calcmode="lin" valueType="num">
                                      <p:cBhvr>
                                        <p:cTn id="124" dur="500" fill="hold"/>
                                        <p:tgtEl>
                                          <p:spTgt spid="57"/>
                                        </p:tgtEl>
                                        <p:attrNameLst>
                                          <p:attrName>ppt_w</p:attrName>
                                        </p:attrNameLst>
                                      </p:cBhvr>
                                      <p:tavLst>
                                        <p:tav tm="0">
                                          <p:val>
                                            <p:fltVal val="0"/>
                                          </p:val>
                                        </p:tav>
                                        <p:tav tm="100000">
                                          <p:val>
                                            <p:strVal val="#ppt_w"/>
                                          </p:val>
                                        </p:tav>
                                      </p:tavLst>
                                    </p:anim>
                                    <p:anim calcmode="lin" valueType="num">
                                      <p:cBhvr>
                                        <p:cTn id="125" dur="500" fill="hold"/>
                                        <p:tgtEl>
                                          <p:spTgt spid="57"/>
                                        </p:tgtEl>
                                        <p:attrNameLst>
                                          <p:attrName>ppt_h</p:attrName>
                                        </p:attrNameLst>
                                      </p:cBhvr>
                                      <p:tavLst>
                                        <p:tav tm="0">
                                          <p:val>
                                            <p:fltVal val="0"/>
                                          </p:val>
                                        </p:tav>
                                        <p:tav tm="100000">
                                          <p:val>
                                            <p:strVal val="#ppt_h"/>
                                          </p:val>
                                        </p:tav>
                                      </p:tavLst>
                                    </p:anim>
                                    <p:animEffect transition="in" filter="fade">
                                      <p:cBhvr>
                                        <p:cTn id="126" dur="500"/>
                                        <p:tgtEl>
                                          <p:spTgt spid="57"/>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p:cTn id="129" dur="500" fill="hold"/>
                                        <p:tgtEl>
                                          <p:spTgt spid="65"/>
                                        </p:tgtEl>
                                        <p:attrNameLst>
                                          <p:attrName>ppt_w</p:attrName>
                                        </p:attrNameLst>
                                      </p:cBhvr>
                                      <p:tavLst>
                                        <p:tav tm="0">
                                          <p:val>
                                            <p:fltVal val="0"/>
                                          </p:val>
                                        </p:tav>
                                        <p:tav tm="100000">
                                          <p:val>
                                            <p:strVal val="#ppt_w"/>
                                          </p:val>
                                        </p:tav>
                                      </p:tavLst>
                                    </p:anim>
                                    <p:anim calcmode="lin" valueType="num">
                                      <p:cBhvr>
                                        <p:cTn id="130" dur="500" fill="hold"/>
                                        <p:tgtEl>
                                          <p:spTgt spid="65"/>
                                        </p:tgtEl>
                                        <p:attrNameLst>
                                          <p:attrName>ppt_h</p:attrName>
                                        </p:attrNameLst>
                                      </p:cBhvr>
                                      <p:tavLst>
                                        <p:tav tm="0">
                                          <p:val>
                                            <p:fltVal val="0"/>
                                          </p:val>
                                        </p:tav>
                                        <p:tav tm="100000">
                                          <p:val>
                                            <p:strVal val="#ppt_h"/>
                                          </p:val>
                                        </p:tav>
                                      </p:tavLst>
                                    </p:anim>
                                    <p:animEffect transition="in" filter="fade">
                                      <p:cBhvr>
                                        <p:cTn id="131" dur="500"/>
                                        <p:tgtEl>
                                          <p:spTgt spid="65"/>
                                        </p:tgtEl>
                                      </p:cBhvr>
                                    </p:animEffect>
                                  </p:childTnLst>
                                </p:cTn>
                              </p:par>
                            </p:childTnLst>
                          </p:cTn>
                        </p:par>
                        <p:par>
                          <p:cTn id="132" fill="hold">
                            <p:stCondLst>
                              <p:cond delay="5000"/>
                            </p:stCondLst>
                            <p:childTnLst>
                              <p:par>
                                <p:cTn id="133" presetID="10" presetClass="entr" presetSubtype="0" fill="hold" grpId="0" nodeType="afterEffect">
                                  <p:stCondLst>
                                    <p:cond delay="0"/>
                                  </p:stCondLst>
                                  <p:childTnLst>
                                    <p:set>
                                      <p:cBhvr>
                                        <p:cTn id="134" dur="1" fill="hold">
                                          <p:stCondLst>
                                            <p:cond delay="0"/>
                                          </p:stCondLst>
                                        </p:cTn>
                                        <p:tgtEl>
                                          <p:spTgt spid="72"/>
                                        </p:tgtEl>
                                        <p:attrNameLst>
                                          <p:attrName>style.visibility</p:attrName>
                                        </p:attrNameLst>
                                      </p:cBhvr>
                                      <p:to>
                                        <p:strVal val="visible"/>
                                      </p:to>
                                    </p:set>
                                    <p:animEffect transition="in" filter="fade">
                                      <p:cBhvr>
                                        <p:cTn id="135" dur="500"/>
                                        <p:tgtEl>
                                          <p:spTgt spid="72"/>
                                        </p:tgtEl>
                                      </p:cBhvr>
                                    </p:animEffect>
                                  </p:childTnLst>
                                </p:cTn>
                              </p:par>
                            </p:childTnLst>
                          </p:cTn>
                        </p:par>
                        <p:par>
                          <p:cTn id="136" fill="hold">
                            <p:stCondLst>
                              <p:cond delay="5500"/>
                            </p:stCondLst>
                            <p:childTnLst>
                              <p:par>
                                <p:cTn id="137" presetID="22" presetClass="entr" presetSubtype="8" fill="hold" nodeType="afterEffect">
                                  <p:stCondLst>
                                    <p:cond delay="0"/>
                                  </p:stCondLst>
                                  <p:childTnLst>
                                    <p:set>
                                      <p:cBhvr>
                                        <p:cTn id="138" dur="1" fill="hold">
                                          <p:stCondLst>
                                            <p:cond delay="0"/>
                                          </p:stCondLst>
                                        </p:cTn>
                                        <p:tgtEl>
                                          <p:spTgt spid="47"/>
                                        </p:tgtEl>
                                        <p:attrNameLst>
                                          <p:attrName>style.visibility</p:attrName>
                                        </p:attrNameLst>
                                      </p:cBhvr>
                                      <p:to>
                                        <p:strVal val="visible"/>
                                      </p:to>
                                    </p:set>
                                    <p:animEffect transition="in" filter="wipe(left)">
                                      <p:cBhvr>
                                        <p:cTn id="139" dur="500"/>
                                        <p:tgtEl>
                                          <p:spTgt spid="47"/>
                                        </p:tgtEl>
                                      </p:cBhvr>
                                    </p:animEffect>
                                  </p:childTnLst>
                                </p:cTn>
                              </p:par>
                            </p:childTnLst>
                          </p:cTn>
                        </p:par>
                        <p:par>
                          <p:cTn id="140" fill="hold">
                            <p:stCondLst>
                              <p:cond delay="6000"/>
                            </p:stCondLst>
                            <p:childTnLst>
                              <p:par>
                                <p:cTn id="141" presetID="53" presetClass="entr" presetSubtype="16"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 calcmode="lin" valueType="num">
                                      <p:cBhvr>
                                        <p:cTn id="143" dur="500" fill="hold"/>
                                        <p:tgtEl>
                                          <p:spTgt spid="24"/>
                                        </p:tgtEl>
                                        <p:attrNameLst>
                                          <p:attrName>ppt_w</p:attrName>
                                        </p:attrNameLst>
                                      </p:cBhvr>
                                      <p:tavLst>
                                        <p:tav tm="0">
                                          <p:val>
                                            <p:fltVal val="0"/>
                                          </p:val>
                                        </p:tav>
                                        <p:tav tm="100000">
                                          <p:val>
                                            <p:strVal val="#ppt_w"/>
                                          </p:val>
                                        </p:tav>
                                      </p:tavLst>
                                    </p:anim>
                                    <p:anim calcmode="lin" valueType="num">
                                      <p:cBhvr>
                                        <p:cTn id="144" dur="500" fill="hold"/>
                                        <p:tgtEl>
                                          <p:spTgt spid="24"/>
                                        </p:tgtEl>
                                        <p:attrNameLst>
                                          <p:attrName>ppt_h</p:attrName>
                                        </p:attrNameLst>
                                      </p:cBhvr>
                                      <p:tavLst>
                                        <p:tav tm="0">
                                          <p:val>
                                            <p:fltVal val="0"/>
                                          </p:val>
                                        </p:tav>
                                        <p:tav tm="100000">
                                          <p:val>
                                            <p:strVal val="#ppt_h"/>
                                          </p:val>
                                        </p:tav>
                                      </p:tavLst>
                                    </p:anim>
                                    <p:animEffect transition="in" filter="fade">
                                      <p:cBhvr>
                                        <p:cTn id="145" dur="500"/>
                                        <p:tgtEl>
                                          <p:spTgt spid="2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9"/>
                                        </p:tgtEl>
                                        <p:attrNameLst>
                                          <p:attrName>style.visibility</p:attrName>
                                        </p:attrNameLst>
                                      </p:cBhvr>
                                      <p:to>
                                        <p:strVal val="visible"/>
                                      </p:to>
                                    </p:set>
                                    <p:anim calcmode="lin" valueType="num">
                                      <p:cBhvr>
                                        <p:cTn id="148" dur="500" fill="hold"/>
                                        <p:tgtEl>
                                          <p:spTgt spid="89"/>
                                        </p:tgtEl>
                                        <p:attrNameLst>
                                          <p:attrName>ppt_w</p:attrName>
                                        </p:attrNameLst>
                                      </p:cBhvr>
                                      <p:tavLst>
                                        <p:tav tm="0">
                                          <p:val>
                                            <p:fltVal val="0"/>
                                          </p:val>
                                        </p:tav>
                                        <p:tav tm="100000">
                                          <p:val>
                                            <p:strVal val="#ppt_w"/>
                                          </p:val>
                                        </p:tav>
                                      </p:tavLst>
                                    </p:anim>
                                    <p:anim calcmode="lin" valueType="num">
                                      <p:cBhvr>
                                        <p:cTn id="149" dur="500" fill="hold"/>
                                        <p:tgtEl>
                                          <p:spTgt spid="89"/>
                                        </p:tgtEl>
                                        <p:attrNameLst>
                                          <p:attrName>ppt_h</p:attrName>
                                        </p:attrNameLst>
                                      </p:cBhvr>
                                      <p:tavLst>
                                        <p:tav tm="0">
                                          <p:val>
                                            <p:fltVal val="0"/>
                                          </p:val>
                                        </p:tav>
                                        <p:tav tm="100000">
                                          <p:val>
                                            <p:strVal val="#ppt_h"/>
                                          </p:val>
                                        </p:tav>
                                      </p:tavLst>
                                    </p:anim>
                                    <p:animEffect transition="in" filter="fade">
                                      <p:cBhvr>
                                        <p:cTn id="150" dur="500"/>
                                        <p:tgtEl>
                                          <p:spTgt spid="89"/>
                                        </p:tgtEl>
                                      </p:cBhvr>
                                    </p:animEffect>
                                  </p:childTnLst>
                                </p:cTn>
                              </p:par>
                              <p:par>
                                <p:cTn id="151" presetID="53" presetClass="entr" presetSubtype="16" fill="hold" grpId="0" nodeType="withEffect">
                                  <p:stCondLst>
                                    <p:cond delay="0"/>
                                  </p:stCondLst>
                                  <p:childTnLst>
                                    <p:set>
                                      <p:cBhvr>
                                        <p:cTn id="152" dur="1" fill="hold">
                                          <p:stCondLst>
                                            <p:cond delay="0"/>
                                          </p:stCondLst>
                                        </p:cTn>
                                        <p:tgtEl>
                                          <p:spTgt spid="68"/>
                                        </p:tgtEl>
                                        <p:attrNameLst>
                                          <p:attrName>style.visibility</p:attrName>
                                        </p:attrNameLst>
                                      </p:cBhvr>
                                      <p:to>
                                        <p:strVal val="visible"/>
                                      </p:to>
                                    </p:set>
                                    <p:anim calcmode="lin" valueType="num">
                                      <p:cBhvr>
                                        <p:cTn id="153" dur="500" fill="hold"/>
                                        <p:tgtEl>
                                          <p:spTgt spid="68"/>
                                        </p:tgtEl>
                                        <p:attrNameLst>
                                          <p:attrName>ppt_w</p:attrName>
                                        </p:attrNameLst>
                                      </p:cBhvr>
                                      <p:tavLst>
                                        <p:tav tm="0">
                                          <p:val>
                                            <p:fltVal val="0"/>
                                          </p:val>
                                        </p:tav>
                                        <p:tav tm="100000">
                                          <p:val>
                                            <p:strVal val="#ppt_w"/>
                                          </p:val>
                                        </p:tav>
                                      </p:tavLst>
                                    </p:anim>
                                    <p:anim calcmode="lin" valueType="num">
                                      <p:cBhvr>
                                        <p:cTn id="154" dur="500" fill="hold"/>
                                        <p:tgtEl>
                                          <p:spTgt spid="68"/>
                                        </p:tgtEl>
                                        <p:attrNameLst>
                                          <p:attrName>ppt_h</p:attrName>
                                        </p:attrNameLst>
                                      </p:cBhvr>
                                      <p:tavLst>
                                        <p:tav tm="0">
                                          <p:val>
                                            <p:fltVal val="0"/>
                                          </p:val>
                                        </p:tav>
                                        <p:tav tm="100000">
                                          <p:val>
                                            <p:strVal val="#ppt_h"/>
                                          </p:val>
                                        </p:tav>
                                      </p:tavLst>
                                    </p:anim>
                                    <p:animEffect transition="in" filter="fade">
                                      <p:cBhvr>
                                        <p:cTn id="155" dur="500"/>
                                        <p:tgtEl>
                                          <p:spTgt spid="68"/>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43"/>
                                        </p:tgtEl>
                                        <p:attrNameLst>
                                          <p:attrName>style.visibility</p:attrName>
                                        </p:attrNameLst>
                                      </p:cBhvr>
                                      <p:to>
                                        <p:strVal val="visible"/>
                                      </p:to>
                                    </p:set>
                                    <p:anim calcmode="lin" valueType="num">
                                      <p:cBhvr>
                                        <p:cTn id="158" dur="500" fill="hold"/>
                                        <p:tgtEl>
                                          <p:spTgt spid="43"/>
                                        </p:tgtEl>
                                        <p:attrNameLst>
                                          <p:attrName>ppt_w</p:attrName>
                                        </p:attrNameLst>
                                      </p:cBhvr>
                                      <p:tavLst>
                                        <p:tav tm="0">
                                          <p:val>
                                            <p:fltVal val="0"/>
                                          </p:val>
                                        </p:tav>
                                        <p:tav tm="100000">
                                          <p:val>
                                            <p:strVal val="#ppt_w"/>
                                          </p:val>
                                        </p:tav>
                                      </p:tavLst>
                                    </p:anim>
                                    <p:anim calcmode="lin" valueType="num">
                                      <p:cBhvr>
                                        <p:cTn id="159" dur="500" fill="hold"/>
                                        <p:tgtEl>
                                          <p:spTgt spid="43"/>
                                        </p:tgtEl>
                                        <p:attrNameLst>
                                          <p:attrName>ppt_h</p:attrName>
                                        </p:attrNameLst>
                                      </p:cBhvr>
                                      <p:tavLst>
                                        <p:tav tm="0">
                                          <p:val>
                                            <p:fltVal val="0"/>
                                          </p:val>
                                        </p:tav>
                                        <p:tav tm="100000">
                                          <p:val>
                                            <p:strVal val="#ppt_h"/>
                                          </p:val>
                                        </p:tav>
                                      </p:tavLst>
                                    </p:anim>
                                    <p:animEffect transition="in" filter="fade">
                                      <p:cBhvr>
                                        <p:cTn id="160" dur="500"/>
                                        <p:tgtEl>
                                          <p:spTgt spid="43"/>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67"/>
                                        </p:tgtEl>
                                        <p:attrNameLst>
                                          <p:attrName>style.visibility</p:attrName>
                                        </p:attrNameLst>
                                      </p:cBhvr>
                                      <p:to>
                                        <p:strVal val="visible"/>
                                      </p:to>
                                    </p:set>
                                    <p:anim calcmode="lin" valueType="num">
                                      <p:cBhvr>
                                        <p:cTn id="163" dur="500" fill="hold"/>
                                        <p:tgtEl>
                                          <p:spTgt spid="67"/>
                                        </p:tgtEl>
                                        <p:attrNameLst>
                                          <p:attrName>ppt_w</p:attrName>
                                        </p:attrNameLst>
                                      </p:cBhvr>
                                      <p:tavLst>
                                        <p:tav tm="0">
                                          <p:val>
                                            <p:fltVal val="0"/>
                                          </p:val>
                                        </p:tav>
                                        <p:tav tm="100000">
                                          <p:val>
                                            <p:strVal val="#ppt_w"/>
                                          </p:val>
                                        </p:tav>
                                      </p:tavLst>
                                    </p:anim>
                                    <p:anim calcmode="lin" valueType="num">
                                      <p:cBhvr>
                                        <p:cTn id="164" dur="500" fill="hold"/>
                                        <p:tgtEl>
                                          <p:spTgt spid="67"/>
                                        </p:tgtEl>
                                        <p:attrNameLst>
                                          <p:attrName>ppt_h</p:attrName>
                                        </p:attrNameLst>
                                      </p:cBhvr>
                                      <p:tavLst>
                                        <p:tav tm="0">
                                          <p:val>
                                            <p:fltVal val="0"/>
                                          </p:val>
                                        </p:tav>
                                        <p:tav tm="100000">
                                          <p:val>
                                            <p:strVal val="#ppt_h"/>
                                          </p:val>
                                        </p:tav>
                                      </p:tavLst>
                                    </p:anim>
                                    <p:animEffect transition="in" filter="fade">
                                      <p:cBhvr>
                                        <p:cTn id="165" dur="500"/>
                                        <p:tgtEl>
                                          <p:spTgt spid="67"/>
                                        </p:tgtEl>
                                      </p:cBhvr>
                                    </p:animEffect>
                                  </p:childTnLst>
                                </p:cTn>
                              </p:par>
                            </p:childTnLst>
                          </p:cTn>
                        </p:par>
                        <p:par>
                          <p:cTn id="166" fill="hold">
                            <p:stCondLst>
                              <p:cond delay="6500"/>
                            </p:stCondLst>
                            <p:childTnLst>
                              <p:par>
                                <p:cTn id="167" presetID="10" presetClass="entr" presetSubtype="0" fill="hold" grpId="0" nodeType="afterEffect">
                                  <p:stCondLst>
                                    <p:cond delay="0"/>
                                  </p:stCondLst>
                                  <p:childTnLst>
                                    <p:set>
                                      <p:cBhvr>
                                        <p:cTn id="168" dur="1" fill="hold">
                                          <p:stCondLst>
                                            <p:cond delay="0"/>
                                          </p:stCondLst>
                                        </p:cTn>
                                        <p:tgtEl>
                                          <p:spTgt spid="69"/>
                                        </p:tgtEl>
                                        <p:attrNameLst>
                                          <p:attrName>style.visibility</p:attrName>
                                        </p:attrNameLst>
                                      </p:cBhvr>
                                      <p:to>
                                        <p:strVal val="visible"/>
                                      </p:to>
                                    </p:set>
                                    <p:animEffect transition="in" filter="fade">
                                      <p:cBhvr>
                                        <p:cTn id="16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24" grpId="0" animBg="1"/>
      <p:bldP spid="27" grpId="0" animBg="1"/>
      <p:bldP spid="40" grpId="0" animBg="1"/>
      <p:bldP spid="41" grpId="0" animBg="1"/>
      <p:bldP spid="42" grpId="0" animBg="1"/>
      <p:bldP spid="43" grpId="0" animBg="1"/>
      <p:bldP spid="49" grpId="0" animBg="1"/>
      <p:bldP spid="57" grpId="0" animBg="1"/>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8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grpSp>
        <p:nvGrpSpPr>
          <p:cNvPr id="8" name="Group 7"/>
          <p:cNvGrpSpPr/>
          <p:nvPr/>
        </p:nvGrpSpPr>
        <p:grpSpPr>
          <a:xfrm>
            <a:off x="6936741" y="3321310"/>
            <a:ext cx="378996" cy="850015"/>
            <a:chOff x="6936741" y="3321310"/>
            <a:chExt cx="378996" cy="850015"/>
          </a:xfrm>
        </p:grpSpPr>
        <p:sp>
          <p:nvSpPr>
            <p:cNvPr id="4" name="Freeform 24"/>
            <p:cNvSpPr>
              <a:spLocks/>
            </p:cNvSpPr>
            <p:nvPr/>
          </p:nvSpPr>
          <p:spPr bwMode="auto">
            <a:xfrm>
              <a:off x="6936741" y="3321310"/>
              <a:ext cx="378996" cy="378995"/>
            </a:xfrm>
            <a:custGeom>
              <a:avLst/>
              <a:gdLst>
                <a:gd name="T0" fmla="*/ 131 w 131"/>
                <a:gd name="T1" fmla="*/ 0 h 131"/>
                <a:gd name="T2" fmla="*/ 0 w 131"/>
                <a:gd name="T3" fmla="*/ 131 h 131"/>
              </a:gdLst>
              <a:ahLst/>
              <a:cxnLst>
                <a:cxn ang="0">
                  <a:pos x="T0" y="T1"/>
                </a:cxn>
                <a:cxn ang="0">
                  <a:pos x="T2" y="T3"/>
                </a:cxn>
              </a:cxnLst>
              <a:rect l="0" t="0" r="r" b="b"/>
              <a:pathLst>
                <a:path w="131" h="131">
                  <a:moveTo>
                    <a:pt x="131" y="0"/>
                  </a:moveTo>
                  <a:cubicBezTo>
                    <a:pt x="62" y="7"/>
                    <a:pt x="7" y="62"/>
                    <a:pt x="0" y="131"/>
                  </a:cubicBezTo>
                </a:path>
              </a:pathLst>
            </a:custGeom>
            <a:noFill/>
            <a:ln w="15875" cap="flat">
              <a:solidFill>
                <a:schemeClr val="bg1">
                  <a:lumMod val="65000"/>
                </a:schemeClr>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6" name="Freeform 26"/>
            <p:cNvSpPr>
              <a:spLocks/>
            </p:cNvSpPr>
            <p:nvPr/>
          </p:nvSpPr>
          <p:spPr bwMode="auto">
            <a:xfrm>
              <a:off x="6936741" y="3789908"/>
              <a:ext cx="378996" cy="381417"/>
            </a:xfrm>
            <a:custGeom>
              <a:avLst/>
              <a:gdLst>
                <a:gd name="T0" fmla="*/ 0 w 131"/>
                <a:gd name="T1" fmla="*/ 0 h 132"/>
                <a:gd name="T2" fmla="*/ 131 w 131"/>
                <a:gd name="T3" fmla="*/ 132 h 132"/>
              </a:gdLst>
              <a:ahLst/>
              <a:cxnLst>
                <a:cxn ang="0">
                  <a:pos x="T0" y="T1"/>
                </a:cxn>
                <a:cxn ang="0">
                  <a:pos x="T2" y="T3"/>
                </a:cxn>
              </a:cxnLst>
              <a:rect l="0" t="0" r="r" b="b"/>
              <a:pathLst>
                <a:path w="131" h="132">
                  <a:moveTo>
                    <a:pt x="0" y="0"/>
                  </a:moveTo>
                  <a:cubicBezTo>
                    <a:pt x="7" y="69"/>
                    <a:pt x="62" y="124"/>
                    <a:pt x="131" y="132"/>
                  </a:cubicBezTo>
                </a:path>
              </a:pathLst>
            </a:custGeom>
            <a:noFill/>
            <a:ln w="12700" cap="flat">
              <a:solidFill>
                <a:schemeClr val="bg1">
                  <a:lumMod val="65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grpSp>
      <p:grpSp>
        <p:nvGrpSpPr>
          <p:cNvPr id="3" name="Group 2"/>
          <p:cNvGrpSpPr/>
          <p:nvPr/>
        </p:nvGrpSpPr>
        <p:grpSpPr>
          <a:xfrm>
            <a:off x="7405339" y="3321310"/>
            <a:ext cx="377785" cy="850015"/>
            <a:chOff x="7405339" y="3321310"/>
            <a:chExt cx="377785" cy="850015"/>
          </a:xfrm>
        </p:grpSpPr>
        <p:sp>
          <p:nvSpPr>
            <p:cNvPr id="5" name="Freeform 25"/>
            <p:cNvSpPr>
              <a:spLocks/>
            </p:cNvSpPr>
            <p:nvPr/>
          </p:nvSpPr>
          <p:spPr bwMode="auto">
            <a:xfrm>
              <a:off x="7405339" y="3321310"/>
              <a:ext cx="377785" cy="378995"/>
            </a:xfrm>
            <a:custGeom>
              <a:avLst/>
              <a:gdLst>
                <a:gd name="T0" fmla="*/ 131 w 131"/>
                <a:gd name="T1" fmla="*/ 131 h 131"/>
                <a:gd name="T2" fmla="*/ 0 w 131"/>
                <a:gd name="T3" fmla="*/ 0 h 131"/>
              </a:gdLst>
              <a:ahLst/>
              <a:cxnLst>
                <a:cxn ang="0">
                  <a:pos x="T0" y="T1"/>
                </a:cxn>
                <a:cxn ang="0">
                  <a:pos x="T2" y="T3"/>
                </a:cxn>
              </a:cxnLst>
              <a:rect l="0" t="0" r="r" b="b"/>
              <a:pathLst>
                <a:path w="131" h="131">
                  <a:moveTo>
                    <a:pt x="131" y="131"/>
                  </a:moveTo>
                  <a:cubicBezTo>
                    <a:pt x="124" y="62"/>
                    <a:pt x="69" y="7"/>
                    <a:pt x="0" y="0"/>
                  </a:cubicBezTo>
                </a:path>
              </a:pathLst>
            </a:custGeom>
            <a:noFill/>
            <a:ln w="12700" cap="flat">
              <a:solidFill>
                <a:schemeClr val="bg1">
                  <a:lumMod val="65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7" name="Freeform 27"/>
            <p:cNvSpPr>
              <a:spLocks/>
            </p:cNvSpPr>
            <p:nvPr/>
          </p:nvSpPr>
          <p:spPr bwMode="auto">
            <a:xfrm>
              <a:off x="7405339" y="3789908"/>
              <a:ext cx="377785" cy="381417"/>
            </a:xfrm>
            <a:custGeom>
              <a:avLst/>
              <a:gdLst>
                <a:gd name="T0" fmla="*/ 0 w 131"/>
                <a:gd name="T1" fmla="*/ 132 h 132"/>
                <a:gd name="T2" fmla="*/ 131 w 131"/>
                <a:gd name="T3" fmla="*/ 0 h 132"/>
              </a:gdLst>
              <a:ahLst/>
              <a:cxnLst>
                <a:cxn ang="0">
                  <a:pos x="T0" y="T1"/>
                </a:cxn>
                <a:cxn ang="0">
                  <a:pos x="T2" y="T3"/>
                </a:cxn>
              </a:cxnLst>
              <a:rect l="0" t="0" r="r" b="b"/>
              <a:pathLst>
                <a:path w="131" h="132">
                  <a:moveTo>
                    <a:pt x="0" y="132"/>
                  </a:moveTo>
                  <a:cubicBezTo>
                    <a:pt x="69" y="124"/>
                    <a:pt x="124" y="69"/>
                    <a:pt x="131" y="0"/>
                  </a:cubicBezTo>
                </a:path>
              </a:pathLst>
            </a:custGeom>
            <a:noFill/>
            <a:ln w="15875" cap="flat">
              <a:solidFill>
                <a:schemeClr val="bg1">
                  <a:lumMod val="65000"/>
                </a:schemeClr>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grpSp>
      <p:sp>
        <p:nvSpPr>
          <p:cNvPr id="9" name="Oval 6"/>
          <p:cNvSpPr>
            <a:spLocks noChangeArrowheads="1"/>
          </p:cNvSpPr>
          <p:nvPr/>
        </p:nvSpPr>
        <p:spPr bwMode="auto">
          <a:xfrm>
            <a:off x="1445888" y="3264461"/>
            <a:ext cx="962370" cy="96371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cxnSp>
        <p:nvCxnSpPr>
          <p:cNvPr id="10" name="Straight Connector 9"/>
          <p:cNvCxnSpPr/>
          <p:nvPr/>
        </p:nvCxnSpPr>
        <p:spPr>
          <a:xfrm>
            <a:off x="2464504" y="3746317"/>
            <a:ext cx="401577" cy="0"/>
          </a:xfrm>
          <a:prstGeom prst="line">
            <a:avLst/>
          </a:prstGeom>
          <a:ln w="19050">
            <a:solidFill>
              <a:schemeClr val="tx1">
                <a:lumMod val="60000"/>
                <a:lumOff val="40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12" name="Freeform 7"/>
          <p:cNvSpPr>
            <a:spLocks/>
          </p:cNvSpPr>
          <p:nvPr/>
        </p:nvSpPr>
        <p:spPr bwMode="auto">
          <a:xfrm>
            <a:off x="4429637" y="2985280"/>
            <a:ext cx="425483" cy="1522075"/>
          </a:xfrm>
          <a:custGeom>
            <a:avLst/>
            <a:gdLst>
              <a:gd name="T0" fmla="*/ 0 w 134"/>
              <a:gd name="T1" fmla="*/ 479 h 479"/>
              <a:gd name="T2" fmla="*/ 134 w 134"/>
              <a:gd name="T3" fmla="*/ 240 h 479"/>
              <a:gd name="T4" fmla="*/ 0 w 134"/>
              <a:gd name="T5" fmla="*/ 0 h 479"/>
            </a:gdLst>
            <a:ahLst/>
            <a:cxnLst>
              <a:cxn ang="0">
                <a:pos x="T0" y="T1"/>
              </a:cxn>
              <a:cxn ang="0">
                <a:pos x="T2" y="T3"/>
              </a:cxn>
              <a:cxn ang="0">
                <a:pos x="T4" y="T5"/>
              </a:cxn>
            </a:cxnLst>
            <a:rect l="0" t="0" r="r" b="b"/>
            <a:pathLst>
              <a:path w="134" h="479">
                <a:moveTo>
                  <a:pt x="0" y="479"/>
                </a:moveTo>
                <a:cubicBezTo>
                  <a:pt x="80" y="430"/>
                  <a:pt x="134" y="341"/>
                  <a:pt x="134" y="240"/>
                </a:cubicBezTo>
                <a:cubicBezTo>
                  <a:pt x="134" y="138"/>
                  <a:pt x="80" y="50"/>
                  <a:pt x="0" y="0"/>
                </a:cubicBezTo>
              </a:path>
            </a:pathLst>
          </a:custGeom>
          <a:noFill/>
          <a:ln w="25400" cap="flat">
            <a:solidFill>
              <a:schemeClr val="bg1">
                <a:lumMod val="65000"/>
              </a:schemeClr>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13" name="Freeform 8"/>
          <p:cNvSpPr>
            <a:spLocks/>
          </p:cNvSpPr>
          <p:nvPr/>
        </p:nvSpPr>
        <p:spPr bwMode="auto">
          <a:xfrm>
            <a:off x="3078024" y="2985280"/>
            <a:ext cx="424141" cy="1522075"/>
          </a:xfrm>
          <a:custGeom>
            <a:avLst/>
            <a:gdLst>
              <a:gd name="T0" fmla="*/ 134 w 134"/>
              <a:gd name="T1" fmla="*/ 0 h 479"/>
              <a:gd name="T2" fmla="*/ 0 w 134"/>
              <a:gd name="T3" fmla="*/ 240 h 479"/>
              <a:gd name="T4" fmla="*/ 134 w 134"/>
              <a:gd name="T5" fmla="*/ 479 h 479"/>
            </a:gdLst>
            <a:ahLst/>
            <a:cxnLst>
              <a:cxn ang="0">
                <a:pos x="T0" y="T1"/>
              </a:cxn>
              <a:cxn ang="0">
                <a:pos x="T2" y="T3"/>
              </a:cxn>
              <a:cxn ang="0">
                <a:pos x="T4" y="T5"/>
              </a:cxn>
            </a:cxnLst>
            <a:rect l="0" t="0" r="r" b="b"/>
            <a:pathLst>
              <a:path w="134" h="479">
                <a:moveTo>
                  <a:pt x="134" y="0"/>
                </a:moveTo>
                <a:cubicBezTo>
                  <a:pt x="54" y="50"/>
                  <a:pt x="0" y="138"/>
                  <a:pt x="0" y="240"/>
                </a:cubicBezTo>
                <a:cubicBezTo>
                  <a:pt x="0" y="341"/>
                  <a:pt x="54" y="430"/>
                  <a:pt x="134" y="479"/>
                </a:cubicBezTo>
              </a:path>
            </a:pathLst>
          </a:custGeom>
          <a:noFill/>
          <a:ln w="25400" cap="flat">
            <a:solidFill>
              <a:schemeClr val="bg1">
                <a:lumMod val="65000"/>
              </a:schemeClr>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14" name="Oval 9"/>
          <p:cNvSpPr>
            <a:spLocks noChangeArrowheads="1"/>
          </p:cNvSpPr>
          <p:nvPr/>
        </p:nvSpPr>
        <p:spPr bwMode="auto">
          <a:xfrm>
            <a:off x="2922327" y="2700730"/>
            <a:ext cx="2088491" cy="2091175"/>
          </a:xfrm>
          <a:prstGeom prst="ellipse">
            <a:avLst/>
          </a:prstGeom>
          <a:noFill/>
          <a:ln w="12700" cap="flat">
            <a:no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15" name="Oval 9"/>
          <p:cNvSpPr>
            <a:spLocks noChangeArrowheads="1"/>
          </p:cNvSpPr>
          <p:nvPr/>
        </p:nvSpPr>
        <p:spPr bwMode="auto">
          <a:xfrm>
            <a:off x="2922327" y="2700730"/>
            <a:ext cx="2088491" cy="2091175"/>
          </a:xfrm>
          <a:prstGeom prst="ellipse">
            <a:avLst/>
          </a:prstGeom>
          <a:noFill/>
          <a:ln w="1905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16" name="Oval 11"/>
          <p:cNvSpPr>
            <a:spLocks noChangeArrowheads="1"/>
          </p:cNvSpPr>
          <p:nvPr/>
        </p:nvSpPr>
        <p:spPr bwMode="auto">
          <a:xfrm>
            <a:off x="3639071" y="2373229"/>
            <a:ext cx="653660" cy="65500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17" name="Oval 10"/>
          <p:cNvSpPr>
            <a:spLocks noChangeArrowheads="1"/>
          </p:cNvSpPr>
          <p:nvPr/>
        </p:nvSpPr>
        <p:spPr bwMode="auto">
          <a:xfrm>
            <a:off x="3639071" y="4464404"/>
            <a:ext cx="653660" cy="65500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cxnSp>
        <p:nvCxnSpPr>
          <p:cNvPr id="18" name="Straight Connector 17"/>
          <p:cNvCxnSpPr/>
          <p:nvPr/>
        </p:nvCxnSpPr>
        <p:spPr>
          <a:xfrm>
            <a:off x="5027469" y="3746317"/>
            <a:ext cx="401577" cy="0"/>
          </a:xfrm>
          <a:prstGeom prst="line">
            <a:avLst/>
          </a:prstGeom>
          <a:ln w="19050">
            <a:solidFill>
              <a:schemeClr val="tx1">
                <a:lumMod val="60000"/>
                <a:lumOff val="40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19" name="Oval 12"/>
          <p:cNvSpPr>
            <a:spLocks noChangeArrowheads="1"/>
          </p:cNvSpPr>
          <p:nvPr/>
        </p:nvSpPr>
        <p:spPr bwMode="auto">
          <a:xfrm>
            <a:off x="5445696" y="3293319"/>
            <a:ext cx="907339" cy="905997"/>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cxnSp>
        <p:nvCxnSpPr>
          <p:cNvPr id="21" name="Straight Connector 20"/>
          <p:cNvCxnSpPr/>
          <p:nvPr/>
        </p:nvCxnSpPr>
        <p:spPr>
          <a:xfrm>
            <a:off x="6413146" y="3746317"/>
            <a:ext cx="457200" cy="0"/>
          </a:xfrm>
          <a:prstGeom prst="line">
            <a:avLst/>
          </a:prstGeom>
          <a:ln w="19050">
            <a:solidFill>
              <a:schemeClr val="tx1">
                <a:lumMod val="60000"/>
                <a:lumOff val="40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2" name="Oval 13"/>
          <p:cNvSpPr>
            <a:spLocks noChangeArrowheads="1"/>
          </p:cNvSpPr>
          <p:nvPr/>
        </p:nvSpPr>
        <p:spPr bwMode="auto">
          <a:xfrm>
            <a:off x="6990282" y="3374523"/>
            <a:ext cx="746273" cy="743589"/>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0000"/>
                  <a:lumOff val="40000"/>
                </a:schemeClr>
              </a:solidFill>
            </a:endParaRPr>
          </a:p>
        </p:txBody>
      </p:sp>
      <p:grpSp>
        <p:nvGrpSpPr>
          <p:cNvPr id="23" name="Group 22"/>
          <p:cNvGrpSpPr/>
          <p:nvPr/>
        </p:nvGrpSpPr>
        <p:grpSpPr>
          <a:xfrm>
            <a:off x="7363419" y="2788054"/>
            <a:ext cx="0" cy="1916526"/>
            <a:chOff x="7287219" y="2746072"/>
            <a:chExt cx="0" cy="1916526"/>
          </a:xfrm>
        </p:grpSpPr>
        <p:cxnSp>
          <p:nvCxnSpPr>
            <p:cNvPr id="24" name="Straight Connector 23"/>
            <p:cNvCxnSpPr/>
            <p:nvPr/>
          </p:nvCxnSpPr>
          <p:spPr>
            <a:xfrm rot="16200000">
              <a:off x="7010946" y="3022345"/>
              <a:ext cx="552546" cy="0"/>
            </a:xfrm>
            <a:prstGeom prst="line">
              <a:avLst/>
            </a:prstGeom>
            <a:ln w="19050">
              <a:solidFill>
                <a:schemeClr val="tx1">
                  <a:lumMod val="60000"/>
                  <a:lumOff val="40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V="1">
              <a:off x="7010946" y="4386325"/>
              <a:ext cx="552546" cy="0"/>
            </a:xfrm>
            <a:prstGeom prst="line">
              <a:avLst/>
            </a:prstGeom>
            <a:ln w="19050">
              <a:solidFill>
                <a:schemeClr val="tx1">
                  <a:lumMod val="60000"/>
                  <a:lumOff val="40000"/>
                </a:schemeClr>
              </a:solidFill>
              <a:tailEnd type="triangle" w="sm" len="med"/>
            </a:ln>
          </p:spPr>
          <p:style>
            <a:lnRef idx="1">
              <a:schemeClr val="accent1"/>
            </a:lnRef>
            <a:fillRef idx="0">
              <a:schemeClr val="accent1"/>
            </a:fillRef>
            <a:effectRef idx="0">
              <a:schemeClr val="accent1"/>
            </a:effectRef>
            <a:fontRef idx="minor">
              <a:schemeClr val="tx1"/>
            </a:fontRef>
          </p:style>
        </p:cxnSp>
      </p:grpSp>
      <p:sp>
        <p:nvSpPr>
          <p:cNvPr id="26" name="Oval 15"/>
          <p:cNvSpPr>
            <a:spLocks noChangeArrowheads="1"/>
          </p:cNvSpPr>
          <p:nvPr/>
        </p:nvSpPr>
        <p:spPr bwMode="auto">
          <a:xfrm>
            <a:off x="7092291" y="2232296"/>
            <a:ext cx="542256" cy="54494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28" name="Freeform 53"/>
          <p:cNvSpPr>
            <a:spLocks noEditPoints="1"/>
          </p:cNvSpPr>
          <p:nvPr/>
        </p:nvSpPr>
        <p:spPr bwMode="auto">
          <a:xfrm>
            <a:off x="7264470" y="2324216"/>
            <a:ext cx="197899" cy="361100"/>
          </a:xfrm>
          <a:custGeom>
            <a:avLst/>
            <a:gdLst>
              <a:gd name="T0" fmla="*/ 253 w 1131"/>
              <a:gd name="T1" fmla="*/ 312 h 2063"/>
              <a:gd name="T2" fmla="*/ 565 w 1131"/>
              <a:gd name="T3" fmla="*/ 0 h 2063"/>
              <a:gd name="T4" fmla="*/ 877 w 1131"/>
              <a:gd name="T5" fmla="*/ 312 h 2063"/>
              <a:gd name="T6" fmla="*/ 565 w 1131"/>
              <a:gd name="T7" fmla="*/ 624 h 2063"/>
              <a:gd name="T8" fmla="*/ 253 w 1131"/>
              <a:gd name="T9" fmla="*/ 312 h 2063"/>
              <a:gd name="T10" fmla="*/ 801 w 1131"/>
              <a:gd name="T11" fmla="*/ 721 h 2063"/>
              <a:gd name="T12" fmla="*/ 565 w 1131"/>
              <a:gd name="T13" fmla="*/ 666 h 2063"/>
              <a:gd name="T14" fmla="*/ 329 w 1131"/>
              <a:gd name="T15" fmla="*/ 721 h 2063"/>
              <a:gd name="T16" fmla="*/ 0 w 1131"/>
              <a:gd name="T17" fmla="*/ 791 h 2063"/>
              <a:gd name="T18" fmla="*/ 61 w 1131"/>
              <a:gd name="T19" fmla="*/ 1278 h 2063"/>
              <a:gd name="T20" fmla="*/ 201 w 1131"/>
              <a:gd name="T21" fmla="*/ 1509 h 2063"/>
              <a:gd name="T22" fmla="*/ 201 w 1131"/>
              <a:gd name="T23" fmla="*/ 2015 h 2063"/>
              <a:gd name="T24" fmla="*/ 565 w 1131"/>
              <a:gd name="T25" fmla="*/ 2063 h 2063"/>
              <a:gd name="T26" fmla="*/ 930 w 1131"/>
              <a:gd name="T27" fmla="*/ 2015 h 2063"/>
              <a:gd name="T28" fmla="*/ 930 w 1131"/>
              <a:gd name="T29" fmla="*/ 1509 h 2063"/>
              <a:gd name="T30" fmla="*/ 1070 w 1131"/>
              <a:gd name="T31" fmla="*/ 1278 h 2063"/>
              <a:gd name="T32" fmla="*/ 1131 w 1131"/>
              <a:gd name="T33" fmla="*/ 791 h 2063"/>
              <a:gd name="T34" fmla="*/ 801 w 1131"/>
              <a:gd name="T35" fmla="*/ 72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1" h="2063">
                <a:moveTo>
                  <a:pt x="253" y="312"/>
                </a:moveTo>
                <a:cubicBezTo>
                  <a:pt x="253" y="140"/>
                  <a:pt x="393" y="0"/>
                  <a:pt x="565" y="0"/>
                </a:cubicBezTo>
                <a:cubicBezTo>
                  <a:pt x="738" y="0"/>
                  <a:pt x="877" y="140"/>
                  <a:pt x="877" y="312"/>
                </a:cubicBezTo>
                <a:cubicBezTo>
                  <a:pt x="877" y="485"/>
                  <a:pt x="738" y="624"/>
                  <a:pt x="565" y="624"/>
                </a:cubicBezTo>
                <a:cubicBezTo>
                  <a:pt x="393" y="624"/>
                  <a:pt x="253" y="485"/>
                  <a:pt x="253" y="312"/>
                </a:cubicBezTo>
                <a:close/>
                <a:moveTo>
                  <a:pt x="801" y="721"/>
                </a:moveTo>
                <a:cubicBezTo>
                  <a:pt x="769" y="706"/>
                  <a:pt x="676" y="666"/>
                  <a:pt x="565" y="666"/>
                </a:cubicBezTo>
                <a:cubicBezTo>
                  <a:pt x="455" y="666"/>
                  <a:pt x="362" y="706"/>
                  <a:pt x="329" y="721"/>
                </a:cubicBezTo>
                <a:cubicBezTo>
                  <a:pt x="109" y="744"/>
                  <a:pt x="0" y="791"/>
                  <a:pt x="0" y="791"/>
                </a:cubicBezTo>
                <a:cubicBezTo>
                  <a:pt x="0" y="791"/>
                  <a:pt x="31" y="1186"/>
                  <a:pt x="61" y="1278"/>
                </a:cubicBezTo>
                <a:cubicBezTo>
                  <a:pt x="91" y="1369"/>
                  <a:pt x="201" y="1415"/>
                  <a:pt x="201" y="1509"/>
                </a:cubicBezTo>
                <a:cubicBezTo>
                  <a:pt x="201" y="1603"/>
                  <a:pt x="201" y="2015"/>
                  <a:pt x="201" y="2015"/>
                </a:cubicBezTo>
                <a:cubicBezTo>
                  <a:pt x="201" y="2015"/>
                  <a:pt x="384" y="2063"/>
                  <a:pt x="565" y="2063"/>
                </a:cubicBezTo>
                <a:cubicBezTo>
                  <a:pt x="747" y="2063"/>
                  <a:pt x="930" y="2015"/>
                  <a:pt x="930" y="2015"/>
                </a:cubicBezTo>
                <a:cubicBezTo>
                  <a:pt x="930" y="2015"/>
                  <a:pt x="930" y="1603"/>
                  <a:pt x="930" y="1509"/>
                </a:cubicBezTo>
                <a:cubicBezTo>
                  <a:pt x="930" y="1415"/>
                  <a:pt x="1040" y="1369"/>
                  <a:pt x="1070" y="1278"/>
                </a:cubicBezTo>
                <a:cubicBezTo>
                  <a:pt x="1099" y="1186"/>
                  <a:pt x="1131" y="791"/>
                  <a:pt x="1131" y="791"/>
                </a:cubicBezTo>
                <a:cubicBezTo>
                  <a:pt x="1131" y="791"/>
                  <a:pt x="1022" y="744"/>
                  <a:pt x="801" y="7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30" name="Oval 14"/>
          <p:cNvSpPr>
            <a:spLocks noChangeArrowheads="1"/>
          </p:cNvSpPr>
          <p:nvPr/>
        </p:nvSpPr>
        <p:spPr bwMode="auto">
          <a:xfrm>
            <a:off x="7092291" y="4712714"/>
            <a:ext cx="542256" cy="54762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31" name="Freeform 54"/>
          <p:cNvSpPr>
            <a:spLocks noEditPoints="1"/>
          </p:cNvSpPr>
          <p:nvPr/>
        </p:nvSpPr>
        <p:spPr bwMode="auto">
          <a:xfrm>
            <a:off x="7271646" y="4805976"/>
            <a:ext cx="183547" cy="361100"/>
          </a:xfrm>
          <a:custGeom>
            <a:avLst/>
            <a:gdLst>
              <a:gd name="T0" fmla="*/ 212 w 1049"/>
              <a:gd name="T1" fmla="*/ 312 h 2063"/>
              <a:gd name="T2" fmla="*/ 524 w 1049"/>
              <a:gd name="T3" fmla="*/ 0 h 2063"/>
              <a:gd name="T4" fmla="*/ 836 w 1049"/>
              <a:gd name="T5" fmla="*/ 312 h 2063"/>
              <a:gd name="T6" fmla="*/ 524 w 1049"/>
              <a:gd name="T7" fmla="*/ 624 h 2063"/>
              <a:gd name="T8" fmla="*/ 212 w 1049"/>
              <a:gd name="T9" fmla="*/ 312 h 2063"/>
              <a:gd name="T10" fmla="*/ 849 w 1049"/>
              <a:gd name="T11" fmla="*/ 1429 h 2063"/>
              <a:gd name="T12" fmla="*/ 909 w 1049"/>
              <a:gd name="T13" fmla="*/ 1198 h 2063"/>
              <a:gd name="T14" fmla="*/ 970 w 1049"/>
              <a:gd name="T15" fmla="*/ 779 h 2063"/>
              <a:gd name="T16" fmla="*/ 761 w 1049"/>
              <a:gd name="T17" fmla="*/ 722 h 2063"/>
              <a:gd name="T18" fmla="*/ 524 w 1049"/>
              <a:gd name="T19" fmla="*/ 666 h 2063"/>
              <a:gd name="T20" fmla="*/ 288 w 1049"/>
              <a:gd name="T21" fmla="*/ 722 h 2063"/>
              <a:gd name="T22" fmla="*/ 79 w 1049"/>
              <a:gd name="T23" fmla="*/ 779 h 2063"/>
              <a:gd name="T24" fmla="*/ 140 w 1049"/>
              <a:gd name="T25" fmla="*/ 1198 h 2063"/>
              <a:gd name="T26" fmla="*/ 200 w 1049"/>
              <a:gd name="T27" fmla="*/ 1429 h 2063"/>
              <a:gd name="T28" fmla="*/ 0 w 1049"/>
              <a:gd name="T29" fmla="*/ 2015 h 2063"/>
              <a:gd name="T30" fmla="*/ 524 w 1049"/>
              <a:gd name="T31" fmla="*/ 2063 h 2063"/>
              <a:gd name="T32" fmla="*/ 1049 w 1049"/>
              <a:gd name="T33" fmla="*/ 2015 h 2063"/>
              <a:gd name="T34" fmla="*/ 849 w 1049"/>
              <a:gd name="T35" fmla="*/ 1429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9" h="2063">
                <a:moveTo>
                  <a:pt x="212" y="312"/>
                </a:moveTo>
                <a:cubicBezTo>
                  <a:pt x="212" y="140"/>
                  <a:pt x="352" y="0"/>
                  <a:pt x="524" y="0"/>
                </a:cubicBezTo>
                <a:cubicBezTo>
                  <a:pt x="697" y="0"/>
                  <a:pt x="836" y="140"/>
                  <a:pt x="836" y="312"/>
                </a:cubicBezTo>
                <a:cubicBezTo>
                  <a:pt x="836" y="485"/>
                  <a:pt x="697" y="624"/>
                  <a:pt x="524" y="624"/>
                </a:cubicBezTo>
                <a:cubicBezTo>
                  <a:pt x="352" y="624"/>
                  <a:pt x="212" y="485"/>
                  <a:pt x="212" y="312"/>
                </a:cubicBezTo>
                <a:close/>
                <a:moveTo>
                  <a:pt x="849" y="1429"/>
                </a:moveTo>
                <a:cubicBezTo>
                  <a:pt x="849" y="1335"/>
                  <a:pt x="879" y="1289"/>
                  <a:pt x="909" y="1198"/>
                </a:cubicBezTo>
                <a:cubicBezTo>
                  <a:pt x="938" y="1106"/>
                  <a:pt x="970" y="779"/>
                  <a:pt x="970" y="779"/>
                </a:cubicBezTo>
                <a:cubicBezTo>
                  <a:pt x="970" y="779"/>
                  <a:pt x="933" y="741"/>
                  <a:pt x="761" y="722"/>
                </a:cubicBezTo>
                <a:cubicBezTo>
                  <a:pt x="729" y="706"/>
                  <a:pt x="635" y="666"/>
                  <a:pt x="524" y="666"/>
                </a:cubicBezTo>
                <a:cubicBezTo>
                  <a:pt x="414" y="666"/>
                  <a:pt x="320" y="706"/>
                  <a:pt x="288" y="722"/>
                </a:cubicBezTo>
                <a:cubicBezTo>
                  <a:pt x="116" y="741"/>
                  <a:pt x="79" y="779"/>
                  <a:pt x="79" y="779"/>
                </a:cubicBezTo>
                <a:cubicBezTo>
                  <a:pt x="79" y="779"/>
                  <a:pt x="110" y="1106"/>
                  <a:pt x="140" y="1198"/>
                </a:cubicBezTo>
                <a:cubicBezTo>
                  <a:pt x="170" y="1289"/>
                  <a:pt x="200" y="1335"/>
                  <a:pt x="200" y="1429"/>
                </a:cubicBezTo>
                <a:cubicBezTo>
                  <a:pt x="200" y="1523"/>
                  <a:pt x="0" y="2015"/>
                  <a:pt x="0" y="2015"/>
                </a:cubicBezTo>
                <a:cubicBezTo>
                  <a:pt x="0" y="2015"/>
                  <a:pt x="60" y="2063"/>
                  <a:pt x="524" y="2063"/>
                </a:cubicBezTo>
                <a:cubicBezTo>
                  <a:pt x="989" y="2063"/>
                  <a:pt x="1049" y="2015"/>
                  <a:pt x="1049" y="2015"/>
                </a:cubicBezTo>
                <a:cubicBezTo>
                  <a:pt x="1049" y="2015"/>
                  <a:pt x="849" y="1523"/>
                  <a:pt x="849" y="14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cxnSp>
        <p:nvCxnSpPr>
          <p:cNvPr id="32" name="Straight Connector 31"/>
          <p:cNvCxnSpPr/>
          <p:nvPr/>
        </p:nvCxnSpPr>
        <p:spPr>
          <a:xfrm>
            <a:off x="7809556" y="3746317"/>
            <a:ext cx="441786" cy="0"/>
          </a:xfrm>
          <a:prstGeom prst="line">
            <a:avLst/>
          </a:prstGeom>
          <a:ln w="19050">
            <a:solidFill>
              <a:schemeClr val="tx1">
                <a:lumMod val="60000"/>
                <a:lumOff val="40000"/>
              </a:schemeClr>
            </a:solidFill>
            <a:tailEnd type="triangle" w="sm" len="med"/>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7736555" y="2449735"/>
            <a:ext cx="895259" cy="2590480"/>
            <a:chOff x="7660355" y="2409095"/>
            <a:chExt cx="895259" cy="2590480"/>
          </a:xfrm>
        </p:grpSpPr>
        <p:sp>
          <p:nvSpPr>
            <p:cNvPr id="34" name="Freeform 16"/>
            <p:cNvSpPr>
              <a:spLocks/>
            </p:cNvSpPr>
            <p:nvPr/>
          </p:nvSpPr>
          <p:spPr bwMode="auto">
            <a:xfrm>
              <a:off x="7660355" y="4227800"/>
              <a:ext cx="867073" cy="771775"/>
            </a:xfrm>
            <a:custGeom>
              <a:avLst/>
              <a:gdLst>
                <a:gd name="T0" fmla="*/ 0 w 273"/>
                <a:gd name="T1" fmla="*/ 243 h 243"/>
                <a:gd name="T2" fmla="*/ 273 w 273"/>
                <a:gd name="T3" fmla="*/ 0 h 243"/>
              </a:gdLst>
              <a:ahLst/>
              <a:cxnLst>
                <a:cxn ang="0">
                  <a:pos x="T0" y="T1"/>
                </a:cxn>
                <a:cxn ang="0">
                  <a:pos x="T2" y="T3"/>
                </a:cxn>
              </a:cxnLst>
              <a:rect l="0" t="0" r="r" b="b"/>
              <a:pathLst>
                <a:path w="273" h="243">
                  <a:moveTo>
                    <a:pt x="0" y="243"/>
                  </a:moveTo>
                  <a:cubicBezTo>
                    <a:pt x="123" y="208"/>
                    <a:pt x="224" y="117"/>
                    <a:pt x="273" y="0"/>
                  </a:cubicBezTo>
                </a:path>
              </a:pathLst>
            </a:custGeom>
            <a:noFill/>
            <a:ln w="25400" cap="flat">
              <a:solidFill>
                <a:schemeClr val="bg1">
                  <a:lumMod val="65000"/>
                </a:schemeClr>
              </a:solidFill>
              <a:prstDash val="solid"/>
              <a:miter lim="800000"/>
              <a:headEnd type="triangle"/>
              <a:tailEnd type="triangle"/>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35" name="Freeform 17"/>
            <p:cNvSpPr>
              <a:spLocks/>
            </p:cNvSpPr>
            <p:nvPr/>
          </p:nvSpPr>
          <p:spPr bwMode="auto">
            <a:xfrm>
              <a:off x="7660355" y="2409095"/>
              <a:ext cx="895259" cy="841570"/>
            </a:xfrm>
            <a:custGeom>
              <a:avLst/>
              <a:gdLst>
                <a:gd name="T0" fmla="*/ 282 w 282"/>
                <a:gd name="T1" fmla="*/ 265 h 265"/>
                <a:gd name="T2" fmla="*/ 0 w 282"/>
                <a:gd name="T3" fmla="*/ 0 h 265"/>
              </a:gdLst>
              <a:ahLst/>
              <a:cxnLst>
                <a:cxn ang="0">
                  <a:pos x="T0" y="T1"/>
                </a:cxn>
                <a:cxn ang="0">
                  <a:pos x="T2" y="T3"/>
                </a:cxn>
              </a:cxnLst>
              <a:rect l="0" t="0" r="r" b="b"/>
              <a:pathLst>
                <a:path w="282" h="265">
                  <a:moveTo>
                    <a:pt x="282" y="265"/>
                  </a:moveTo>
                  <a:cubicBezTo>
                    <a:pt x="236" y="137"/>
                    <a:pt x="131" y="38"/>
                    <a:pt x="0" y="0"/>
                  </a:cubicBezTo>
                </a:path>
              </a:pathLst>
            </a:custGeom>
            <a:noFill/>
            <a:ln w="25400" cap="flat">
              <a:solidFill>
                <a:schemeClr val="bg1">
                  <a:lumMod val="65000"/>
                </a:schemeClr>
              </a:solidFill>
              <a:prstDash val="solid"/>
              <a:miter lim="800000"/>
              <a:headEnd type="triangle"/>
              <a:tailEnd type="triangle"/>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grpSp>
      <p:sp>
        <p:nvSpPr>
          <p:cNvPr id="36" name="Oval 18"/>
          <p:cNvSpPr>
            <a:spLocks noChangeArrowheads="1"/>
          </p:cNvSpPr>
          <p:nvPr/>
        </p:nvSpPr>
        <p:spPr bwMode="auto">
          <a:xfrm>
            <a:off x="8298944" y="3374523"/>
            <a:ext cx="742246" cy="743589"/>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cxnSp>
        <p:nvCxnSpPr>
          <p:cNvPr id="37" name="Straight Connector 36"/>
          <p:cNvCxnSpPr/>
          <p:nvPr/>
        </p:nvCxnSpPr>
        <p:spPr>
          <a:xfrm>
            <a:off x="9070373" y="3746317"/>
            <a:ext cx="552546" cy="0"/>
          </a:xfrm>
          <a:prstGeom prst="line">
            <a:avLst/>
          </a:prstGeom>
          <a:ln w="19050">
            <a:solidFill>
              <a:schemeClr val="tx1">
                <a:lumMod val="60000"/>
                <a:lumOff val="40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38" name="Oval 20"/>
          <p:cNvSpPr>
            <a:spLocks noChangeArrowheads="1"/>
          </p:cNvSpPr>
          <p:nvPr/>
        </p:nvSpPr>
        <p:spPr bwMode="auto">
          <a:xfrm>
            <a:off x="9728406" y="3154399"/>
            <a:ext cx="1179809" cy="1183836"/>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40" name="TextBox 39"/>
          <p:cNvSpPr txBox="1"/>
          <p:nvPr/>
        </p:nvSpPr>
        <p:spPr>
          <a:xfrm>
            <a:off x="1551700" y="4328075"/>
            <a:ext cx="680809" cy="288147"/>
          </a:xfrm>
          <a:prstGeom prst="rect">
            <a:avLst/>
          </a:prstGeom>
          <a:noFill/>
        </p:spPr>
        <p:txBody>
          <a:bodyPr wrap="none" lIns="72000" tIns="36000" rIns="72000" bIns="36000" rtlCol="0" anchor="t">
            <a:spAutoFit/>
          </a:bodyPr>
          <a:lstStyle/>
          <a:p>
            <a:pPr algn="ctr"/>
            <a:r>
              <a:rPr lang="en-US" sz="1400" b="1" dirty="0">
                <a:latin typeface="+mj-lt"/>
              </a:rPr>
              <a:t>Set Up</a:t>
            </a:r>
            <a:endParaRPr lang="id-ID" sz="1400" b="1" dirty="0">
              <a:latin typeface="+mj-lt"/>
            </a:endParaRPr>
          </a:p>
        </p:txBody>
      </p:sp>
      <p:sp>
        <p:nvSpPr>
          <p:cNvPr id="41" name="TextBox 40"/>
          <p:cNvSpPr txBox="1"/>
          <p:nvPr/>
        </p:nvSpPr>
        <p:spPr>
          <a:xfrm>
            <a:off x="3211425" y="3463744"/>
            <a:ext cx="1437428" cy="565146"/>
          </a:xfrm>
          <a:prstGeom prst="rect">
            <a:avLst/>
          </a:prstGeom>
          <a:noFill/>
        </p:spPr>
        <p:txBody>
          <a:bodyPr wrap="none" lIns="72000" tIns="36000" rIns="72000" bIns="36000" rtlCol="0" anchor="ctr">
            <a:spAutoFit/>
          </a:bodyPr>
          <a:lstStyle/>
          <a:p>
            <a:pPr algn="ctr"/>
            <a:r>
              <a:rPr lang="en-US" sz="1600" b="1" dirty="0">
                <a:solidFill>
                  <a:schemeClr val="tx1">
                    <a:lumMod val="60000"/>
                    <a:lumOff val="40000"/>
                  </a:schemeClr>
                </a:solidFill>
              </a:rPr>
              <a:t>RESEARCHING</a:t>
            </a:r>
          </a:p>
          <a:p>
            <a:pPr algn="ctr"/>
            <a:r>
              <a:rPr lang="en-US" sz="1600" b="1" dirty="0">
                <a:solidFill>
                  <a:schemeClr val="tx1">
                    <a:lumMod val="60000"/>
                    <a:lumOff val="40000"/>
                  </a:schemeClr>
                </a:solidFill>
              </a:rPr>
              <a:t>PROCESS</a:t>
            </a:r>
            <a:endParaRPr lang="id-ID" sz="1600" b="1" dirty="0">
              <a:solidFill>
                <a:schemeClr val="tx1">
                  <a:lumMod val="60000"/>
                  <a:lumOff val="40000"/>
                </a:schemeClr>
              </a:solidFill>
            </a:endParaRPr>
          </a:p>
        </p:txBody>
      </p:sp>
      <p:sp>
        <p:nvSpPr>
          <p:cNvPr id="42" name="TextBox 41"/>
          <p:cNvSpPr txBox="1"/>
          <p:nvPr/>
        </p:nvSpPr>
        <p:spPr>
          <a:xfrm>
            <a:off x="3610444" y="1471743"/>
            <a:ext cx="701649" cy="288147"/>
          </a:xfrm>
          <a:prstGeom prst="rect">
            <a:avLst/>
          </a:prstGeom>
          <a:noFill/>
        </p:spPr>
        <p:txBody>
          <a:bodyPr wrap="none" lIns="72000" tIns="36000" rIns="72000" bIns="36000" rtlCol="0" anchor="t">
            <a:spAutoFit/>
          </a:bodyPr>
          <a:lstStyle/>
          <a:p>
            <a:pPr algn="ctr"/>
            <a:r>
              <a:rPr lang="en-US" sz="1400" b="1" dirty="0">
                <a:latin typeface="+mj-lt"/>
              </a:rPr>
              <a:t>Search</a:t>
            </a:r>
            <a:endParaRPr lang="id-ID" sz="1400" b="1" dirty="0">
              <a:latin typeface="+mj-lt"/>
            </a:endParaRPr>
          </a:p>
        </p:txBody>
      </p:sp>
      <p:sp>
        <p:nvSpPr>
          <p:cNvPr id="43" name="TextBox 42"/>
          <p:cNvSpPr txBox="1"/>
          <p:nvPr/>
        </p:nvSpPr>
        <p:spPr>
          <a:xfrm>
            <a:off x="3572773" y="5144784"/>
            <a:ext cx="776990" cy="288147"/>
          </a:xfrm>
          <a:prstGeom prst="rect">
            <a:avLst/>
          </a:prstGeom>
          <a:noFill/>
        </p:spPr>
        <p:txBody>
          <a:bodyPr wrap="none" lIns="72000" tIns="36000" rIns="72000" bIns="36000" rtlCol="0" anchor="t">
            <a:spAutoFit/>
          </a:bodyPr>
          <a:lstStyle/>
          <a:p>
            <a:pPr algn="ctr"/>
            <a:r>
              <a:rPr lang="en-US" sz="1400" b="1" dirty="0">
                <a:latin typeface="+mj-lt"/>
              </a:rPr>
              <a:t>Explore</a:t>
            </a:r>
            <a:endParaRPr lang="id-ID" sz="1400" b="1" dirty="0">
              <a:latin typeface="+mj-lt"/>
            </a:endParaRPr>
          </a:p>
        </p:txBody>
      </p:sp>
      <p:sp>
        <p:nvSpPr>
          <p:cNvPr id="44" name="TextBox 43"/>
          <p:cNvSpPr txBox="1"/>
          <p:nvPr/>
        </p:nvSpPr>
        <p:spPr>
          <a:xfrm>
            <a:off x="5585143" y="3586855"/>
            <a:ext cx="579821" cy="318924"/>
          </a:xfrm>
          <a:prstGeom prst="rect">
            <a:avLst/>
          </a:prstGeom>
          <a:noFill/>
        </p:spPr>
        <p:txBody>
          <a:bodyPr wrap="none" lIns="72000" tIns="36000" rIns="72000" bIns="36000" rtlCol="0" anchor="ctr">
            <a:spAutoFit/>
          </a:bodyPr>
          <a:lstStyle/>
          <a:p>
            <a:pPr algn="ctr"/>
            <a:r>
              <a:rPr lang="en-US" sz="1600" b="1" dirty="0">
                <a:solidFill>
                  <a:schemeClr val="bg2"/>
                </a:solidFill>
              </a:rPr>
              <a:t>FIND</a:t>
            </a:r>
            <a:endParaRPr lang="id-ID" sz="1600" b="1" dirty="0">
              <a:solidFill>
                <a:schemeClr val="bg2"/>
              </a:solidFill>
            </a:endParaRPr>
          </a:p>
        </p:txBody>
      </p:sp>
      <p:sp>
        <p:nvSpPr>
          <p:cNvPr id="45" name="TextBox 44"/>
          <p:cNvSpPr txBox="1"/>
          <p:nvPr/>
        </p:nvSpPr>
        <p:spPr>
          <a:xfrm>
            <a:off x="6901988" y="5266704"/>
            <a:ext cx="922862" cy="288147"/>
          </a:xfrm>
          <a:prstGeom prst="rect">
            <a:avLst/>
          </a:prstGeom>
          <a:noFill/>
        </p:spPr>
        <p:txBody>
          <a:bodyPr wrap="none" lIns="72000" tIns="36000" rIns="72000" bIns="36000" rtlCol="0" anchor="t">
            <a:spAutoFit/>
          </a:bodyPr>
          <a:lstStyle/>
          <a:p>
            <a:pPr algn="ctr"/>
            <a:r>
              <a:rPr lang="en-US" sz="1400" b="1" dirty="0">
                <a:latin typeface="+mj-lt"/>
              </a:rPr>
              <a:t>Selection</a:t>
            </a:r>
            <a:endParaRPr lang="id-ID" sz="1400" b="1" dirty="0">
              <a:latin typeface="+mj-lt"/>
            </a:endParaRPr>
          </a:p>
        </p:txBody>
      </p:sp>
      <p:sp>
        <p:nvSpPr>
          <p:cNvPr id="46" name="TextBox 45"/>
          <p:cNvSpPr txBox="1"/>
          <p:nvPr/>
        </p:nvSpPr>
        <p:spPr>
          <a:xfrm>
            <a:off x="9833437" y="4376648"/>
            <a:ext cx="999806" cy="288147"/>
          </a:xfrm>
          <a:prstGeom prst="rect">
            <a:avLst/>
          </a:prstGeom>
          <a:noFill/>
        </p:spPr>
        <p:txBody>
          <a:bodyPr wrap="none" lIns="72000" tIns="36000" rIns="72000" bIns="36000" rtlCol="0" anchor="t">
            <a:spAutoFit/>
          </a:bodyPr>
          <a:lstStyle/>
          <a:p>
            <a:pPr algn="ctr"/>
            <a:r>
              <a:rPr lang="en-US" sz="1400" b="1" dirty="0">
                <a:latin typeface="+mj-lt"/>
              </a:rPr>
              <a:t>Recruiting</a:t>
            </a:r>
            <a:endParaRPr lang="id-ID" sz="1400" b="1" dirty="0">
              <a:latin typeface="+mj-lt"/>
            </a:endParaRPr>
          </a:p>
        </p:txBody>
      </p:sp>
      <p:sp>
        <p:nvSpPr>
          <p:cNvPr id="47" name="Freeform 46"/>
          <p:cNvSpPr>
            <a:spLocks noEditPoints="1"/>
          </p:cNvSpPr>
          <p:nvPr/>
        </p:nvSpPr>
        <p:spPr bwMode="auto">
          <a:xfrm>
            <a:off x="1738369" y="3558849"/>
            <a:ext cx="377409" cy="374936"/>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48" name="Freeform 29"/>
          <p:cNvSpPr>
            <a:spLocks noEditPoints="1"/>
          </p:cNvSpPr>
          <p:nvPr/>
        </p:nvSpPr>
        <p:spPr bwMode="auto">
          <a:xfrm>
            <a:off x="3780242" y="2559898"/>
            <a:ext cx="371318" cy="281665"/>
          </a:xfrm>
          <a:custGeom>
            <a:avLst/>
            <a:gdLst>
              <a:gd name="T0" fmla="*/ 0 w 220"/>
              <a:gd name="T1" fmla="*/ 125 h 166"/>
              <a:gd name="T2" fmla="*/ 84 w 220"/>
              <a:gd name="T3" fmla="*/ 125 h 166"/>
              <a:gd name="T4" fmla="*/ 42 w 220"/>
              <a:gd name="T5" fmla="*/ 158 h 166"/>
              <a:gd name="T6" fmla="*/ 42 w 220"/>
              <a:gd name="T7" fmla="*/ 91 h 166"/>
              <a:gd name="T8" fmla="*/ 42 w 220"/>
              <a:gd name="T9" fmla="*/ 158 h 166"/>
              <a:gd name="T10" fmla="*/ 178 w 220"/>
              <a:gd name="T11" fmla="*/ 104 h 166"/>
              <a:gd name="T12" fmla="*/ 154 w 220"/>
              <a:gd name="T13" fmla="*/ 129 h 166"/>
              <a:gd name="T14" fmla="*/ 178 w 220"/>
              <a:gd name="T15" fmla="*/ 96 h 166"/>
              <a:gd name="T16" fmla="*/ 46 w 220"/>
              <a:gd name="T17" fmla="*/ 100 h 166"/>
              <a:gd name="T18" fmla="*/ 22 w 220"/>
              <a:gd name="T19" fmla="*/ 125 h 166"/>
              <a:gd name="T20" fmla="*/ 14 w 220"/>
              <a:gd name="T21" fmla="*/ 125 h 166"/>
              <a:gd name="T22" fmla="*/ 46 w 220"/>
              <a:gd name="T23" fmla="*/ 100 h 166"/>
              <a:gd name="T24" fmla="*/ 136 w 220"/>
              <a:gd name="T25" fmla="*/ 125 h 166"/>
              <a:gd name="T26" fmla="*/ 220 w 220"/>
              <a:gd name="T27" fmla="*/ 125 h 166"/>
              <a:gd name="T28" fmla="*/ 178 w 220"/>
              <a:gd name="T29" fmla="*/ 158 h 166"/>
              <a:gd name="T30" fmla="*/ 178 w 220"/>
              <a:gd name="T31" fmla="*/ 91 h 166"/>
              <a:gd name="T32" fmla="*/ 178 w 220"/>
              <a:gd name="T33" fmla="*/ 158 h 166"/>
              <a:gd name="T34" fmla="*/ 120 w 220"/>
              <a:gd name="T35" fmla="*/ 20 h 166"/>
              <a:gd name="T36" fmla="*/ 158 w 220"/>
              <a:gd name="T37" fmla="*/ 7 h 166"/>
              <a:gd name="T38" fmla="*/ 170 w 220"/>
              <a:gd name="T39" fmla="*/ 30 h 166"/>
              <a:gd name="T40" fmla="*/ 124 w 220"/>
              <a:gd name="T41" fmla="*/ 33 h 166"/>
              <a:gd name="T42" fmla="*/ 50 w 220"/>
              <a:gd name="T43" fmla="*/ 30 h 166"/>
              <a:gd name="T44" fmla="*/ 62 w 220"/>
              <a:gd name="T45" fmla="*/ 7 h 166"/>
              <a:gd name="T46" fmla="*/ 100 w 220"/>
              <a:gd name="T47" fmla="*/ 20 h 166"/>
              <a:gd name="T48" fmla="*/ 72 w 220"/>
              <a:gd name="T49" fmla="*/ 26 h 166"/>
              <a:gd name="T50" fmla="*/ 203 w 220"/>
              <a:gd name="T51" fmla="*/ 86 h 166"/>
              <a:gd name="T52" fmla="*/ 148 w 220"/>
              <a:gd name="T53" fmla="*/ 30 h 166"/>
              <a:gd name="T54" fmla="*/ 110 w 220"/>
              <a:gd name="T55" fmla="*/ 35 h 166"/>
              <a:gd name="T56" fmla="*/ 72 w 220"/>
              <a:gd name="T57" fmla="*/ 30 h 166"/>
              <a:gd name="T58" fmla="*/ 17 w 220"/>
              <a:gd name="T59" fmla="*/ 86 h 166"/>
              <a:gd name="T60" fmla="*/ 88 w 220"/>
              <a:gd name="T61" fmla="*/ 125 h 166"/>
              <a:gd name="T62" fmla="*/ 98 w 220"/>
              <a:gd name="T63" fmla="*/ 133 h 166"/>
              <a:gd name="T64" fmla="*/ 122 w 220"/>
              <a:gd name="T65" fmla="*/ 133 h 166"/>
              <a:gd name="T66" fmla="*/ 132 w 220"/>
              <a:gd name="T67" fmla="*/ 125 h 166"/>
              <a:gd name="T68" fmla="*/ 110 w 220"/>
              <a:gd name="T69" fmla="*/ 131 h 166"/>
              <a:gd name="T70" fmla="*/ 110 w 220"/>
              <a:gd name="T71" fmla="*/ 101 h 166"/>
              <a:gd name="T72" fmla="*/ 110 w 220"/>
              <a:gd name="T73" fmla="*/ 13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0" h="166">
                <a:moveTo>
                  <a:pt x="42" y="83"/>
                </a:moveTo>
                <a:cubicBezTo>
                  <a:pt x="19" y="83"/>
                  <a:pt x="0" y="102"/>
                  <a:pt x="0" y="125"/>
                </a:cubicBezTo>
                <a:cubicBezTo>
                  <a:pt x="0" y="148"/>
                  <a:pt x="19" y="166"/>
                  <a:pt x="42" y="166"/>
                </a:cubicBezTo>
                <a:cubicBezTo>
                  <a:pt x="65" y="166"/>
                  <a:pt x="84" y="148"/>
                  <a:pt x="84" y="125"/>
                </a:cubicBezTo>
                <a:cubicBezTo>
                  <a:pt x="84" y="102"/>
                  <a:pt x="65" y="83"/>
                  <a:pt x="42" y="83"/>
                </a:cubicBezTo>
                <a:close/>
                <a:moveTo>
                  <a:pt x="42" y="158"/>
                </a:moveTo>
                <a:cubicBezTo>
                  <a:pt x="24" y="158"/>
                  <a:pt x="8" y="143"/>
                  <a:pt x="8" y="125"/>
                </a:cubicBezTo>
                <a:cubicBezTo>
                  <a:pt x="8" y="106"/>
                  <a:pt x="24" y="91"/>
                  <a:pt x="42" y="91"/>
                </a:cubicBezTo>
                <a:cubicBezTo>
                  <a:pt x="61" y="91"/>
                  <a:pt x="76" y="106"/>
                  <a:pt x="76" y="125"/>
                </a:cubicBezTo>
                <a:cubicBezTo>
                  <a:pt x="76" y="143"/>
                  <a:pt x="61" y="158"/>
                  <a:pt x="42" y="158"/>
                </a:cubicBezTo>
                <a:close/>
                <a:moveTo>
                  <a:pt x="182" y="100"/>
                </a:moveTo>
                <a:cubicBezTo>
                  <a:pt x="182" y="102"/>
                  <a:pt x="180" y="104"/>
                  <a:pt x="178" y="104"/>
                </a:cubicBezTo>
                <a:cubicBezTo>
                  <a:pt x="167" y="104"/>
                  <a:pt x="158" y="113"/>
                  <a:pt x="158" y="125"/>
                </a:cubicBezTo>
                <a:cubicBezTo>
                  <a:pt x="158" y="127"/>
                  <a:pt x="156" y="129"/>
                  <a:pt x="154" y="129"/>
                </a:cubicBezTo>
                <a:cubicBezTo>
                  <a:pt x="151" y="129"/>
                  <a:pt x="150" y="127"/>
                  <a:pt x="150" y="125"/>
                </a:cubicBezTo>
                <a:cubicBezTo>
                  <a:pt x="150" y="109"/>
                  <a:pt x="162" y="96"/>
                  <a:pt x="178" y="96"/>
                </a:cubicBezTo>
                <a:cubicBezTo>
                  <a:pt x="180" y="96"/>
                  <a:pt x="182" y="98"/>
                  <a:pt x="182" y="100"/>
                </a:cubicBezTo>
                <a:close/>
                <a:moveTo>
                  <a:pt x="46" y="100"/>
                </a:moveTo>
                <a:cubicBezTo>
                  <a:pt x="46" y="102"/>
                  <a:pt x="44" y="104"/>
                  <a:pt x="42" y="104"/>
                </a:cubicBezTo>
                <a:cubicBezTo>
                  <a:pt x="31" y="104"/>
                  <a:pt x="22" y="113"/>
                  <a:pt x="22" y="125"/>
                </a:cubicBezTo>
                <a:cubicBezTo>
                  <a:pt x="22" y="127"/>
                  <a:pt x="20" y="129"/>
                  <a:pt x="18" y="129"/>
                </a:cubicBezTo>
                <a:cubicBezTo>
                  <a:pt x="16" y="129"/>
                  <a:pt x="14" y="127"/>
                  <a:pt x="14" y="125"/>
                </a:cubicBezTo>
                <a:cubicBezTo>
                  <a:pt x="14" y="109"/>
                  <a:pt x="26" y="96"/>
                  <a:pt x="42" y="96"/>
                </a:cubicBezTo>
                <a:cubicBezTo>
                  <a:pt x="44" y="96"/>
                  <a:pt x="46" y="98"/>
                  <a:pt x="46" y="100"/>
                </a:cubicBezTo>
                <a:close/>
                <a:moveTo>
                  <a:pt x="178" y="83"/>
                </a:moveTo>
                <a:cubicBezTo>
                  <a:pt x="155" y="83"/>
                  <a:pt x="136" y="102"/>
                  <a:pt x="136" y="125"/>
                </a:cubicBezTo>
                <a:cubicBezTo>
                  <a:pt x="136" y="148"/>
                  <a:pt x="155" y="166"/>
                  <a:pt x="178" y="166"/>
                </a:cubicBezTo>
                <a:cubicBezTo>
                  <a:pt x="201" y="166"/>
                  <a:pt x="220" y="148"/>
                  <a:pt x="220" y="125"/>
                </a:cubicBezTo>
                <a:cubicBezTo>
                  <a:pt x="220" y="102"/>
                  <a:pt x="201" y="83"/>
                  <a:pt x="178" y="83"/>
                </a:cubicBezTo>
                <a:close/>
                <a:moveTo>
                  <a:pt x="178" y="158"/>
                </a:moveTo>
                <a:cubicBezTo>
                  <a:pt x="159" y="158"/>
                  <a:pt x="144" y="143"/>
                  <a:pt x="144" y="125"/>
                </a:cubicBezTo>
                <a:cubicBezTo>
                  <a:pt x="144" y="106"/>
                  <a:pt x="159" y="91"/>
                  <a:pt x="178" y="91"/>
                </a:cubicBezTo>
                <a:cubicBezTo>
                  <a:pt x="197" y="91"/>
                  <a:pt x="212" y="106"/>
                  <a:pt x="212" y="125"/>
                </a:cubicBezTo>
                <a:cubicBezTo>
                  <a:pt x="212" y="143"/>
                  <a:pt x="197" y="158"/>
                  <a:pt x="178" y="158"/>
                </a:cubicBezTo>
                <a:close/>
                <a:moveTo>
                  <a:pt x="124" y="33"/>
                </a:moveTo>
                <a:cubicBezTo>
                  <a:pt x="120" y="20"/>
                  <a:pt x="120" y="20"/>
                  <a:pt x="120" y="20"/>
                </a:cubicBezTo>
                <a:cubicBezTo>
                  <a:pt x="120" y="20"/>
                  <a:pt x="121" y="7"/>
                  <a:pt x="138" y="3"/>
                </a:cubicBezTo>
                <a:cubicBezTo>
                  <a:pt x="149" y="0"/>
                  <a:pt x="158" y="7"/>
                  <a:pt x="158" y="7"/>
                </a:cubicBezTo>
                <a:cubicBezTo>
                  <a:pt x="158" y="7"/>
                  <a:pt x="167" y="24"/>
                  <a:pt x="169" y="28"/>
                </a:cubicBezTo>
                <a:cubicBezTo>
                  <a:pt x="169" y="28"/>
                  <a:pt x="170" y="29"/>
                  <a:pt x="170" y="30"/>
                </a:cubicBezTo>
                <a:cubicBezTo>
                  <a:pt x="165" y="28"/>
                  <a:pt x="157" y="26"/>
                  <a:pt x="148" y="26"/>
                </a:cubicBezTo>
                <a:cubicBezTo>
                  <a:pt x="137" y="26"/>
                  <a:pt x="128" y="30"/>
                  <a:pt x="124" y="33"/>
                </a:cubicBezTo>
                <a:close/>
                <a:moveTo>
                  <a:pt x="72" y="26"/>
                </a:moveTo>
                <a:cubicBezTo>
                  <a:pt x="63" y="26"/>
                  <a:pt x="56" y="28"/>
                  <a:pt x="50" y="30"/>
                </a:cubicBezTo>
                <a:cubicBezTo>
                  <a:pt x="51" y="29"/>
                  <a:pt x="51" y="28"/>
                  <a:pt x="51" y="28"/>
                </a:cubicBezTo>
                <a:cubicBezTo>
                  <a:pt x="53" y="24"/>
                  <a:pt x="62" y="7"/>
                  <a:pt x="62" y="7"/>
                </a:cubicBezTo>
                <a:cubicBezTo>
                  <a:pt x="62" y="7"/>
                  <a:pt x="72" y="0"/>
                  <a:pt x="82" y="3"/>
                </a:cubicBezTo>
                <a:cubicBezTo>
                  <a:pt x="99" y="7"/>
                  <a:pt x="100" y="20"/>
                  <a:pt x="100" y="20"/>
                </a:cubicBezTo>
                <a:cubicBezTo>
                  <a:pt x="97" y="33"/>
                  <a:pt x="97" y="33"/>
                  <a:pt x="97" y="33"/>
                </a:cubicBezTo>
                <a:cubicBezTo>
                  <a:pt x="92" y="30"/>
                  <a:pt x="83" y="26"/>
                  <a:pt x="72" y="26"/>
                </a:cubicBezTo>
                <a:close/>
                <a:moveTo>
                  <a:pt x="178" y="79"/>
                </a:moveTo>
                <a:cubicBezTo>
                  <a:pt x="187" y="79"/>
                  <a:pt x="196" y="82"/>
                  <a:pt x="203" y="86"/>
                </a:cubicBezTo>
                <a:cubicBezTo>
                  <a:pt x="175" y="37"/>
                  <a:pt x="175" y="37"/>
                  <a:pt x="175" y="37"/>
                </a:cubicBezTo>
                <a:cubicBezTo>
                  <a:pt x="175" y="37"/>
                  <a:pt x="164" y="30"/>
                  <a:pt x="148" y="30"/>
                </a:cubicBezTo>
                <a:cubicBezTo>
                  <a:pt x="132" y="30"/>
                  <a:pt x="122" y="40"/>
                  <a:pt x="122" y="40"/>
                </a:cubicBezTo>
                <a:cubicBezTo>
                  <a:pt x="122" y="40"/>
                  <a:pt x="118" y="35"/>
                  <a:pt x="110" y="35"/>
                </a:cubicBezTo>
                <a:cubicBezTo>
                  <a:pt x="103" y="35"/>
                  <a:pt x="98" y="40"/>
                  <a:pt x="98" y="40"/>
                </a:cubicBezTo>
                <a:cubicBezTo>
                  <a:pt x="98" y="40"/>
                  <a:pt x="88" y="30"/>
                  <a:pt x="72" y="30"/>
                </a:cubicBezTo>
                <a:cubicBezTo>
                  <a:pt x="56" y="30"/>
                  <a:pt x="45" y="37"/>
                  <a:pt x="45" y="37"/>
                </a:cubicBezTo>
                <a:cubicBezTo>
                  <a:pt x="17" y="86"/>
                  <a:pt x="17" y="86"/>
                  <a:pt x="17" y="86"/>
                </a:cubicBezTo>
                <a:cubicBezTo>
                  <a:pt x="24" y="82"/>
                  <a:pt x="33" y="79"/>
                  <a:pt x="42" y="79"/>
                </a:cubicBezTo>
                <a:cubicBezTo>
                  <a:pt x="67" y="79"/>
                  <a:pt x="88" y="99"/>
                  <a:pt x="88" y="125"/>
                </a:cubicBezTo>
                <a:cubicBezTo>
                  <a:pt x="88" y="128"/>
                  <a:pt x="88" y="131"/>
                  <a:pt x="87" y="134"/>
                </a:cubicBezTo>
                <a:cubicBezTo>
                  <a:pt x="90" y="134"/>
                  <a:pt x="94" y="133"/>
                  <a:pt x="98" y="133"/>
                </a:cubicBezTo>
                <a:cubicBezTo>
                  <a:pt x="102" y="135"/>
                  <a:pt x="106" y="136"/>
                  <a:pt x="110" y="136"/>
                </a:cubicBezTo>
                <a:cubicBezTo>
                  <a:pt x="114" y="136"/>
                  <a:pt x="119" y="135"/>
                  <a:pt x="122" y="133"/>
                </a:cubicBezTo>
                <a:cubicBezTo>
                  <a:pt x="126" y="133"/>
                  <a:pt x="130" y="134"/>
                  <a:pt x="133" y="134"/>
                </a:cubicBezTo>
                <a:cubicBezTo>
                  <a:pt x="133" y="131"/>
                  <a:pt x="132" y="128"/>
                  <a:pt x="132" y="125"/>
                </a:cubicBezTo>
                <a:cubicBezTo>
                  <a:pt x="132" y="99"/>
                  <a:pt x="153" y="79"/>
                  <a:pt x="178" y="79"/>
                </a:cubicBezTo>
                <a:close/>
                <a:moveTo>
                  <a:pt x="110" y="131"/>
                </a:moveTo>
                <a:cubicBezTo>
                  <a:pt x="102" y="131"/>
                  <a:pt x="95" y="125"/>
                  <a:pt x="95" y="116"/>
                </a:cubicBezTo>
                <a:cubicBezTo>
                  <a:pt x="95" y="108"/>
                  <a:pt x="102" y="101"/>
                  <a:pt x="110" y="101"/>
                </a:cubicBezTo>
                <a:cubicBezTo>
                  <a:pt x="118" y="101"/>
                  <a:pt x="125" y="108"/>
                  <a:pt x="125" y="116"/>
                </a:cubicBezTo>
                <a:cubicBezTo>
                  <a:pt x="125" y="125"/>
                  <a:pt x="118" y="131"/>
                  <a:pt x="110" y="13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49" name="Freeform 389"/>
          <p:cNvSpPr>
            <a:spLocks noEditPoints="1"/>
          </p:cNvSpPr>
          <p:nvPr/>
        </p:nvSpPr>
        <p:spPr bwMode="auto">
          <a:xfrm>
            <a:off x="3771771" y="4640131"/>
            <a:ext cx="388261" cy="303549"/>
          </a:xfrm>
          <a:custGeom>
            <a:avLst/>
            <a:gdLst>
              <a:gd name="T0" fmla="*/ 41 w 229"/>
              <a:gd name="T1" fmla="*/ 93 h 179"/>
              <a:gd name="T2" fmla="*/ 74 w 229"/>
              <a:gd name="T3" fmla="*/ 131 h 179"/>
              <a:gd name="T4" fmla="*/ 86 w 229"/>
              <a:gd name="T5" fmla="*/ 128 h 179"/>
              <a:gd name="T6" fmla="*/ 75 w 229"/>
              <a:gd name="T7" fmla="*/ 93 h 179"/>
              <a:gd name="T8" fmla="*/ 116 w 229"/>
              <a:gd name="T9" fmla="*/ 115 h 179"/>
              <a:gd name="T10" fmla="*/ 123 w 229"/>
              <a:gd name="T11" fmla="*/ 93 h 179"/>
              <a:gd name="T12" fmla="*/ 164 w 229"/>
              <a:gd name="T13" fmla="*/ 86 h 179"/>
              <a:gd name="T14" fmla="*/ 123 w 229"/>
              <a:gd name="T15" fmla="*/ 55 h 179"/>
              <a:gd name="T16" fmla="*/ 164 w 229"/>
              <a:gd name="T17" fmla="*/ 85 h 179"/>
              <a:gd name="T18" fmla="*/ 165 w 229"/>
              <a:gd name="T19" fmla="*/ 48 h 179"/>
              <a:gd name="T20" fmla="*/ 187 w 229"/>
              <a:gd name="T21" fmla="*/ 49 h 179"/>
              <a:gd name="T22" fmla="*/ 120 w 229"/>
              <a:gd name="T23" fmla="*/ 0 h 179"/>
              <a:gd name="T24" fmla="*/ 45 w 229"/>
              <a:gd name="T25" fmla="*/ 139 h 179"/>
              <a:gd name="T26" fmla="*/ 177 w 229"/>
              <a:gd name="T27" fmla="*/ 35 h 179"/>
              <a:gd name="T28" fmla="*/ 148 w 229"/>
              <a:gd name="T29" fmla="*/ 16 h 179"/>
              <a:gd name="T30" fmla="*/ 123 w 229"/>
              <a:gd name="T31" fmla="*/ 11 h 179"/>
              <a:gd name="T32" fmla="*/ 156 w 229"/>
              <a:gd name="T33" fmla="*/ 43 h 179"/>
              <a:gd name="T34" fmla="*/ 123 w 229"/>
              <a:gd name="T35" fmla="*/ 11 h 179"/>
              <a:gd name="T36" fmla="*/ 75 w 229"/>
              <a:gd name="T37" fmla="*/ 86 h 179"/>
              <a:gd name="T38" fmla="*/ 116 w 229"/>
              <a:gd name="T39" fmla="*/ 55 h 179"/>
              <a:gd name="T40" fmla="*/ 109 w 229"/>
              <a:gd name="T41" fmla="*/ 11 h 179"/>
              <a:gd name="T42" fmla="*/ 116 w 229"/>
              <a:gd name="T43" fmla="*/ 48 h 179"/>
              <a:gd name="T44" fmla="*/ 109 w 229"/>
              <a:gd name="T45" fmla="*/ 11 h 179"/>
              <a:gd name="T46" fmla="*/ 77 w 229"/>
              <a:gd name="T47" fmla="*/ 41 h 179"/>
              <a:gd name="T48" fmla="*/ 92 w 229"/>
              <a:gd name="T49" fmla="*/ 16 h 179"/>
              <a:gd name="T50" fmla="*/ 74 w 229"/>
              <a:gd name="T51" fmla="*/ 48 h 179"/>
              <a:gd name="T52" fmla="*/ 41 w 229"/>
              <a:gd name="T53" fmla="*/ 86 h 179"/>
              <a:gd name="T54" fmla="*/ 199 w 229"/>
              <a:gd name="T55" fmla="*/ 105 h 179"/>
              <a:gd name="T56" fmla="*/ 182 w 229"/>
              <a:gd name="T57" fmla="*/ 138 h 179"/>
              <a:gd name="T58" fmla="*/ 167 w 229"/>
              <a:gd name="T59" fmla="*/ 126 h 179"/>
              <a:gd name="T60" fmla="*/ 156 w 229"/>
              <a:gd name="T61" fmla="*/ 136 h 179"/>
              <a:gd name="T62" fmla="*/ 123 w 229"/>
              <a:gd name="T63" fmla="*/ 168 h 179"/>
              <a:gd name="T64" fmla="*/ 116 w 229"/>
              <a:gd name="T65" fmla="*/ 148 h 179"/>
              <a:gd name="T66" fmla="*/ 109 w 229"/>
              <a:gd name="T67" fmla="*/ 167 h 179"/>
              <a:gd name="T68" fmla="*/ 87 w 229"/>
              <a:gd name="T69" fmla="*/ 157 h 179"/>
              <a:gd name="T70" fmla="*/ 82 w 229"/>
              <a:gd name="T71" fmla="*/ 158 h 179"/>
              <a:gd name="T72" fmla="*/ 120 w 229"/>
              <a:gd name="T73" fmla="*/ 179 h 179"/>
              <a:gd name="T74" fmla="*/ 205 w 229"/>
              <a:gd name="T75" fmla="*/ 106 h 179"/>
              <a:gd name="T76" fmla="*/ 148 w 229"/>
              <a:gd name="T77" fmla="*/ 163 h 179"/>
              <a:gd name="T78" fmla="*/ 177 w 229"/>
              <a:gd name="T79" fmla="*/ 144 h 179"/>
              <a:gd name="T80" fmla="*/ 229 w 229"/>
              <a:gd name="T81" fmla="*/ 75 h 179"/>
              <a:gd name="T82" fmla="*/ 198 w 229"/>
              <a:gd name="T83" fmla="*/ 97 h 179"/>
              <a:gd name="T84" fmla="*/ 26 w 229"/>
              <a:gd name="T85" fmla="*/ 157 h 179"/>
              <a:gd name="T86" fmla="*/ 31 w 229"/>
              <a:gd name="T87" fmla="*/ 148 h 179"/>
              <a:gd name="T88" fmla="*/ 183 w 229"/>
              <a:gd name="T89" fmla="*/ 81 h 179"/>
              <a:gd name="T90" fmla="*/ 205 w 229"/>
              <a:gd name="T91" fmla="*/ 5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9" h="179">
                <a:moveTo>
                  <a:pt x="57" y="137"/>
                </a:moveTo>
                <a:cubicBezTo>
                  <a:pt x="48" y="124"/>
                  <a:pt x="42" y="109"/>
                  <a:pt x="41" y="93"/>
                </a:cubicBezTo>
                <a:cubicBezTo>
                  <a:pt x="68" y="93"/>
                  <a:pt x="68" y="93"/>
                  <a:pt x="68" y="93"/>
                </a:cubicBezTo>
                <a:cubicBezTo>
                  <a:pt x="68" y="107"/>
                  <a:pt x="71" y="120"/>
                  <a:pt x="74" y="131"/>
                </a:cubicBezTo>
                <a:cubicBezTo>
                  <a:pt x="72" y="132"/>
                  <a:pt x="70" y="133"/>
                  <a:pt x="68" y="134"/>
                </a:cubicBezTo>
                <a:cubicBezTo>
                  <a:pt x="74" y="132"/>
                  <a:pt x="80" y="130"/>
                  <a:pt x="86" y="128"/>
                </a:cubicBezTo>
                <a:cubicBezTo>
                  <a:pt x="84" y="128"/>
                  <a:pt x="83" y="128"/>
                  <a:pt x="81" y="129"/>
                </a:cubicBezTo>
                <a:cubicBezTo>
                  <a:pt x="78" y="118"/>
                  <a:pt x="76" y="106"/>
                  <a:pt x="75" y="93"/>
                </a:cubicBezTo>
                <a:cubicBezTo>
                  <a:pt x="116" y="93"/>
                  <a:pt x="116" y="93"/>
                  <a:pt x="116" y="93"/>
                </a:cubicBezTo>
                <a:cubicBezTo>
                  <a:pt x="116" y="115"/>
                  <a:pt x="116" y="115"/>
                  <a:pt x="116" y="115"/>
                </a:cubicBezTo>
                <a:cubicBezTo>
                  <a:pt x="119" y="114"/>
                  <a:pt x="121" y="113"/>
                  <a:pt x="123" y="111"/>
                </a:cubicBezTo>
                <a:cubicBezTo>
                  <a:pt x="123" y="93"/>
                  <a:pt x="123" y="93"/>
                  <a:pt x="123" y="93"/>
                </a:cubicBezTo>
                <a:cubicBezTo>
                  <a:pt x="153" y="93"/>
                  <a:pt x="153" y="93"/>
                  <a:pt x="153" y="93"/>
                </a:cubicBezTo>
                <a:cubicBezTo>
                  <a:pt x="157" y="91"/>
                  <a:pt x="160" y="88"/>
                  <a:pt x="164" y="86"/>
                </a:cubicBezTo>
                <a:cubicBezTo>
                  <a:pt x="123" y="86"/>
                  <a:pt x="123" y="86"/>
                  <a:pt x="123" y="86"/>
                </a:cubicBezTo>
                <a:cubicBezTo>
                  <a:pt x="123" y="55"/>
                  <a:pt x="123" y="55"/>
                  <a:pt x="123" y="55"/>
                </a:cubicBezTo>
                <a:cubicBezTo>
                  <a:pt x="136" y="55"/>
                  <a:pt x="148" y="53"/>
                  <a:pt x="159" y="50"/>
                </a:cubicBezTo>
                <a:cubicBezTo>
                  <a:pt x="162" y="61"/>
                  <a:pt x="164" y="72"/>
                  <a:pt x="164" y="85"/>
                </a:cubicBezTo>
                <a:cubicBezTo>
                  <a:pt x="167" y="83"/>
                  <a:pt x="169" y="82"/>
                  <a:pt x="171" y="80"/>
                </a:cubicBezTo>
                <a:cubicBezTo>
                  <a:pt x="170" y="68"/>
                  <a:pt x="169" y="58"/>
                  <a:pt x="165" y="48"/>
                </a:cubicBezTo>
                <a:cubicBezTo>
                  <a:pt x="171" y="46"/>
                  <a:pt x="177" y="43"/>
                  <a:pt x="182" y="40"/>
                </a:cubicBezTo>
                <a:cubicBezTo>
                  <a:pt x="184" y="43"/>
                  <a:pt x="186" y="46"/>
                  <a:pt x="187" y="49"/>
                </a:cubicBezTo>
                <a:cubicBezTo>
                  <a:pt x="190" y="47"/>
                  <a:pt x="194" y="45"/>
                  <a:pt x="197" y="44"/>
                </a:cubicBezTo>
                <a:cubicBezTo>
                  <a:pt x="182" y="18"/>
                  <a:pt x="153" y="0"/>
                  <a:pt x="120" y="0"/>
                </a:cubicBezTo>
                <a:cubicBezTo>
                  <a:pt x="70" y="0"/>
                  <a:pt x="30" y="40"/>
                  <a:pt x="30" y="89"/>
                </a:cubicBezTo>
                <a:cubicBezTo>
                  <a:pt x="30" y="108"/>
                  <a:pt x="36" y="125"/>
                  <a:pt x="45" y="139"/>
                </a:cubicBezTo>
                <a:cubicBezTo>
                  <a:pt x="49" y="138"/>
                  <a:pt x="53" y="138"/>
                  <a:pt x="57" y="137"/>
                </a:cubicBezTo>
                <a:close/>
                <a:moveTo>
                  <a:pt x="177" y="35"/>
                </a:moveTo>
                <a:cubicBezTo>
                  <a:pt x="173" y="37"/>
                  <a:pt x="168" y="39"/>
                  <a:pt x="163" y="41"/>
                </a:cubicBezTo>
                <a:cubicBezTo>
                  <a:pt x="159" y="31"/>
                  <a:pt x="154" y="22"/>
                  <a:pt x="148" y="16"/>
                </a:cubicBezTo>
                <a:cubicBezTo>
                  <a:pt x="159" y="20"/>
                  <a:pt x="169" y="27"/>
                  <a:pt x="177" y="35"/>
                </a:cubicBezTo>
                <a:close/>
                <a:moveTo>
                  <a:pt x="123" y="11"/>
                </a:moveTo>
                <a:cubicBezTo>
                  <a:pt x="126" y="11"/>
                  <a:pt x="129" y="11"/>
                  <a:pt x="131" y="11"/>
                </a:cubicBezTo>
                <a:cubicBezTo>
                  <a:pt x="141" y="16"/>
                  <a:pt x="150" y="28"/>
                  <a:pt x="156" y="43"/>
                </a:cubicBezTo>
                <a:cubicBezTo>
                  <a:pt x="146" y="46"/>
                  <a:pt x="135" y="48"/>
                  <a:pt x="123" y="48"/>
                </a:cubicBezTo>
                <a:lnTo>
                  <a:pt x="123" y="11"/>
                </a:lnTo>
                <a:close/>
                <a:moveTo>
                  <a:pt x="116" y="86"/>
                </a:moveTo>
                <a:cubicBezTo>
                  <a:pt x="75" y="86"/>
                  <a:pt x="75" y="86"/>
                  <a:pt x="75" y="86"/>
                </a:cubicBezTo>
                <a:cubicBezTo>
                  <a:pt x="76" y="73"/>
                  <a:pt x="78" y="61"/>
                  <a:pt x="81" y="50"/>
                </a:cubicBezTo>
                <a:cubicBezTo>
                  <a:pt x="92" y="53"/>
                  <a:pt x="104" y="55"/>
                  <a:pt x="116" y="55"/>
                </a:cubicBezTo>
                <a:lnTo>
                  <a:pt x="116" y="86"/>
                </a:lnTo>
                <a:close/>
                <a:moveTo>
                  <a:pt x="109" y="11"/>
                </a:moveTo>
                <a:cubicBezTo>
                  <a:pt x="111" y="11"/>
                  <a:pt x="114" y="11"/>
                  <a:pt x="116" y="11"/>
                </a:cubicBezTo>
                <a:cubicBezTo>
                  <a:pt x="116" y="48"/>
                  <a:pt x="116" y="48"/>
                  <a:pt x="116" y="48"/>
                </a:cubicBezTo>
                <a:cubicBezTo>
                  <a:pt x="105" y="48"/>
                  <a:pt x="93" y="46"/>
                  <a:pt x="83" y="43"/>
                </a:cubicBezTo>
                <a:cubicBezTo>
                  <a:pt x="89" y="28"/>
                  <a:pt x="98" y="16"/>
                  <a:pt x="109" y="11"/>
                </a:cubicBezTo>
                <a:close/>
                <a:moveTo>
                  <a:pt x="92" y="16"/>
                </a:moveTo>
                <a:cubicBezTo>
                  <a:pt x="86" y="22"/>
                  <a:pt x="80" y="31"/>
                  <a:pt x="77" y="41"/>
                </a:cubicBezTo>
                <a:cubicBezTo>
                  <a:pt x="72" y="39"/>
                  <a:pt x="67" y="37"/>
                  <a:pt x="63" y="35"/>
                </a:cubicBezTo>
                <a:cubicBezTo>
                  <a:pt x="71" y="27"/>
                  <a:pt x="81" y="20"/>
                  <a:pt x="92" y="16"/>
                </a:cubicBezTo>
                <a:close/>
                <a:moveTo>
                  <a:pt x="58" y="40"/>
                </a:moveTo>
                <a:cubicBezTo>
                  <a:pt x="63" y="43"/>
                  <a:pt x="68" y="46"/>
                  <a:pt x="74" y="48"/>
                </a:cubicBezTo>
                <a:cubicBezTo>
                  <a:pt x="71" y="59"/>
                  <a:pt x="68" y="72"/>
                  <a:pt x="68" y="86"/>
                </a:cubicBezTo>
                <a:cubicBezTo>
                  <a:pt x="41" y="86"/>
                  <a:pt x="41" y="86"/>
                  <a:pt x="41" y="86"/>
                </a:cubicBezTo>
                <a:cubicBezTo>
                  <a:pt x="42" y="69"/>
                  <a:pt x="48" y="53"/>
                  <a:pt x="58" y="40"/>
                </a:cubicBezTo>
                <a:close/>
                <a:moveTo>
                  <a:pt x="199" y="105"/>
                </a:moveTo>
                <a:cubicBezTo>
                  <a:pt x="198" y="106"/>
                  <a:pt x="197" y="107"/>
                  <a:pt x="197" y="107"/>
                </a:cubicBezTo>
                <a:cubicBezTo>
                  <a:pt x="194" y="119"/>
                  <a:pt x="189" y="129"/>
                  <a:pt x="182" y="138"/>
                </a:cubicBezTo>
                <a:cubicBezTo>
                  <a:pt x="177" y="136"/>
                  <a:pt x="171" y="133"/>
                  <a:pt x="165" y="131"/>
                </a:cubicBezTo>
                <a:cubicBezTo>
                  <a:pt x="166" y="129"/>
                  <a:pt x="166" y="127"/>
                  <a:pt x="167" y="126"/>
                </a:cubicBezTo>
                <a:cubicBezTo>
                  <a:pt x="161" y="129"/>
                  <a:pt x="156" y="131"/>
                  <a:pt x="150" y="134"/>
                </a:cubicBezTo>
                <a:cubicBezTo>
                  <a:pt x="152" y="135"/>
                  <a:pt x="154" y="135"/>
                  <a:pt x="156" y="136"/>
                </a:cubicBezTo>
                <a:cubicBezTo>
                  <a:pt x="150" y="151"/>
                  <a:pt x="141" y="163"/>
                  <a:pt x="131" y="167"/>
                </a:cubicBezTo>
                <a:cubicBezTo>
                  <a:pt x="129" y="168"/>
                  <a:pt x="126" y="168"/>
                  <a:pt x="123" y="168"/>
                </a:cubicBezTo>
                <a:cubicBezTo>
                  <a:pt x="123" y="145"/>
                  <a:pt x="123" y="145"/>
                  <a:pt x="123" y="145"/>
                </a:cubicBezTo>
                <a:cubicBezTo>
                  <a:pt x="121" y="146"/>
                  <a:pt x="119" y="147"/>
                  <a:pt x="116" y="148"/>
                </a:cubicBezTo>
                <a:cubicBezTo>
                  <a:pt x="116" y="168"/>
                  <a:pt x="116" y="168"/>
                  <a:pt x="116" y="168"/>
                </a:cubicBezTo>
                <a:cubicBezTo>
                  <a:pt x="114" y="168"/>
                  <a:pt x="111" y="168"/>
                  <a:pt x="109" y="167"/>
                </a:cubicBezTo>
                <a:cubicBezTo>
                  <a:pt x="103" y="165"/>
                  <a:pt x="98" y="161"/>
                  <a:pt x="94" y="155"/>
                </a:cubicBezTo>
                <a:cubicBezTo>
                  <a:pt x="92" y="156"/>
                  <a:pt x="89" y="157"/>
                  <a:pt x="87" y="157"/>
                </a:cubicBezTo>
                <a:cubicBezTo>
                  <a:pt x="88" y="159"/>
                  <a:pt x="90" y="161"/>
                  <a:pt x="92" y="163"/>
                </a:cubicBezTo>
                <a:cubicBezTo>
                  <a:pt x="88" y="162"/>
                  <a:pt x="85" y="160"/>
                  <a:pt x="82" y="158"/>
                </a:cubicBezTo>
                <a:cubicBezTo>
                  <a:pt x="77" y="160"/>
                  <a:pt x="72" y="161"/>
                  <a:pt x="67" y="162"/>
                </a:cubicBezTo>
                <a:cubicBezTo>
                  <a:pt x="82" y="173"/>
                  <a:pt x="100" y="179"/>
                  <a:pt x="120" y="179"/>
                </a:cubicBezTo>
                <a:cubicBezTo>
                  <a:pt x="164" y="179"/>
                  <a:pt x="200" y="147"/>
                  <a:pt x="208" y="106"/>
                </a:cubicBezTo>
                <a:cubicBezTo>
                  <a:pt x="207" y="106"/>
                  <a:pt x="206" y="106"/>
                  <a:pt x="205" y="106"/>
                </a:cubicBezTo>
                <a:cubicBezTo>
                  <a:pt x="203" y="106"/>
                  <a:pt x="201" y="106"/>
                  <a:pt x="199" y="105"/>
                </a:cubicBezTo>
                <a:close/>
                <a:moveTo>
                  <a:pt x="148" y="163"/>
                </a:moveTo>
                <a:cubicBezTo>
                  <a:pt x="154" y="156"/>
                  <a:pt x="159" y="148"/>
                  <a:pt x="163" y="138"/>
                </a:cubicBezTo>
                <a:cubicBezTo>
                  <a:pt x="168" y="140"/>
                  <a:pt x="173" y="142"/>
                  <a:pt x="177" y="144"/>
                </a:cubicBezTo>
                <a:cubicBezTo>
                  <a:pt x="169" y="152"/>
                  <a:pt x="159" y="159"/>
                  <a:pt x="148" y="163"/>
                </a:cubicBezTo>
                <a:close/>
                <a:moveTo>
                  <a:pt x="229" y="75"/>
                </a:moveTo>
                <a:cubicBezTo>
                  <a:pt x="229" y="87"/>
                  <a:pt x="218" y="98"/>
                  <a:pt x="205" y="98"/>
                </a:cubicBezTo>
                <a:cubicBezTo>
                  <a:pt x="203" y="98"/>
                  <a:pt x="200" y="97"/>
                  <a:pt x="198" y="97"/>
                </a:cubicBezTo>
                <a:cubicBezTo>
                  <a:pt x="182" y="109"/>
                  <a:pt x="162" y="120"/>
                  <a:pt x="138" y="131"/>
                </a:cubicBezTo>
                <a:cubicBezTo>
                  <a:pt x="88" y="152"/>
                  <a:pt x="41" y="161"/>
                  <a:pt x="26" y="157"/>
                </a:cubicBezTo>
                <a:cubicBezTo>
                  <a:pt x="0" y="151"/>
                  <a:pt x="31" y="121"/>
                  <a:pt x="31" y="121"/>
                </a:cubicBezTo>
                <a:cubicBezTo>
                  <a:pt x="31" y="121"/>
                  <a:pt x="15" y="147"/>
                  <a:pt x="31" y="148"/>
                </a:cubicBezTo>
                <a:cubicBezTo>
                  <a:pt x="55" y="149"/>
                  <a:pt x="103" y="132"/>
                  <a:pt x="131" y="117"/>
                </a:cubicBezTo>
                <a:cubicBezTo>
                  <a:pt x="153" y="104"/>
                  <a:pt x="170" y="92"/>
                  <a:pt x="183" y="81"/>
                </a:cubicBezTo>
                <a:cubicBezTo>
                  <a:pt x="182" y="79"/>
                  <a:pt x="182" y="77"/>
                  <a:pt x="182" y="75"/>
                </a:cubicBezTo>
                <a:cubicBezTo>
                  <a:pt x="182" y="62"/>
                  <a:pt x="192" y="51"/>
                  <a:pt x="205" y="51"/>
                </a:cubicBezTo>
                <a:cubicBezTo>
                  <a:pt x="218" y="51"/>
                  <a:pt x="229" y="62"/>
                  <a:pt x="2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50" name="Freeform 316"/>
          <p:cNvSpPr>
            <a:spLocks noEditPoints="1"/>
          </p:cNvSpPr>
          <p:nvPr/>
        </p:nvSpPr>
        <p:spPr bwMode="auto">
          <a:xfrm>
            <a:off x="7213796" y="3546292"/>
            <a:ext cx="299244" cy="400050"/>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51" name="Freeform 413"/>
          <p:cNvSpPr>
            <a:spLocks noEditPoints="1"/>
          </p:cNvSpPr>
          <p:nvPr/>
        </p:nvSpPr>
        <p:spPr bwMode="auto">
          <a:xfrm>
            <a:off x="10023235" y="3469257"/>
            <a:ext cx="590150" cy="554120"/>
          </a:xfrm>
          <a:custGeom>
            <a:avLst/>
            <a:gdLst>
              <a:gd name="T0" fmla="*/ 21 w 198"/>
              <a:gd name="T1" fmla="*/ 84 h 186"/>
              <a:gd name="T2" fmla="*/ 9 w 198"/>
              <a:gd name="T3" fmla="*/ 69 h 186"/>
              <a:gd name="T4" fmla="*/ 59 w 198"/>
              <a:gd name="T5" fmla="*/ 0 h 186"/>
              <a:gd name="T6" fmla="*/ 70 w 198"/>
              <a:gd name="T7" fmla="*/ 37 h 186"/>
              <a:gd name="T8" fmla="*/ 38 w 198"/>
              <a:gd name="T9" fmla="*/ 83 h 186"/>
              <a:gd name="T10" fmla="*/ 48 w 198"/>
              <a:gd name="T11" fmla="*/ 101 h 186"/>
              <a:gd name="T12" fmla="*/ 38 w 198"/>
              <a:gd name="T13" fmla="*/ 111 h 186"/>
              <a:gd name="T14" fmla="*/ 31 w 198"/>
              <a:gd name="T15" fmla="*/ 92 h 186"/>
              <a:gd name="T16" fmla="*/ 127 w 198"/>
              <a:gd name="T17" fmla="*/ 82 h 186"/>
              <a:gd name="T18" fmla="*/ 67 w 198"/>
              <a:gd name="T19" fmla="*/ 97 h 186"/>
              <a:gd name="T20" fmla="*/ 70 w 198"/>
              <a:gd name="T21" fmla="*/ 101 h 186"/>
              <a:gd name="T22" fmla="*/ 80 w 198"/>
              <a:gd name="T23" fmla="*/ 120 h 186"/>
              <a:gd name="T24" fmla="*/ 99 w 198"/>
              <a:gd name="T25" fmla="*/ 130 h 186"/>
              <a:gd name="T26" fmla="*/ 118 w 198"/>
              <a:gd name="T27" fmla="*/ 140 h 186"/>
              <a:gd name="T28" fmla="*/ 102 w 198"/>
              <a:gd name="T29" fmla="*/ 178 h 186"/>
              <a:gd name="T30" fmla="*/ 123 w 198"/>
              <a:gd name="T31" fmla="*/ 170 h 186"/>
              <a:gd name="T32" fmla="*/ 142 w 198"/>
              <a:gd name="T33" fmla="*/ 160 h 186"/>
              <a:gd name="T34" fmla="*/ 158 w 198"/>
              <a:gd name="T35" fmla="*/ 143 h 186"/>
              <a:gd name="T36" fmla="*/ 167 w 198"/>
              <a:gd name="T37" fmla="*/ 122 h 186"/>
              <a:gd name="T38" fmla="*/ 115 w 198"/>
              <a:gd name="T39" fmla="*/ 144 h 186"/>
              <a:gd name="T40" fmla="*/ 93 w 198"/>
              <a:gd name="T41" fmla="*/ 150 h 186"/>
              <a:gd name="T42" fmla="*/ 79 w 198"/>
              <a:gd name="T43" fmla="*/ 136 h 186"/>
              <a:gd name="T44" fmla="*/ 76 w 198"/>
              <a:gd name="T45" fmla="*/ 124 h 186"/>
              <a:gd name="T46" fmla="*/ 64 w 198"/>
              <a:gd name="T47" fmla="*/ 121 h 186"/>
              <a:gd name="T48" fmla="*/ 50 w 198"/>
              <a:gd name="T49" fmla="*/ 106 h 186"/>
              <a:gd name="T50" fmla="*/ 28 w 198"/>
              <a:gd name="T51" fmla="*/ 143 h 186"/>
              <a:gd name="T52" fmla="*/ 40 w 198"/>
              <a:gd name="T53" fmla="*/ 145 h 186"/>
              <a:gd name="T54" fmla="*/ 54 w 198"/>
              <a:gd name="T55" fmla="*/ 160 h 186"/>
              <a:gd name="T56" fmla="*/ 57 w 198"/>
              <a:gd name="T57" fmla="*/ 172 h 186"/>
              <a:gd name="T58" fmla="*/ 78 w 198"/>
              <a:gd name="T59" fmla="*/ 165 h 186"/>
              <a:gd name="T60" fmla="*/ 93 w 198"/>
              <a:gd name="T61" fmla="*/ 180 h 186"/>
              <a:gd name="T62" fmla="*/ 115 w 198"/>
              <a:gd name="T63" fmla="*/ 144 h 186"/>
              <a:gd name="T64" fmla="*/ 118 w 198"/>
              <a:gd name="T65" fmla="*/ 24 h 186"/>
              <a:gd name="T66" fmla="*/ 58 w 198"/>
              <a:gd name="T67" fmla="*/ 54 h 186"/>
              <a:gd name="T68" fmla="*/ 63 w 198"/>
              <a:gd name="T69" fmla="*/ 92 h 186"/>
              <a:gd name="T70" fmla="*/ 102 w 198"/>
              <a:gd name="T71" fmla="*/ 80 h 186"/>
              <a:gd name="T72" fmla="*/ 159 w 198"/>
              <a:gd name="T73" fmla="*/ 110 h 186"/>
              <a:gd name="T74" fmla="*/ 177 w 198"/>
              <a:gd name="T75" fmla="*/ 83 h 186"/>
              <a:gd name="T76" fmla="*/ 141 w 198"/>
              <a:gd name="T77" fmla="*/ 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8" h="186">
                <a:moveTo>
                  <a:pt x="26" y="88"/>
                </a:moveTo>
                <a:cubicBezTo>
                  <a:pt x="24" y="87"/>
                  <a:pt x="22" y="86"/>
                  <a:pt x="21" y="84"/>
                </a:cubicBezTo>
                <a:cubicBezTo>
                  <a:pt x="19" y="83"/>
                  <a:pt x="17" y="80"/>
                  <a:pt x="16" y="78"/>
                </a:cubicBezTo>
                <a:cubicBezTo>
                  <a:pt x="14" y="75"/>
                  <a:pt x="12" y="72"/>
                  <a:pt x="9" y="69"/>
                </a:cubicBezTo>
                <a:cubicBezTo>
                  <a:pt x="0" y="60"/>
                  <a:pt x="0" y="60"/>
                  <a:pt x="0" y="60"/>
                </a:cubicBezTo>
                <a:cubicBezTo>
                  <a:pt x="59" y="0"/>
                  <a:pt x="59" y="0"/>
                  <a:pt x="59" y="0"/>
                </a:cubicBezTo>
                <a:cubicBezTo>
                  <a:pt x="87" y="28"/>
                  <a:pt x="87" y="28"/>
                  <a:pt x="87" y="28"/>
                </a:cubicBezTo>
                <a:cubicBezTo>
                  <a:pt x="83" y="29"/>
                  <a:pt x="76" y="34"/>
                  <a:pt x="70" y="37"/>
                </a:cubicBezTo>
                <a:cubicBezTo>
                  <a:pt x="53" y="48"/>
                  <a:pt x="52" y="50"/>
                  <a:pt x="52" y="53"/>
                </a:cubicBezTo>
                <a:cubicBezTo>
                  <a:pt x="51" y="56"/>
                  <a:pt x="44" y="74"/>
                  <a:pt x="38" y="83"/>
                </a:cubicBezTo>
                <a:cubicBezTo>
                  <a:pt x="35" y="86"/>
                  <a:pt x="35" y="90"/>
                  <a:pt x="36" y="93"/>
                </a:cubicBezTo>
                <a:cubicBezTo>
                  <a:pt x="38" y="97"/>
                  <a:pt x="43" y="100"/>
                  <a:pt x="48" y="101"/>
                </a:cubicBezTo>
                <a:cubicBezTo>
                  <a:pt x="48" y="102"/>
                  <a:pt x="47" y="102"/>
                  <a:pt x="46" y="103"/>
                </a:cubicBezTo>
                <a:cubicBezTo>
                  <a:pt x="38" y="111"/>
                  <a:pt x="38" y="111"/>
                  <a:pt x="38" y="111"/>
                </a:cubicBezTo>
                <a:cubicBezTo>
                  <a:pt x="36" y="108"/>
                  <a:pt x="35" y="104"/>
                  <a:pt x="34" y="101"/>
                </a:cubicBezTo>
                <a:cubicBezTo>
                  <a:pt x="33" y="97"/>
                  <a:pt x="32" y="94"/>
                  <a:pt x="31" y="92"/>
                </a:cubicBezTo>
                <a:cubicBezTo>
                  <a:pt x="30" y="91"/>
                  <a:pt x="28" y="90"/>
                  <a:pt x="26" y="88"/>
                </a:cubicBezTo>
                <a:moveTo>
                  <a:pt x="127" y="82"/>
                </a:moveTo>
                <a:cubicBezTo>
                  <a:pt x="105" y="91"/>
                  <a:pt x="87" y="86"/>
                  <a:pt x="82" y="83"/>
                </a:cubicBezTo>
                <a:cubicBezTo>
                  <a:pt x="79" y="87"/>
                  <a:pt x="74" y="92"/>
                  <a:pt x="67" y="97"/>
                </a:cubicBezTo>
                <a:cubicBezTo>
                  <a:pt x="66" y="98"/>
                  <a:pt x="66" y="98"/>
                  <a:pt x="65" y="98"/>
                </a:cubicBezTo>
                <a:cubicBezTo>
                  <a:pt x="67" y="99"/>
                  <a:pt x="68" y="100"/>
                  <a:pt x="70" y="101"/>
                </a:cubicBezTo>
                <a:cubicBezTo>
                  <a:pt x="74" y="105"/>
                  <a:pt x="75" y="111"/>
                  <a:pt x="73" y="117"/>
                </a:cubicBezTo>
                <a:cubicBezTo>
                  <a:pt x="75" y="117"/>
                  <a:pt x="78" y="118"/>
                  <a:pt x="80" y="120"/>
                </a:cubicBezTo>
                <a:cubicBezTo>
                  <a:pt x="82" y="122"/>
                  <a:pt x="83" y="125"/>
                  <a:pt x="83" y="127"/>
                </a:cubicBezTo>
                <a:cubicBezTo>
                  <a:pt x="89" y="125"/>
                  <a:pt x="95" y="126"/>
                  <a:pt x="99" y="130"/>
                </a:cubicBezTo>
                <a:cubicBezTo>
                  <a:pt x="101" y="132"/>
                  <a:pt x="102" y="135"/>
                  <a:pt x="103" y="137"/>
                </a:cubicBezTo>
                <a:cubicBezTo>
                  <a:pt x="108" y="135"/>
                  <a:pt x="114" y="136"/>
                  <a:pt x="118" y="140"/>
                </a:cubicBezTo>
                <a:cubicBezTo>
                  <a:pt x="124" y="146"/>
                  <a:pt x="123" y="157"/>
                  <a:pt x="116" y="164"/>
                </a:cubicBezTo>
                <a:cubicBezTo>
                  <a:pt x="102" y="178"/>
                  <a:pt x="102" y="178"/>
                  <a:pt x="102" y="178"/>
                </a:cubicBezTo>
                <a:cubicBezTo>
                  <a:pt x="107" y="183"/>
                  <a:pt x="115" y="184"/>
                  <a:pt x="120" y="180"/>
                </a:cubicBezTo>
                <a:cubicBezTo>
                  <a:pt x="122" y="177"/>
                  <a:pt x="123" y="174"/>
                  <a:pt x="123" y="170"/>
                </a:cubicBezTo>
                <a:cubicBezTo>
                  <a:pt x="128" y="174"/>
                  <a:pt x="135" y="174"/>
                  <a:pt x="139" y="170"/>
                </a:cubicBezTo>
                <a:cubicBezTo>
                  <a:pt x="142" y="167"/>
                  <a:pt x="143" y="164"/>
                  <a:pt x="142" y="160"/>
                </a:cubicBezTo>
                <a:cubicBezTo>
                  <a:pt x="147" y="164"/>
                  <a:pt x="154" y="164"/>
                  <a:pt x="158" y="160"/>
                </a:cubicBezTo>
                <a:cubicBezTo>
                  <a:pt x="162" y="156"/>
                  <a:pt x="162" y="149"/>
                  <a:pt x="158" y="143"/>
                </a:cubicBezTo>
                <a:cubicBezTo>
                  <a:pt x="162" y="144"/>
                  <a:pt x="166" y="143"/>
                  <a:pt x="168" y="141"/>
                </a:cubicBezTo>
                <a:cubicBezTo>
                  <a:pt x="173" y="136"/>
                  <a:pt x="173" y="128"/>
                  <a:pt x="167" y="122"/>
                </a:cubicBezTo>
                <a:lnTo>
                  <a:pt x="127" y="82"/>
                </a:lnTo>
                <a:close/>
                <a:moveTo>
                  <a:pt x="115" y="144"/>
                </a:moveTo>
                <a:cubicBezTo>
                  <a:pt x="111" y="140"/>
                  <a:pt x="103" y="141"/>
                  <a:pt x="98" y="146"/>
                </a:cubicBezTo>
                <a:cubicBezTo>
                  <a:pt x="93" y="150"/>
                  <a:pt x="93" y="150"/>
                  <a:pt x="93" y="150"/>
                </a:cubicBezTo>
                <a:cubicBezTo>
                  <a:pt x="99" y="145"/>
                  <a:pt x="99" y="138"/>
                  <a:pt x="95" y="134"/>
                </a:cubicBezTo>
                <a:cubicBezTo>
                  <a:pt x="91" y="130"/>
                  <a:pt x="84" y="131"/>
                  <a:pt x="79" y="136"/>
                </a:cubicBezTo>
                <a:cubicBezTo>
                  <a:pt x="74" y="140"/>
                  <a:pt x="74" y="140"/>
                  <a:pt x="74" y="140"/>
                </a:cubicBezTo>
                <a:cubicBezTo>
                  <a:pt x="79" y="135"/>
                  <a:pt x="80" y="128"/>
                  <a:pt x="76" y="124"/>
                </a:cubicBezTo>
                <a:cubicBezTo>
                  <a:pt x="72" y="120"/>
                  <a:pt x="65" y="121"/>
                  <a:pt x="60" y="126"/>
                </a:cubicBezTo>
                <a:cubicBezTo>
                  <a:pt x="64" y="121"/>
                  <a:pt x="64" y="121"/>
                  <a:pt x="64" y="121"/>
                </a:cubicBezTo>
                <a:cubicBezTo>
                  <a:pt x="69" y="116"/>
                  <a:pt x="70" y="109"/>
                  <a:pt x="66" y="105"/>
                </a:cubicBezTo>
                <a:cubicBezTo>
                  <a:pt x="62" y="101"/>
                  <a:pt x="55" y="101"/>
                  <a:pt x="50" y="106"/>
                </a:cubicBezTo>
                <a:cubicBezTo>
                  <a:pt x="30" y="126"/>
                  <a:pt x="30" y="126"/>
                  <a:pt x="30" y="126"/>
                </a:cubicBezTo>
                <a:cubicBezTo>
                  <a:pt x="25" y="131"/>
                  <a:pt x="24" y="139"/>
                  <a:pt x="28" y="143"/>
                </a:cubicBezTo>
                <a:cubicBezTo>
                  <a:pt x="31" y="146"/>
                  <a:pt x="37" y="146"/>
                  <a:pt x="42" y="143"/>
                </a:cubicBezTo>
                <a:cubicBezTo>
                  <a:pt x="40" y="145"/>
                  <a:pt x="40" y="145"/>
                  <a:pt x="40" y="145"/>
                </a:cubicBezTo>
                <a:cubicBezTo>
                  <a:pt x="35" y="151"/>
                  <a:pt x="34" y="158"/>
                  <a:pt x="38" y="162"/>
                </a:cubicBezTo>
                <a:cubicBezTo>
                  <a:pt x="42" y="166"/>
                  <a:pt x="49" y="165"/>
                  <a:pt x="54" y="160"/>
                </a:cubicBezTo>
                <a:cubicBezTo>
                  <a:pt x="59" y="155"/>
                  <a:pt x="59" y="155"/>
                  <a:pt x="59" y="155"/>
                </a:cubicBezTo>
                <a:cubicBezTo>
                  <a:pt x="54" y="161"/>
                  <a:pt x="53" y="168"/>
                  <a:pt x="57" y="172"/>
                </a:cubicBezTo>
                <a:cubicBezTo>
                  <a:pt x="61" y="176"/>
                  <a:pt x="69" y="175"/>
                  <a:pt x="74" y="170"/>
                </a:cubicBezTo>
                <a:cubicBezTo>
                  <a:pt x="78" y="165"/>
                  <a:pt x="78" y="165"/>
                  <a:pt x="78" y="165"/>
                </a:cubicBezTo>
                <a:cubicBezTo>
                  <a:pt x="73" y="171"/>
                  <a:pt x="72" y="178"/>
                  <a:pt x="76" y="182"/>
                </a:cubicBezTo>
                <a:cubicBezTo>
                  <a:pt x="80" y="186"/>
                  <a:pt x="88" y="185"/>
                  <a:pt x="93" y="180"/>
                </a:cubicBezTo>
                <a:cubicBezTo>
                  <a:pt x="113" y="160"/>
                  <a:pt x="113" y="160"/>
                  <a:pt x="113" y="160"/>
                </a:cubicBezTo>
                <a:cubicBezTo>
                  <a:pt x="118" y="155"/>
                  <a:pt x="119" y="148"/>
                  <a:pt x="115" y="144"/>
                </a:cubicBezTo>
                <a:moveTo>
                  <a:pt x="141" y="1"/>
                </a:moveTo>
                <a:cubicBezTo>
                  <a:pt x="118" y="24"/>
                  <a:pt x="118" y="24"/>
                  <a:pt x="118" y="24"/>
                </a:cubicBezTo>
                <a:cubicBezTo>
                  <a:pt x="112" y="30"/>
                  <a:pt x="93" y="32"/>
                  <a:pt x="91" y="33"/>
                </a:cubicBezTo>
                <a:cubicBezTo>
                  <a:pt x="88" y="34"/>
                  <a:pt x="58" y="52"/>
                  <a:pt x="58" y="54"/>
                </a:cubicBezTo>
                <a:cubicBezTo>
                  <a:pt x="58" y="56"/>
                  <a:pt x="51" y="77"/>
                  <a:pt x="43" y="87"/>
                </a:cubicBezTo>
                <a:cubicBezTo>
                  <a:pt x="38" y="93"/>
                  <a:pt x="53" y="99"/>
                  <a:pt x="63" y="92"/>
                </a:cubicBezTo>
                <a:cubicBezTo>
                  <a:pt x="75" y="84"/>
                  <a:pt x="81" y="74"/>
                  <a:pt x="81" y="74"/>
                </a:cubicBezTo>
                <a:cubicBezTo>
                  <a:pt x="81" y="74"/>
                  <a:pt x="87" y="79"/>
                  <a:pt x="102" y="80"/>
                </a:cubicBezTo>
                <a:cubicBezTo>
                  <a:pt x="119" y="82"/>
                  <a:pt x="129" y="78"/>
                  <a:pt x="129" y="78"/>
                </a:cubicBezTo>
                <a:cubicBezTo>
                  <a:pt x="159" y="110"/>
                  <a:pt x="159" y="110"/>
                  <a:pt x="159" y="110"/>
                </a:cubicBezTo>
                <a:cubicBezTo>
                  <a:pt x="162" y="103"/>
                  <a:pt x="164" y="94"/>
                  <a:pt x="166" y="91"/>
                </a:cubicBezTo>
                <a:cubicBezTo>
                  <a:pt x="169" y="88"/>
                  <a:pt x="173" y="87"/>
                  <a:pt x="177" y="83"/>
                </a:cubicBezTo>
                <a:cubicBezTo>
                  <a:pt x="180" y="80"/>
                  <a:pt x="193" y="63"/>
                  <a:pt x="198" y="58"/>
                </a:cubicBezTo>
                <a:lnTo>
                  <a:pt x="141" y="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52" name="Freeform 74"/>
          <p:cNvSpPr>
            <a:spLocks noEditPoints="1"/>
          </p:cNvSpPr>
          <p:nvPr/>
        </p:nvSpPr>
        <p:spPr bwMode="auto">
          <a:xfrm>
            <a:off x="8501828" y="3577342"/>
            <a:ext cx="336478" cy="337951"/>
          </a:xfrm>
          <a:custGeom>
            <a:avLst/>
            <a:gdLst>
              <a:gd name="T0" fmla="*/ 96 w 191"/>
              <a:gd name="T1" fmla="*/ 0 h 191"/>
              <a:gd name="T2" fmla="*/ 0 w 191"/>
              <a:gd name="T3" fmla="*/ 96 h 191"/>
              <a:gd name="T4" fmla="*/ 96 w 191"/>
              <a:gd name="T5" fmla="*/ 191 h 191"/>
              <a:gd name="T6" fmla="*/ 191 w 191"/>
              <a:gd name="T7" fmla="*/ 96 h 191"/>
              <a:gd name="T8" fmla="*/ 96 w 191"/>
              <a:gd name="T9" fmla="*/ 0 h 191"/>
              <a:gd name="T10" fmla="*/ 96 w 191"/>
              <a:gd name="T11" fmla="*/ 175 h 191"/>
              <a:gd name="T12" fmla="*/ 16 w 191"/>
              <a:gd name="T13" fmla="*/ 96 h 191"/>
              <a:gd name="T14" fmla="*/ 96 w 191"/>
              <a:gd name="T15" fmla="*/ 16 h 191"/>
              <a:gd name="T16" fmla="*/ 175 w 191"/>
              <a:gd name="T17" fmla="*/ 96 h 191"/>
              <a:gd name="T18" fmla="*/ 96 w 191"/>
              <a:gd name="T19" fmla="*/ 175 h 191"/>
              <a:gd name="T20" fmla="*/ 137 w 191"/>
              <a:gd name="T21" fmla="*/ 62 h 191"/>
              <a:gd name="T22" fmla="*/ 150 w 191"/>
              <a:gd name="T23" fmla="*/ 77 h 191"/>
              <a:gd name="T24" fmla="*/ 83 w 191"/>
              <a:gd name="T25" fmla="*/ 135 h 191"/>
              <a:gd name="T26" fmla="*/ 43 w 191"/>
              <a:gd name="T27" fmla="*/ 101 h 191"/>
              <a:gd name="T28" fmla="*/ 56 w 191"/>
              <a:gd name="T29" fmla="*/ 86 h 191"/>
              <a:gd name="T30" fmla="*/ 83 w 191"/>
              <a:gd name="T31" fmla="*/ 109 h 191"/>
              <a:gd name="T32" fmla="*/ 137 w 191"/>
              <a:gd name="T33" fmla="*/ 62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1" h="191">
                <a:moveTo>
                  <a:pt x="96" y="0"/>
                </a:moveTo>
                <a:cubicBezTo>
                  <a:pt x="43" y="0"/>
                  <a:pt x="0" y="43"/>
                  <a:pt x="0" y="96"/>
                </a:cubicBezTo>
                <a:cubicBezTo>
                  <a:pt x="0" y="148"/>
                  <a:pt x="43" y="191"/>
                  <a:pt x="96" y="191"/>
                </a:cubicBezTo>
                <a:cubicBezTo>
                  <a:pt x="148" y="191"/>
                  <a:pt x="191" y="148"/>
                  <a:pt x="191" y="96"/>
                </a:cubicBezTo>
                <a:cubicBezTo>
                  <a:pt x="191" y="43"/>
                  <a:pt x="148" y="0"/>
                  <a:pt x="96" y="0"/>
                </a:cubicBezTo>
                <a:close/>
                <a:moveTo>
                  <a:pt x="96" y="175"/>
                </a:moveTo>
                <a:cubicBezTo>
                  <a:pt x="52" y="175"/>
                  <a:pt x="16" y="140"/>
                  <a:pt x="16" y="96"/>
                </a:cubicBezTo>
                <a:cubicBezTo>
                  <a:pt x="16" y="52"/>
                  <a:pt x="52" y="16"/>
                  <a:pt x="96" y="16"/>
                </a:cubicBezTo>
                <a:cubicBezTo>
                  <a:pt x="139" y="16"/>
                  <a:pt x="175" y="52"/>
                  <a:pt x="175" y="96"/>
                </a:cubicBezTo>
                <a:cubicBezTo>
                  <a:pt x="175" y="140"/>
                  <a:pt x="139" y="175"/>
                  <a:pt x="96" y="175"/>
                </a:cubicBezTo>
                <a:close/>
                <a:moveTo>
                  <a:pt x="137" y="62"/>
                </a:moveTo>
                <a:cubicBezTo>
                  <a:pt x="150" y="77"/>
                  <a:pt x="150" y="77"/>
                  <a:pt x="150" y="77"/>
                </a:cubicBezTo>
                <a:cubicBezTo>
                  <a:pt x="83" y="135"/>
                  <a:pt x="83" y="135"/>
                  <a:pt x="83" y="135"/>
                </a:cubicBezTo>
                <a:cubicBezTo>
                  <a:pt x="43" y="101"/>
                  <a:pt x="43" y="101"/>
                  <a:pt x="43" y="101"/>
                </a:cubicBezTo>
                <a:cubicBezTo>
                  <a:pt x="56" y="86"/>
                  <a:pt x="56" y="86"/>
                  <a:pt x="56" y="86"/>
                </a:cubicBezTo>
                <a:cubicBezTo>
                  <a:pt x="83" y="109"/>
                  <a:pt x="83" y="109"/>
                  <a:pt x="83" y="109"/>
                </a:cubicBezTo>
                <a:lnTo>
                  <a:pt x="137" y="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0000"/>
                  <a:lumOff val="40000"/>
                </a:schemeClr>
              </a:solidFill>
            </a:endParaRPr>
          </a:p>
        </p:txBody>
      </p:sp>
      <p:sp>
        <p:nvSpPr>
          <p:cNvPr id="53" name="Rectangle 52"/>
          <p:cNvSpPr/>
          <p:nvPr/>
        </p:nvSpPr>
        <p:spPr>
          <a:xfrm>
            <a:off x="885723" y="4578553"/>
            <a:ext cx="2012762" cy="646331"/>
          </a:xfrm>
          <a:prstGeom prst="rect">
            <a:avLst/>
          </a:prstGeom>
        </p:spPr>
        <p:txBody>
          <a:bodyPr wrap="square">
            <a:spAutoFit/>
          </a:bodyPr>
          <a:lstStyle/>
          <a:p>
            <a:pPr algn="ctr"/>
            <a:r>
              <a:rPr lang="id-ID" sz="1200" dirty="0">
                <a:solidFill>
                  <a:schemeClr val="tx1">
                    <a:lumMod val="50000"/>
                    <a:lumOff val="50000"/>
                  </a:schemeClr>
                </a:solidFill>
              </a:rPr>
              <a:t>Suitable for all categories business and personal presentation</a:t>
            </a:r>
          </a:p>
        </p:txBody>
      </p:sp>
      <p:sp>
        <p:nvSpPr>
          <p:cNvPr id="54" name="Rectangle 53"/>
          <p:cNvSpPr/>
          <p:nvPr/>
        </p:nvSpPr>
        <p:spPr>
          <a:xfrm>
            <a:off x="2954887" y="5389358"/>
            <a:ext cx="2012762" cy="646331"/>
          </a:xfrm>
          <a:prstGeom prst="rect">
            <a:avLst/>
          </a:prstGeom>
        </p:spPr>
        <p:txBody>
          <a:bodyPr wrap="square">
            <a:spAutoFit/>
          </a:bodyPr>
          <a:lstStyle/>
          <a:p>
            <a:pPr algn="ctr"/>
            <a:r>
              <a:rPr lang="id-ID" sz="1200" dirty="0">
                <a:solidFill>
                  <a:schemeClr val="tx1">
                    <a:lumMod val="50000"/>
                    <a:lumOff val="50000"/>
                  </a:schemeClr>
                </a:solidFill>
              </a:rPr>
              <a:t>Suitable for all categories business and personal presentation</a:t>
            </a:r>
          </a:p>
        </p:txBody>
      </p:sp>
      <p:sp>
        <p:nvSpPr>
          <p:cNvPr id="55" name="Rectangle 54"/>
          <p:cNvSpPr/>
          <p:nvPr/>
        </p:nvSpPr>
        <p:spPr>
          <a:xfrm>
            <a:off x="2954887" y="1709151"/>
            <a:ext cx="2012762" cy="646331"/>
          </a:xfrm>
          <a:prstGeom prst="rect">
            <a:avLst/>
          </a:prstGeom>
        </p:spPr>
        <p:txBody>
          <a:bodyPr wrap="square">
            <a:spAutoFit/>
          </a:bodyPr>
          <a:lstStyle/>
          <a:p>
            <a:pPr algn="ctr"/>
            <a:r>
              <a:rPr lang="id-ID" sz="1200" dirty="0">
                <a:solidFill>
                  <a:schemeClr val="tx1">
                    <a:lumMod val="50000"/>
                    <a:lumOff val="50000"/>
                  </a:schemeClr>
                </a:solidFill>
              </a:rPr>
              <a:t>Suitable for all categories business and personal presentation</a:t>
            </a:r>
          </a:p>
        </p:txBody>
      </p:sp>
      <p:sp>
        <p:nvSpPr>
          <p:cNvPr id="56" name="Rectangle 55"/>
          <p:cNvSpPr/>
          <p:nvPr/>
        </p:nvSpPr>
        <p:spPr>
          <a:xfrm>
            <a:off x="6357037" y="5511278"/>
            <a:ext cx="2012762" cy="646331"/>
          </a:xfrm>
          <a:prstGeom prst="rect">
            <a:avLst/>
          </a:prstGeom>
        </p:spPr>
        <p:txBody>
          <a:bodyPr wrap="square">
            <a:spAutoFit/>
          </a:bodyPr>
          <a:lstStyle/>
          <a:p>
            <a:pPr algn="ctr"/>
            <a:r>
              <a:rPr lang="id-ID" sz="1200" dirty="0">
                <a:solidFill>
                  <a:schemeClr val="tx1">
                    <a:lumMod val="50000"/>
                    <a:lumOff val="50000"/>
                  </a:schemeClr>
                </a:solidFill>
              </a:rPr>
              <a:t>Suitable for all categories business and personal presentation</a:t>
            </a:r>
          </a:p>
        </p:txBody>
      </p:sp>
      <p:sp>
        <p:nvSpPr>
          <p:cNvPr id="57" name="Rectangle 56"/>
          <p:cNvSpPr/>
          <p:nvPr/>
        </p:nvSpPr>
        <p:spPr>
          <a:xfrm>
            <a:off x="9326959" y="4653093"/>
            <a:ext cx="2012762" cy="646331"/>
          </a:xfrm>
          <a:prstGeom prst="rect">
            <a:avLst/>
          </a:prstGeom>
        </p:spPr>
        <p:txBody>
          <a:bodyPr wrap="square">
            <a:spAutoFit/>
          </a:bodyPr>
          <a:lstStyle/>
          <a:p>
            <a:pPr algn="ctr"/>
            <a:r>
              <a:rPr lang="id-ID" sz="1200" dirty="0">
                <a:solidFill>
                  <a:schemeClr val="tx1">
                    <a:lumMod val="50000"/>
                    <a:lumOff val="50000"/>
                  </a:schemeClr>
                </a:solidFill>
              </a:rPr>
              <a:t>Suitable for all categories business and personal presentation</a:t>
            </a:r>
          </a:p>
        </p:txBody>
      </p:sp>
    </p:spTree>
    <p:extLst>
      <p:ext uri="{BB962C8B-B14F-4D97-AF65-F5344CB8AC3E}">
        <p14:creationId xmlns:p14="http://schemas.microsoft.com/office/powerpoint/2010/main" val="16926635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par>
                                <p:cTn id="26" presetID="22" presetClass="entr" presetSubtype="1"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4"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par>
                                <p:cTn id="32" presetID="12" presetClass="entr" presetSubtype="4" fill="hold" grpId="0" nodeType="withEffect">
                                  <p:stCondLst>
                                    <p:cond delay="10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p:tgtEl>
                                          <p:spTgt spid="16"/>
                                        </p:tgtEl>
                                        <p:attrNameLst>
                                          <p:attrName>ppt_y</p:attrName>
                                        </p:attrNameLst>
                                      </p:cBhvr>
                                      <p:tavLst>
                                        <p:tav tm="0">
                                          <p:val>
                                            <p:strVal val="#ppt_y+#ppt_h*1.125000"/>
                                          </p:val>
                                        </p:tav>
                                        <p:tav tm="100000">
                                          <p:val>
                                            <p:strVal val="#ppt_y"/>
                                          </p:val>
                                        </p:tav>
                                      </p:tavLst>
                                    </p:anim>
                                    <p:animEffect transition="in" filter="wipe(up)">
                                      <p:cBhvr>
                                        <p:cTn id="35" dur="500"/>
                                        <p:tgtEl>
                                          <p:spTgt spid="16"/>
                                        </p:tgtEl>
                                      </p:cBhvr>
                                    </p:animEffect>
                                  </p:childTnLst>
                                </p:cTn>
                              </p:par>
                              <p:par>
                                <p:cTn id="36" presetID="12" presetClass="entr" presetSubtype="1" fill="hold" grpId="0" nodeType="withEffect">
                                  <p:stCondLst>
                                    <p:cond delay="10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p:tgtEl>
                                          <p:spTgt spid="17"/>
                                        </p:tgtEl>
                                        <p:attrNameLst>
                                          <p:attrName>ppt_y</p:attrName>
                                        </p:attrNameLst>
                                      </p:cBhvr>
                                      <p:tavLst>
                                        <p:tav tm="0">
                                          <p:val>
                                            <p:strVal val="#ppt_y-#ppt_h*1.125000"/>
                                          </p:val>
                                        </p:tav>
                                        <p:tav tm="100000">
                                          <p:val>
                                            <p:strVal val="#ppt_y"/>
                                          </p:val>
                                        </p:tav>
                                      </p:tavLst>
                                    </p:anim>
                                    <p:animEffect transition="in" filter="wipe(down)">
                                      <p:cBhvr>
                                        <p:cTn id="39" dur="500"/>
                                        <p:tgtEl>
                                          <p:spTgt spid="17"/>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par>
                                <p:cTn id="50" presetID="10" presetClass="entr" presetSubtype="0" fill="hold" grpId="0" nodeType="withEffect">
                                  <p:stCondLst>
                                    <p:cond delay="150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grpId="0" nodeType="withEffect">
                                  <p:stCondLst>
                                    <p:cond delay="150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par>
                          <p:cTn id="56" fill="hold">
                            <p:stCondLst>
                              <p:cond delay="2500"/>
                            </p:stCondLst>
                            <p:childTnLst>
                              <p:par>
                                <p:cTn id="57" presetID="22" presetClass="entr" presetSubtype="8"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500"/>
                                        <p:tgtEl>
                                          <p:spTgt spid="18"/>
                                        </p:tgtEl>
                                      </p:cBhvr>
                                    </p:animEffect>
                                  </p:childTnLst>
                                </p:cTn>
                              </p:par>
                            </p:childTnLst>
                          </p:cTn>
                        </p:par>
                        <p:par>
                          <p:cTn id="60" fill="hold">
                            <p:stCondLst>
                              <p:cond delay="300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8"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left)">
                                      <p:cBhvr>
                                        <p:cTn id="73" dur="500"/>
                                        <p:tgtEl>
                                          <p:spTgt spid="21"/>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22"/>
                                        </p:tgtEl>
                                        <p:attrNameLst>
                                          <p:attrName>style.visibility</p:attrName>
                                        </p:attrNameLst>
                                      </p:cBhvr>
                                      <p:to>
                                        <p:strVal val="visible"/>
                                      </p:to>
                                    </p:set>
                                    <p:anim calcmode="lin" valueType="num">
                                      <p:cBhvr>
                                        <p:cTn id="76" dur="500" fill="hold"/>
                                        <p:tgtEl>
                                          <p:spTgt spid="22"/>
                                        </p:tgtEl>
                                        <p:attrNameLst>
                                          <p:attrName>ppt_w</p:attrName>
                                        </p:attrNameLst>
                                      </p:cBhvr>
                                      <p:tavLst>
                                        <p:tav tm="0">
                                          <p:val>
                                            <p:fltVal val="0"/>
                                          </p:val>
                                        </p:tav>
                                        <p:tav tm="100000">
                                          <p:val>
                                            <p:strVal val="#ppt_w"/>
                                          </p:val>
                                        </p:tav>
                                      </p:tavLst>
                                    </p:anim>
                                    <p:anim calcmode="lin" valueType="num">
                                      <p:cBhvr>
                                        <p:cTn id="77" dur="500" fill="hold"/>
                                        <p:tgtEl>
                                          <p:spTgt spid="22"/>
                                        </p:tgtEl>
                                        <p:attrNameLst>
                                          <p:attrName>ppt_h</p:attrName>
                                        </p:attrNameLst>
                                      </p:cBhvr>
                                      <p:tavLst>
                                        <p:tav tm="0">
                                          <p:val>
                                            <p:fltVal val="0"/>
                                          </p:val>
                                        </p:tav>
                                        <p:tav tm="100000">
                                          <p:val>
                                            <p:strVal val="#ppt_h"/>
                                          </p:val>
                                        </p:tav>
                                      </p:tavLst>
                                    </p:anim>
                                    <p:animEffect transition="in" filter="fade">
                                      <p:cBhvr>
                                        <p:cTn id="78" dur="500"/>
                                        <p:tgtEl>
                                          <p:spTgt spid="22"/>
                                        </p:tgtEl>
                                      </p:cBhvr>
                                    </p:animEffect>
                                  </p:childTnLst>
                                </p:cTn>
                              </p:par>
                              <p:par>
                                <p:cTn id="79" presetID="22" presetClass="entr" presetSubtype="4" fill="hold" nodeType="withEffect">
                                  <p:stCondLst>
                                    <p:cond delay="500"/>
                                  </p:stCondLst>
                                  <p:childTnLst>
                                    <p:set>
                                      <p:cBhvr>
                                        <p:cTn id="80" dur="1" fill="hold">
                                          <p:stCondLst>
                                            <p:cond delay="0"/>
                                          </p:stCondLst>
                                        </p:cTn>
                                        <p:tgtEl>
                                          <p:spTgt spid="8"/>
                                        </p:tgtEl>
                                        <p:attrNameLst>
                                          <p:attrName>style.visibility</p:attrName>
                                        </p:attrNameLst>
                                      </p:cBhvr>
                                      <p:to>
                                        <p:strVal val="visible"/>
                                      </p:to>
                                    </p:set>
                                    <p:animEffect transition="in" filter="wipe(down)">
                                      <p:cBhvr>
                                        <p:cTn id="81" dur="500"/>
                                        <p:tgtEl>
                                          <p:spTgt spid="8"/>
                                        </p:tgtEl>
                                      </p:cBhvr>
                                    </p:animEffect>
                                  </p:childTnLst>
                                </p:cTn>
                              </p:par>
                              <p:par>
                                <p:cTn id="82" presetID="22" presetClass="entr" presetSubtype="1" fill="hold" nodeType="withEffect">
                                  <p:stCondLst>
                                    <p:cond delay="500"/>
                                  </p:stCondLst>
                                  <p:childTnLst>
                                    <p:set>
                                      <p:cBhvr>
                                        <p:cTn id="83" dur="1" fill="hold">
                                          <p:stCondLst>
                                            <p:cond delay="0"/>
                                          </p:stCondLst>
                                        </p:cTn>
                                        <p:tgtEl>
                                          <p:spTgt spid="3"/>
                                        </p:tgtEl>
                                        <p:attrNameLst>
                                          <p:attrName>style.visibility</p:attrName>
                                        </p:attrNameLst>
                                      </p:cBhvr>
                                      <p:to>
                                        <p:strVal val="visible"/>
                                      </p:to>
                                    </p:set>
                                    <p:animEffect transition="in" filter="wipe(up)">
                                      <p:cBhvr>
                                        <p:cTn id="84" dur="500"/>
                                        <p:tgtEl>
                                          <p:spTgt spid="3"/>
                                        </p:tgtEl>
                                      </p:cBhvr>
                                    </p:animEffect>
                                  </p:childTnLst>
                                </p:cTn>
                              </p:par>
                              <p:par>
                                <p:cTn id="85" presetID="10" presetClass="entr" presetSubtype="0" fill="hold" grpId="0" nodeType="withEffect">
                                  <p:stCondLst>
                                    <p:cond delay="500"/>
                                  </p:stCondLst>
                                  <p:childTnLst>
                                    <p:set>
                                      <p:cBhvr>
                                        <p:cTn id="86" dur="1" fill="hold">
                                          <p:stCondLst>
                                            <p:cond delay="0"/>
                                          </p:stCondLst>
                                        </p:cTn>
                                        <p:tgtEl>
                                          <p:spTgt spid="45"/>
                                        </p:tgtEl>
                                        <p:attrNameLst>
                                          <p:attrName>style.visibility</p:attrName>
                                        </p:attrNameLst>
                                      </p:cBhvr>
                                      <p:to>
                                        <p:strVal val="visible"/>
                                      </p:to>
                                    </p:set>
                                    <p:animEffect transition="in" filter="fade">
                                      <p:cBhvr>
                                        <p:cTn id="87" dur="500"/>
                                        <p:tgtEl>
                                          <p:spTgt spid="45"/>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50"/>
                                        </p:tgtEl>
                                        <p:attrNameLst>
                                          <p:attrName>style.visibility</p:attrName>
                                        </p:attrNameLst>
                                      </p:cBhvr>
                                      <p:to>
                                        <p:strVal val="visible"/>
                                      </p:to>
                                    </p:set>
                                    <p:animEffect transition="in" filter="fade">
                                      <p:cBhvr>
                                        <p:cTn id="90" dur="500"/>
                                        <p:tgtEl>
                                          <p:spTgt spid="50"/>
                                        </p:tgtEl>
                                      </p:cBhvr>
                                    </p:animEffect>
                                  </p:childTnLst>
                                </p:cTn>
                              </p:par>
                              <p:par>
                                <p:cTn id="91" presetID="16" presetClass="entr" presetSubtype="42" fill="hold" nodeType="withEffect">
                                  <p:stCondLst>
                                    <p:cond delay="1500"/>
                                  </p:stCondLst>
                                  <p:childTnLst>
                                    <p:set>
                                      <p:cBhvr>
                                        <p:cTn id="92" dur="1" fill="hold">
                                          <p:stCondLst>
                                            <p:cond delay="0"/>
                                          </p:stCondLst>
                                        </p:cTn>
                                        <p:tgtEl>
                                          <p:spTgt spid="23"/>
                                        </p:tgtEl>
                                        <p:attrNameLst>
                                          <p:attrName>style.visibility</p:attrName>
                                        </p:attrNameLst>
                                      </p:cBhvr>
                                      <p:to>
                                        <p:strVal val="visible"/>
                                      </p:to>
                                    </p:set>
                                    <p:animEffect transition="in" filter="barn(outHorizontal)">
                                      <p:cBhvr>
                                        <p:cTn id="93" dur="500"/>
                                        <p:tgtEl>
                                          <p:spTgt spid="23"/>
                                        </p:tgtEl>
                                      </p:cBhvr>
                                    </p:animEffect>
                                  </p:childTnLst>
                                </p:cTn>
                              </p:par>
                            </p:childTnLst>
                          </p:cTn>
                        </p:par>
                        <p:par>
                          <p:cTn id="94" fill="hold">
                            <p:stCondLst>
                              <p:cond delay="6000"/>
                            </p:stCondLst>
                            <p:childTnLst>
                              <p:par>
                                <p:cTn id="95" presetID="10" presetClass="entr" presetSubtype="0" fill="hold" grpId="0" nodeType="after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animEffect transition="in" filter="fade">
                                      <p:cBhvr>
                                        <p:cTn id="105" dur="500"/>
                                        <p:tgtEl>
                                          <p:spTgt spid="31"/>
                                        </p:tgtEl>
                                      </p:cBhvr>
                                    </p:animEffect>
                                  </p:childTnLst>
                                </p:cTn>
                              </p:par>
                            </p:childTnLst>
                          </p:cTn>
                        </p:par>
                        <p:par>
                          <p:cTn id="106" fill="hold">
                            <p:stCondLst>
                              <p:cond delay="6500"/>
                            </p:stCondLst>
                            <p:childTnLst>
                              <p:par>
                                <p:cTn id="107" presetID="22" presetClass="entr" presetSubtype="8" fill="hold" nodeType="after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wipe(left)">
                                      <p:cBhvr>
                                        <p:cTn id="109" dur="500"/>
                                        <p:tgtEl>
                                          <p:spTgt spid="32"/>
                                        </p:tgtEl>
                                      </p:cBhvr>
                                    </p:animEffect>
                                  </p:childTnLst>
                                </p:cTn>
                              </p:par>
                              <p:par>
                                <p:cTn id="110" presetID="22" presetClass="entr" presetSubtype="8" fill="hold" nodeType="with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wipe(left)">
                                      <p:cBhvr>
                                        <p:cTn id="112" dur="500"/>
                                        <p:tgtEl>
                                          <p:spTgt spid="33"/>
                                        </p:tgtEl>
                                      </p:cBhvr>
                                    </p:animEffect>
                                  </p:childTnLst>
                                </p:cTn>
                              </p:par>
                            </p:childTnLst>
                          </p:cTn>
                        </p:par>
                        <p:par>
                          <p:cTn id="113" fill="hold">
                            <p:stCondLst>
                              <p:cond delay="7000"/>
                            </p:stCondLst>
                            <p:childTnLst>
                              <p:par>
                                <p:cTn id="114" presetID="10" presetClass="entr" presetSubtype="0" fill="hold" grpId="0" nodeType="afterEffect">
                                  <p:stCondLst>
                                    <p:cond delay="0"/>
                                  </p:stCondLst>
                                  <p:childTnLst>
                                    <p:set>
                                      <p:cBhvr>
                                        <p:cTn id="115" dur="1" fill="hold">
                                          <p:stCondLst>
                                            <p:cond delay="0"/>
                                          </p:stCondLst>
                                        </p:cTn>
                                        <p:tgtEl>
                                          <p:spTgt spid="36"/>
                                        </p:tgtEl>
                                        <p:attrNameLst>
                                          <p:attrName>style.visibility</p:attrName>
                                        </p:attrNameLst>
                                      </p:cBhvr>
                                      <p:to>
                                        <p:strVal val="visible"/>
                                      </p:to>
                                    </p:set>
                                    <p:animEffect transition="in" filter="fade">
                                      <p:cBhvr>
                                        <p:cTn id="116" dur="500"/>
                                        <p:tgtEl>
                                          <p:spTgt spid="36"/>
                                        </p:tgtEl>
                                      </p:cBhvr>
                                    </p:animEffect>
                                  </p:childTnLst>
                                </p:cTn>
                              </p:par>
                            </p:childTnLst>
                          </p:cTn>
                        </p:par>
                        <p:par>
                          <p:cTn id="117" fill="hold">
                            <p:stCondLst>
                              <p:cond delay="7500"/>
                            </p:stCondLst>
                            <p:childTnLst>
                              <p:par>
                                <p:cTn id="118" presetID="10" presetClass="entr" presetSubtype="0" fill="hold" grpId="0" nodeType="afterEffect">
                                  <p:stCondLst>
                                    <p:cond delay="0"/>
                                  </p:stCondLst>
                                  <p:childTnLst>
                                    <p:set>
                                      <p:cBhvr>
                                        <p:cTn id="119" dur="1" fill="hold">
                                          <p:stCondLst>
                                            <p:cond delay="0"/>
                                          </p:stCondLst>
                                        </p:cTn>
                                        <p:tgtEl>
                                          <p:spTgt spid="52"/>
                                        </p:tgtEl>
                                        <p:attrNameLst>
                                          <p:attrName>style.visibility</p:attrName>
                                        </p:attrNameLst>
                                      </p:cBhvr>
                                      <p:to>
                                        <p:strVal val="visible"/>
                                      </p:to>
                                    </p:set>
                                    <p:animEffect transition="in" filter="fade">
                                      <p:cBhvr>
                                        <p:cTn id="120" dur="500"/>
                                        <p:tgtEl>
                                          <p:spTgt spid="52"/>
                                        </p:tgtEl>
                                      </p:cBhvr>
                                    </p:animEffect>
                                  </p:childTnLst>
                                </p:cTn>
                              </p:par>
                            </p:childTnLst>
                          </p:cTn>
                        </p:par>
                        <p:par>
                          <p:cTn id="121" fill="hold">
                            <p:stCondLst>
                              <p:cond delay="8000"/>
                            </p:stCondLst>
                            <p:childTnLst>
                              <p:par>
                                <p:cTn id="122" presetID="22" presetClass="entr" presetSubtype="8" fill="hold" nodeType="afterEffect">
                                  <p:stCondLst>
                                    <p:cond delay="0"/>
                                  </p:stCondLst>
                                  <p:childTnLst>
                                    <p:set>
                                      <p:cBhvr>
                                        <p:cTn id="123" dur="1" fill="hold">
                                          <p:stCondLst>
                                            <p:cond delay="0"/>
                                          </p:stCondLst>
                                        </p:cTn>
                                        <p:tgtEl>
                                          <p:spTgt spid="37"/>
                                        </p:tgtEl>
                                        <p:attrNameLst>
                                          <p:attrName>style.visibility</p:attrName>
                                        </p:attrNameLst>
                                      </p:cBhvr>
                                      <p:to>
                                        <p:strVal val="visible"/>
                                      </p:to>
                                    </p:set>
                                    <p:animEffect transition="in" filter="wipe(left)">
                                      <p:cBhvr>
                                        <p:cTn id="124" dur="500"/>
                                        <p:tgtEl>
                                          <p:spTgt spid="37"/>
                                        </p:tgtEl>
                                      </p:cBhvr>
                                    </p:animEffect>
                                  </p:childTnLst>
                                </p:cTn>
                              </p:par>
                            </p:childTnLst>
                          </p:cTn>
                        </p:par>
                        <p:par>
                          <p:cTn id="125" fill="hold">
                            <p:stCondLst>
                              <p:cond delay="8500"/>
                            </p:stCondLst>
                            <p:childTnLst>
                              <p:par>
                                <p:cTn id="126" presetID="10" presetClass="entr" presetSubtype="0" fill="hold" grpId="0" nodeType="afterEffect">
                                  <p:stCondLst>
                                    <p:cond delay="0"/>
                                  </p:stCondLst>
                                  <p:childTnLst>
                                    <p:set>
                                      <p:cBhvr>
                                        <p:cTn id="127" dur="1" fill="hold">
                                          <p:stCondLst>
                                            <p:cond delay="0"/>
                                          </p:stCondLst>
                                        </p:cTn>
                                        <p:tgtEl>
                                          <p:spTgt spid="38"/>
                                        </p:tgtEl>
                                        <p:attrNameLst>
                                          <p:attrName>style.visibility</p:attrName>
                                        </p:attrNameLst>
                                      </p:cBhvr>
                                      <p:to>
                                        <p:strVal val="visible"/>
                                      </p:to>
                                    </p:set>
                                    <p:animEffect transition="in" filter="fade">
                                      <p:cBhvr>
                                        <p:cTn id="128" dur="500"/>
                                        <p:tgtEl>
                                          <p:spTgt spid="38"/>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51"/>
                                        </p:tgtEl>
                                        <p:attrNameLst>
                                          <p:attrName>style.visibility</p:attrName>
                                        </p:attrNameLst>
                                      </p:cBhvr>
                                      <p:to>
                                        <p:strVal val="visible"/>
                                      </p:to>
                                    </p:set>
                                    <p:anim calcmode="lin" valueType="num">
                                      <p:cBhvr>
                                        <p:cTn id="131" dur="500" fill="hold"/>
                                        <p:tgtEl>
                                          <p:spTgt spid="51"/>
                                        </p:tgtEl>
                                        <p:attrNameLst>
                                          <p:attrName>ppt_w</p:attrName>
                                        </p:attrNameLst>
                                      </p:cBhvr>
                                      <p:tavLst>
                                        <p:tav tm="0">
                                          <p:val>
                                            <p:fltVal val="0"/>
                                          </p:val>
                                        </p:tav>
                                        <p:tav tm="100000">
                                          <p:val>
                                            <p:strVal val="#ppt_w"/>
                                          </p:val>
                                        </p:tav>
                                      </p:tavLst>
                                    </p:anim>
                                    <p:anim calcmode="lin" valueType="num">
                                      <p:cBhvr>
                                        <p:cTn id="132" dur="500" fill="hold"/>
                                        <p:tgtEl>
                                          <p:spTgt spid="51"/>
                                        </p:tgtEl>
                                        <p:attrNameLst>
                                          <p:attrName>ppt_h</p:attrName>
                                        </p:attrNameLst>
                                      </p:cBhvr>
                                      <p:tavLst>
                                        <p:tav tm="0">
                                          <p:val>
                                            <p:fltVal val="0"/>
                                          </p:val>
                                        </p:tav>
                                        <p:tav tm="100000">
                                          <p:val>
                                            <p:strVal val="#ppt_h"/>
                                          </p:val>
                                        </p:tav>
                                      </p:tavLst>
                                    </p:anim>
                                    <p:animEffect transition="in" filter="fade">
                                      <p:cBhvr>
                                        <p:cTn id="133" dur="500"/>
                                        <p:tgtEl>
                                          <p:spTgt spid="5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6"/>
                                        </p:tgtEl>
                                        <p:attrNameLst>
                                          <p:attrName>style.visibility</p:attrName>
                                        </p:attrNameLst>
                                      </p:cBhvr>
                                      <p:to>
                                        <p:strVal val="visible"/>
                                      </p:to>
                                    </p:set>
                                    <p:animEffect transition="in" filter="fade">
                                      <p:cBhvr>
                                        <p:cTn id="136" dur="500"/>
                                        <p:tgtEl>
                                          <p:spTgt spid="46"/>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53"/>
                                        </p:tgtEl>
                                        <p:attrNameLst>
                                          <p:attrName>style.visibility</p:attrName>
                                        </p:attrNameLst>
                                      </p:cBhvr>
                                      <p:to>
                                        <p:strVal val="visible"/>
                                      </p:to>
                                    </p:set>
                                    <p:animEffect transition="in" filter="fade">
                                      <p:cBhvr>
                                        <p:cTn id="139" dur="500"/>
                                        <p:tgtEl>
                                          <p:spTgt spid="53"/>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54"/>
                                        </p:tgtEl>
                                        <p:attrNameLst>
                                          <p:attrName>style.visibility</p:attrName>
                                        </p:attrNameLst>
                                      </p:cBhvr>
                                      <p:to>
                                        <p:strVal val="visible"/>
                                      </p:to>
                                    </p:set>
                                    <p:animEffect transition="in" filter="fade">
                                      <p:cBhvr>
                                        <p:cTn id="142" dur="500"/>
                                        <p:tgtEl>
                                          <p:spTgt spid="54"/>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55"/>
                                        </p:tgtEl>
                                        <p:attrNameLst>
                                          <p:attrName>style.visibility</p:attrName>
                                        </p:attrNameLst>
                                      </p:cBhvr>
                                      <p:to>
                                        <p:strVal val="visible"/>
                                      </p:to>
                                    </p:set>
                                    <p:animEffect transition="in" filter="fade">
                                      <p:cBhvr>
                                        <p:cTn id="145" dur="500"/>
                                        <p:tgtEl>
                                          <p:spTgt spid="5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56"/>
                                        </p:tgtEl>
                                        <p:attrNameLst>
                                          <p:attrName>style.visibility</p:attrName>
                                        </p:attrNameLst>
                                      </p:cBhvr>
                                      <p:to>
                                        <p:strVal val="visible"/>
                                      </p:to>
                                    </p:set>
                                    <p:animEffect transition="in" filter="fade">
                                      <p:cBhvr>
                                        <p:cTn id="148" dur="500"/>
                                        <p:tgtEl>
                                          <p:spTgt spid="56"/>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57"/>
                                        </p:tgtEl>
                                        <p:attrNameLst>
                                          <p:attrName>style.visibility</p:attrName>
                                        </p:attrNameLst>
                                      </p:cBhvr>
                                      <p:to>
                                        <p:strVal val="visible"/>
                                      </p:to>
                                    </p:set>
                                    <p:animEffect transition="in" filter="fade">
                                      <p:cBhvr>
                                        <p:cTn id="15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5" grpId="0" animBg="1"/>
      <p:bldP spid="16" grpId="0" animBg="1"/>
      <p:bldP spid="17" grpId="0" animBg="1"/>
      <p:bldP spid="19" grpId="0" animBg="1"/>
      <p:bldP spid="22" grpId="0" animBg="1"/>
      <p:bldP spid="26" grpId="0" animBg="1"/>
      <p:bldP spid="30" grpId="0" animBg="1"/>
      <p:bldP spid="31" grpId="0" animBg="1"/>
      <p:bldP spid="36" grpId="0" animBg="1"/>
      <p:bldP spid="38" grpId="0" animBg="1"/>
      <p:bldP spid="40" grpId="0"/>
      <p:bldP spid="41" grpId="0"/>
      <p:bldP spid="42" grpId="0"/>
      <p:bldP spid="43" grpId="0"/>
      <p:bldP spid="44" grpId="0"/>
      <p:bldP spid="45" grpId="0"/>
      <p:bldP spid="46" grpId="0"/>
      <p:bldP spid="47" grpId="0" animBg="1"/>
      <p:bldP spid="48" grpId="0" animBg="1"/>
      <p:bldP spid="49" grpId="0" animBg="1"/>
      <p:bldP spid="50" grpId="0" animBg="1"/>
      <p:bldP spid="51" grpId="0" animBg="1"/>
      <p:bldP spid="52" grpId="0" animBg="1"/>
      <p:bldP spid="53" grpId="0"/>
      <p:bldP spid="54" grpId="0"/>
      <p:bldP spid="55" grpId="0"/>
      <p:bldP spid="56" grpId="0"/>
      <p:bldP spid="5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Ribbon Process</a:t>
            </a:r>
          </a:p>
        </p:txBody>
      </p:sp>
      <p:sp>
        <p:nvSpPr>
          <p:cNvPr id="6" name="Freeform 5"/>
          <p:cNvSpPr>
            <a:spLocks/>
          </p:cNvSpPr>
          <p:nvPr/>
        </p:nvSpPr>
        <p:spPr bwMode="auto">
          <a:xfrm>
            <a:off x="10958513" y="3264359"/>
            <a:ext cx="1057275" cy="438912"/>
          </a:xfrm>
          <a:custGeom>
            <a:avLst/>
            <a:gdLst>
              <a:gd name="T0" fmla="*/ 568 w 666"/>
              <a:gd name="T1" fmla="*/ 192 h 192"/>
              <a:gd name="T2" fmla="*/ 0 w 666"/>
              <a:gd name="T3" fmla="*/ 192 h 192"/>
              <a:gd name="T4" fmla="*/ 2 w 666"/>
              <a:gd name="T5" fmla="*/ 0 h 192"/>
              <a:gd name="T6" fmla="*/ 568 w 666"/>
              <a:gd name="T7" fmla="*/ 0 h 192"/>
              <a:gd name="T8" fmla="*/ 666 w 666"/>
              <a:gd name="T9" fmla="*/ 94 h 192"/>
              <a:gd name="T10" fmla="*/ 568 w 666"/>
              <a:gd name="T11" fmla="*/ 192 h 192"/>
              <a:gd name="T12" fmla="*/ 568 w 666"/>
              <a:gd name="T13" fmla="*/ 192 h 192"/>
              <a:gd name="T14" fmla="*/ 568 w 666"/>
              <a:gd name="T15" fmla="*/ 192 h 192"/>
              <a:gd name="T16" fmla="*/ 568 w 666"/>
              <a:gd name="T17" fmla="*/ 192 h 192"/>
              <a:gd name="T18" fmla="*/ 568 w 666"/>
              <a:gd name="T19"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6" h="192">
                <a:moveTo>
                  <a:pt x="568" y="192"/>
                </a:moveTo>
                <a:lnTo>
                  <a:pt x="0" y="192"/>
                </a:lnTo>
                <a:lnTo>
                  <a:pt x="2" y="0"/>
                </a:lnTo>
                <a:lnTo>
                  <a:pt x="568" y="0"/>
                </a:lnTo>
                <a:lnTo>
                  <a:pt x="666" y="94"/>
                </a:lnTo>
                <a:lnTo>
                  <a:pt x="568" y="192"/>
                </a:lnTo>
                <a:lnTo>
                  <a:pt x="568" y="192"/>
                </a:lnTo>
                <a:lnTo>
                  <a:pt x="568" y="192"/>
                </a:lnTo>
                <a:lnTo>
                  <a:pt x="568" y="192"/>
                </a:lnTo>
                <a:lnTo>
                  <a:pt x="568" y="19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82563" y="4435973"/>
            <a:ext cx="1057275" cy="438912"/>
          </a:xfrm>
          <a:custGeom>
            <a:avLst/>
            <a:gdLst>
              <a:gd name="T0" fmla="*/ 0 w 666"/>
              <a:gd name="T1" fmla="*/ 192 h 192"/>
              <a:gd name="T2" fmla="*/ 98 w 666"/>
              <a:gd name="T3" fmla="*/ 98 h 192"/>
              <a:gd name="T4" fmla="*/ 0 w 666"/>
              <a:gd name="T5" fmla="*/ 0 h 192"/>
              <a:gd name="T6" fmla="*/ 666 w 666"/>
              <a:gd name="T7" fmla="*/ 0 h 192"/>
              <a:gd name="T8" fmla="*/ 666 w 666"/>
              <a:gd name="T9" fmla="*/ 192 h 192"/>
              <a:gd name="T10" fmla="*/ 0 w 666"/>
              <a:gd name="T11" fmla="*/ 192 h 192"/>
              <a:gd name="T12" fmla="*/ 0 w 666"/>
              <a:gd name="T13" fmla="*/ 192 h 192"/>
              <a:gd name="T14" fmla="*/ 0 w 666"/>
              <a:gd name="T15" fmla="*/ 192 h 192"/>
              <a:gd name="T16" fmla="*/ 0 w 666"/>
              <a:gd name="T17" fmla="*/ 192 h 192"/>
              <a:gd name="T18" fmla="*/ 0 w 666"/>
              <a:gd name="T19"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6" h="192">
                <a:moveTo>
                  <a:pt x="0" y="192"/>
                </a:moveTo>
                <a:lnTo>
                  <a:pt x="98" y="98"/>
                </a:lnTo>
                <a:lnTo>
                  <a:pt x="0" y="0"/>
                </a:lnTo>
                <a:lnTo>
                  <a:pt x="666" y="0"/>
                </a:lnTo>
                <a:lnTo>
                  <a:pt x="666" y="192"/>
                </a:lnTo>
                <a:lnTo>
                  <a:pt x="0" y="192"/>
                </a:lnTo>
                <a:lnTo>
                  <a:pt x="0" y="192"/>
                </a:lnTo>
                <a:lnTo>
                  <a:pt x="0" y="192"/>
                </a:lnTo>
                <a:lnTo>
                  <a:pt x="0" y="192"/>
                </a:lnTo>
                <a:lnTo>
                  <a:pt x="0" y="19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1239838" y="3569159"/>
            <a:ext cx="304800" cy="1301750"/>
          </a:xfrm>
          <a:custGeom>
            <a:avLst/>
            <a:gdLst>
              <a:gd name="T0" fmla="*/ 0 w 192"/>
              <a:gd name="T1" fmla="*/ 0 h 820"/>
              <a:gd name="T2" fmla="*/ 192 w 192"/>
              <a:gd name="T3" fmla="*/ 0 h 820"/>
              <a:gd name="T4" fmla="*/ 192 w 192"/>
              <a:gd name="T5" fmla="*/ 626 h 820"/>
              <a:gd name="T6" fmla="*/ 0 w 192"/>
              <a:gd name="T7" fmla="*/ 820 h 820"/>
              <a:gd name="T8" fmla="*/ 0 w 192"/>
              <a:gd name="T9" fmla="*/ 0 h 820"/>
              <a:gd name="T10" fmla="*/ 0 w 192"/>
              <a:gd name="T11" fmla="*/ 0 h 820"/>
              <a:gd name="T12" fmla="*/ 0 w 192"/>
              <a:gd name="T13" fmla="*/ 0 h 820"/>
              <a:gd name="T14" fmla="*/ 0 w 192"/>
              <a:gd name="T15" fmla="*/ 0 h 8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820">
                <a:moveTo>
                  <a:pt x="0" y="0"/>
                </a:moveTo>
                <a:lnTo>
                  <a:pt x="192" y="0"/>
                </a:lnTo>
                <a:lnTo>
                  <a:pt x="192" y="626"/>
                </a:lnTo>
                <a:lnTo>
                  <a:pt x="0" y="820"/>
                </a:lnTo>
                <a:lnTo>
                  <a:pt x="0" y="0"/>
                </a:lnTo>
                <a:lnTo>
                  <a:pt x="0" y="0"/>
                </a:lnTo>
                <a:lnTo>
                  <a:pt x="0" y="0"/>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2808288" y="3569159"/>
            <a:ext cx="304800" cy="442913"/>
          </a:xfrm>
          <a:custGeom>
            <a:avLst/>
            <a:gdLst>
              <a:gd name="T0" fmla="*/ 0 w 192"/>
              <a:gd name="T1" fmla="*/ 181 h 279"/>
              <a:gd name="T2" fmla="*/ 0 w 192"/>
              <a:gd name="T3" fmla="*/ 0 h 279"/>
              <a:gd name="T4" fmla="*/ 192 w 192"/>
              <a:gd name="T5" fmla="*/ 0 h 279"/>
              <a:gd name="T6" fmla="*/ 192 w 192"/>
              <a:gd name="T7" fmla="*/ 181 h 279"/>
              <a:gd name="T8" fmla="*/ 94 w 192"/>
              <a:gd name="T9" fmla="*/ 279 h 279"/>
              <a:gd name="T10" fmla="*/ 0 w 192"/>
              <a:gd name="T11" fmla="*/ 181 h 279"/>
              <a:gd name="T12" fmla="*/ 0 w 192"/>
              <a:gd name="T13" fmla="*/ 181 h 279"/>
              <a:gd name="T14" fmla="*/ 0 w 192"/>
              <a:gd name="T15" fmla="*/ 181 h 279"/>
              <a:gd name="T16" fmla="*/ 0 w 192"/>
              <a:gd name="T17" fmla="*/ 181 h 279"/>
              <a:gd name="T18" fmla="*/ 0 w 192"/>
              <a:gd name="T19" fmla="*/ 18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279">
                <a:moveTo>
                  <a:pt x="0" y="181"/>
                </a:moveTo>
                <a:lnTo>
                  <a:pt x="0" y="0"/>
                </a:lnTo>
                <a:lnTo>
                  <a:pt x="192" y="0"/>
                </a:lnTo>
                <a:lnTo>
                  <a:pt x="192" y="181"/>
                </a:lnTo>
                <a:lnTo>
                  <a:pt x="94" y="279"/>
                </a:lnTo>
                <a:lnTo>
                  <a:pt x="0" y="181"/>
                </a:lnTo>
                <a:lnTo>
                  <a:pt x="0" y="181"/>
                </a:lnTo>
                <a:lnTo>
                  <a:pt x="0" y="181"/>
                </a:lnTo>
                <a:lnTo>
                  <a:pt x="0" y="181"/>
                </a:lnTo>
                <a:lnTo>
                  <a:pt x="0" y="18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2808288" y="3927934"/>
            <a:ext cx="304800" cy="638175"/>
          </a:xfrm>
          <a:custGeom>
            <a:avLst/>
            <a:gdLst>
              <a:gd name="T0" fmla="*/ 0 w 192"/>
              <a:gd name="T1" fmla="*/ 0 h 402"/>
              <a:gd name="T2" fmla="*/ 94 w 192"/>
              <a:gd name="T3" fmla="*/ 94 h 402"/>
              <a:gd name="T4" fmla="*/ 192 w 192"/>
              <a:gd name="T5" fmla="*/ 0 h 402"/>
              <a:gd name="T6" fmla="*/ 192 w 192"/>
              <a:gd name="T7" fmla="*/ 402 h 402"/>
              <a:gd name="T8" fmla="*/ 0 w 192"/>
              <a:gd name="T9" fmla="*/ 402 h 402"/>
              <a:gd name="T10" fmla="*/ 0 w 192"/>
              <a:gd name="T11" fmla="*/ 0 h 402"/>
              <a:gd name="T12" fmla="*/ 0 w 192"/>
              <a:gd name="T13" fmla="*/ 0 h 402"/>
              <a:gd name="T14" fmla="*/ 0 w 192"/>
              <a:gd name="T15" fmla="*/ 0 h 402"/>
              <a:gd name="T16" fmla="*/ 0 w 192"/>
              <a:gd name="T17" fmla="*/ 0 h 402"/>
              <a:gd name="T18" fmla="*/ 0 w 192"/>
              <a:gd name="T19"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402">
                <a:moveTo>
                  <a:pt x="0" y="0"/>
                </a:moveTo>
                <a:lnTo>
                  <a:pt x="94" y="94"/>
                </a:lnTo>
                <a:lnTo>
                  <a:pt x="192" y="0"/>
                </a:lnTo>
                <a:lnTo>
                  <a:pt x="192" y="402"/>
                </a:lnTo>
                <a:lnTo>
                  <a:pt x="0" y="402"/>
                </a:lnTo>
                <a:lnTo>
                  <a:pt x="0" y="0"/>
                </a:lnTo>
                <a:lnTo>
                  <a:pt x="0" y="0"/>
                </a:lnTo>
                <a:lnTo>
                  <a:pt x="0" y="0"/>
                </a:lnTo>
                <a:lnTo>
                  <a:pt x="0" y="0"/>
                </a:lnTo>
                <a:lnTo>
                  <a:pt x="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4378326" y="4123197"/>
            <a:ext cx="303213" cy="442913"/>
          </a:xfrm>
          <a:custGeom>
            <a:avLst/>
            <a:gdLst>
              <a:gd name="T0" fmla="*/ 191 w 191"/>
              <a:gd name="T1" fmla="*/ 96 h 279"/>
              <a:gd name="T2" fmla="*/ 191 w 191"/>
              <a:gd name="T3" fmla="*/ 279 h 279"/>
              <a:gd name="T4" fmla="*/ 0 w 191"/>
              <a:gd name="T5" fmla="*/ 279 h 279"/>
              <a:gd name="T6" fmla="*/ 0 w 191"/>
              <a:gd name="T7" fmla="*/ 96 h 279"/>
              <a:gd name="T8" fmla="*/ 96 w 191"/>
              <a:gd name="T9" fmla="*/ 0 h 279"/>
              <a:gd name="T10" fmla="*/ 191 w 191"/>
              <a:gd name="T11" fmla="*/ 96 h 279"/>
              <a:gd name="T12" fmla="*/ 191 w 191"/>
              <a:gd name="T13" fmla="*/ 96 h 279"/>
              <a:gd name="T14" fmla="*/ 191 w 191"/>
              <a:gd name="T15" fmla="*/ 96 h 279"/>
              <a:gd name="T16" fmla="*/ 191 w 191"/>
              <a:gd name="T17" fmla="*/ 96 h 279"/>
              <a:gd name="T18" fmla="*/ 191 w 191"/>
              <a:gd name="T19" fmla="*/ 96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279">
                <a:moveTo>
                  <a:pt x="191" y="96"/>
                </a:moveTo>
                <a:lnTo>
                  <a:pt x="191" y="279"/>
                </a:lnTo>
                <a:lnTo>
                  <a:pt x="0" y="279"/>
                </a:lnTo>
                <a:lnTo>
                  <a:pt x="0" y="96"/>
                </a:lnTo>
                <a:lnTo>
                  <a:pt x="96" y="0"/>
                </a:lnTo>
                <a:lnTo>
                  <a:pt x="191" y="96"/>
                </a:lnTo>
                <a:lnTo>
                  <a:pt x="191" y="96"/>
                </a:lnTo>
                <a:lnTo>
                  <a:pt x="191" y="96"/>
                </a:lnTo>
                <a:lnTo>
                  <a:pt x="191" y="96"/>
                </a:lnTo>
                <a:lnTo>
                  <a:pt x="191" y="96"/>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4378326" y="3569159"/>
            <a:ext cx="303213" cy="638175"/>
          </a:xfrm>
          <a:custGeom>
            <a:avLst/>
            <a:gdLst>
              <a:gd name="T0" fmla="*/ 191 w 191"/>
              <a:gd name="T1" fmla="*/ 402 h 402"/>
              <a:gd name="T2" fmla="*/ 96 w 191"/>
              <a:gd name="T3" fmla="*/ 304 h 402"/>
              <a:gd name="T4" fmla="*/ 0 w 191"/>
              <a:gd name="T5" fmla="*/ 402 h 402"/>
              <a:gd name="T6" fmla="*/ 0 w 191"/>
              <a:gd name="T7" fmla="*/ 0 h 402"/>
              <a:gd name="T8" fmla="*/ 191 w 191"/>
              <a:gd name="T9" fmla="*/ 0 h 402"/>
              <a:gd name="T10" fmla="*/ 191 w 191"/>
              <a:gd name="T11" fmla="*/ 402 h 402"/>
              <a:gd name="T12" fmla="*/ 191 w 191"/>
              <a:gd name="T13" fmla="*/ 402 h 402"/>
              <a:gd name="T14" fmla="*/ 191 w 191"/>
              <a:gd name="T15" fmla="*/ 402 h 402"/>
              <a:gd name="T16" fmla="*/ 191 w 191"/>
              <a:gd name="T17" fmla="*/ 402 h 402"/>
              <a:gd name="T18" fmla="*/ 191 w 191"/>
              <a:gd name="T19" fmla="*/ 40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402">
                <a:moveTo>
                  <a:pt x="191" y="402"/>
                </a:moveTo>
                <a:lnTo>
                  <a:pt x="96" y="304"/>
                </a:lnTo>
                <a:lnTo>
                  <a:pt x="0" y="402"/>
                </a:lnTo>
                <a:lnTo>
                  <a:pt x="0" y="0"/>
                </a:lnTo>
                <a:lnTo>
                  <a:pt x="191" y="0"/>
                </a:lnTo>
                <a:lnTo>
                  <a:pt x="191" y="402"/>
                </a:lnTo>
                <a:lnTo>
                  <a:pt x="191" y="402"/>
                </a:lnTo>
                <a:lnTo>
                  <a:pt x="191" y="402"/>
                </a:lnTo>
                <a:lnTo>
                  <a:pt x="191" y="402"/>
                </a:lnTo>
                <a:lnTo>
                  <a:pt x="191" y="402"/>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5946776" y="3569159"/>
            <a:ext cx="304800" cy="442913"/>
          </a:xfrm>
          <a:custGeom>
            <a:avLst/>
            <a:gdLst>
              <a:gd name="T0" fmla="*/ 0 w 192"/>
              <a:gd name="T1" fmla="*/ 181 h 279"/>
              <a:gd name="T2" fmla="*/ 0 w 192"/>
              <a:gd name="T3" fmla="*/ 0 h 279"/>
              <a:gd name="T4" fmla="*/ 192 w 192"/>
              <a:gd name="T5" fmla="*/ 0 h 279"/>
              <a:gd name="T6" fmla="*/ 192 w 192"/>
              <a:gd name="T7" fmla="*/ 181 h 279"/>
              <a:gd name="T8" fmla="*/ 96 w 192"/>
              <a:gd name="T9" fmla="*/ 279 h 279"/>
              <a:gd name="T10" fmla="*/ 0 w 192"/>
              <a:gd name="T11" fmla="*/ 181 h 279"/>
              <a:gd name="T12" fmla="*/ 0 w 192"/>
              <a:gd name="T13" fmla="*/ 181 h 279"/>
              <a:gd name="T14" fmla="*/ 0 w 192"/>
              <a:gd name="T15" fmla="*/ 181 h 279"/>
              <a:gd name="T16" fmla="*/ 0 w 192"/>
              <a:gd name="T17" fmla="*/ 181 h 279"/>
              <a:gd name="T18" fmla="*/ 0 w 192"/>
              <a:gd name="T19" fmla="*/ 18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279">
                <a:moveTo>
                  <a:pt x="0" y="181"/>
                </a:moveTo>
                <a:lnTo>
                  <a:pt x="0" y="0"/>
                </a:lnTo>
                <a:lnTo>
                  <a:pt x="192" y="0"/>
                </a:lnTo>
                <a:lnTo>
                  <a:pt x="192" y="181"/>
                </a:lnTo>
                <a:lnTo>
                  <a:pt x="96" y="279"/>
                </a:lnTo>
                <a:lnTo>
                  <a:pt x="0" y="181"/>
                </a:lnTo>
                <a:lnTo>
                  <a:pt x="0" y="181"/>
                </a:lnTo>
                <a:lnTo>
                  <a:pt x="0" y="181"/>
                </a:lnTo>
                <a:lnTo>
                  <a:pt x="0" y="181"/>
                </a:lnTo>
                <a:lnTo>
                  <a:pt x="0" y="181"/>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5946776" y="3927934"/>
            <a:ext cx="304800" cy="638175"/>
          </a:xfrm>
          <a:custGeom>
            <a:avLst/>
            <a:gdLst>
              <a:gd name="T0" fmla="*/ 0 w 192"/>
              <a:gd name="T1" fmla="*/ 0 h 402"/>
              <a:gd name="T2" fmla="*/ 96 w 192"/>
              <a:gd name="T3" fmla="*/ 94 h 402"/>
              <a:gd name="T4" fmla="*/ 192 w 192"/>
              <a:gd name="T5" fmla="*/ 0 h 402"/>
              <a:gd name="T6" fmla="*/ 192 w 192"/>
              <a:gd name="T7" fmla="*/ 402 h 402"/>
              <a:gd name="T8" fmla="*/ 0 w 192"/>
              <a:gd name="T9" fmla="*/ 402 h 402"/>
              <a:gd name="T10" fmla="*/ 0 w 192"/>
              <a:gd name="T11" fmla="*/ 0 h 402"/>
              <a:gd name="T12" fmla="*/ 0 w 192"/>
              <a:gd name="T13" fmla="*/ 0 h 402"/>
              <a:gd name="T14" fmla="*/ 0 w 192"/>
              <a:gd name="T15" fmla="*/ 0 h 402"/>
              <a:gd name="T16" fmla="*/ 0 w 192"/>
              <a:gd name="T17" fmla="*/ 0 h 402"/>
              <a:gd name="T18" fmla="*/ 0 w 192"/>
              <a:gd name="T19"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402">
                <a:moveTo>
                  <a:pt x="0" y="0"/>
                </a:moveTo>
                <a:lnTo>
                  <a:pt x="96" y="94"/>
                </a:lnTo>
                <a:lnTo>
                  <a:pt x="192" y="0"/>
                </a:lnTo>
                <a:lnTo>
                  <a:pt x="192" y="402"/>
                </a:lnTo>
                <a:lnTo>
                  <a:pt x="0" y="402"/>
                </a:lnTo>
                <a:lnTo>
                  <a:pt x="0" y="0"/>
                </a:lnTo>
                <a:lnTo>
                  <a:pt x="0" y="0"/>
                </a:lnTo>
                <a:lnTo>
                  <a:pt x="0" y="0"/>
                </a:lnTo>
                <a:lnTo>
                  <a:pt x="0" y="0"/>
                </a:lnTo>
                <a:lnTo>
                  <a:pt x="0"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7516813" y="4123197"/>
            <a:ext cx="303213" cy="442913"/>
          </a:xfrm>
          <a:custGeom>
            <a:avLst/>
            <a:gdLst>
              <a:gd name="T0" fmla="*/ 191 w 191"/>
              <a:gd name="T1" fmla="*/ 96 h 279"/>
              <a:gd name="T2" fmla="*/ 191 w 191"/>
              <a:gd name="T3" fmla="*/ 279 h 279"/>
              <a:gd name="T4" fmla="*/ 0 w 191"/>
              <a:gd name="T5" fmla="*/ 279 h 279"/>
              <a:gd name="T6" fmla="*/ 0 w 191"/>
              <a:gd name="T7" fmla="*/ 96 h 279"/>
              <a:gd name="T8" fmla="*/ 95 w 191"/>
              <a:gd name="T9" fmla="*/ 0 h 279"/>
              <a:gd name="T10" fmla="*/ 191 w 191"/>
              <a:gd name="T11" fmla="*/ 96 h 279"/>
              <a:gd name="T12" fmla="*/ 191 w 191"/>
              <a:gd name="T13" fmla="*/ 96 h 279"/>
              <a:gd name="T14" fmla="*/ 191 w 191"/>
              <a:gd name="T15" fmla="*/ 96 h 279"/>
              <a:gd name="T16" fmla="*/ 191 w 191"/>
              <a:gd name="T17" fmla="*/ 96 h 279"/>
              <a:gd name="T18" fmla="*/ 191 w 191"/>
              <a:gd name="T19" fmla="*/ 96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279">
                <a:moveTo>
                  <a:pt x="191" y="96"/>
                </a:moveTo>
                <a:lnTo>
                  <a:pt x="191" y="279"/>
                </a:lnTo>
                <a:lnTo>
                  <a:pt x="0" y="279"/>
                </a:lnTo>
                <a:lnTo>
                  <a:pt x="0" y="96"/>
                </a:lnTo>
                <a:lnTo>
                  <a:pt x="95" y="0"/>
                </a:lnTo>
                <a:lnTo>
                  <a:pt x="191" y="96"/>
                </a:lnTo>
                <a:lnTo>
                  <a:pt x="191" y="96"/>
                </a:lnTo>
                <a:lnTo>
                  <a:pt x="191" y="96"/>
                </a:lnTo>
                <a:lnTo>
                  <a:pt x="191" y="96"/>
                </a:lnTo>
                <a:lnTo>
                  <a:pt x="191" y="96"/>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7516813" y="3569159"/>
            <a:ext cx="303213" cy="638175"/>
          </a:xfrm>
          <a:custGeom>
            <a:avLst/>
            <a:gdLst>
              <a:gd name="T0" fmla="*/ 191 w 191"/>
              <a:gd name="T1" fmla="*/ 402 h 402"/>
              <a:gd name="T2" fmla="*/ 95 w 191"/>
              <a:gd name="T3" fmla="*/ 304 h 402"/>
              <a:gd name="T4" fmla="*/ 0 w 191"/>
              <a:gd name="T5" fmla="*/ 402 h 402"/>
              <a:gd name="T6" fmla="*/ 0 w 191"/>
              <a:gd name="T7" fmla="*/ 0 h 402"/>
              <a:gd name="T8" fmla="*/ 191 w 191"/>
              <a:gd name="T9" fmla="*/ 0 h 402"/>
              <a:gd name="T10" fmla="*/ 191 w 191"/>
              <a:gd name="T11" fmla="*/ 402 h 402"/>
              <a:gd name="T12" fmla="*/ 191 w 191"/>
              <a:gd name="T13" fmla="*/ 402 h 402"/>
              <a:gd name="T14" fmla="*/ 191 w 191"/>
              <a:gd name="T15" fmla="*/ 402 h 402"/>
              <a:gd name="T16" fmla="*/ 191 w 191"/>
              <a:gd name="T17" fmla="*/ 402 h 402"/>
              <a:gd name="T18" fmla="*/ 191 w 191"/>
              <a:gd name="T19" fmla="*/ 40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402">
                <a:moveTo>
                  <a:pt x="191" y="402"/>
                </a:moveTo>
                <a:lnTo>
                  <a:pt x="95" y="304"/>
                </a:lnTo>
                <a:lnTo>
                  <a:pt x="0" y="402"/>
                </a:lnTo>
                <a:lnTo>
                  <a:pt x="0" y="0"/>
                </a:lnTo>
                <a:lnTo>
                  <a:pt x="191" y="0"/>
                </a:lnTo>
                <a:lnTo>
                  <a:pt x="191" y="402"/>
                </a:lnTo>
                <a:lnTo>
                  <a:pt x="191" y="402"/>
                </a:lnTo>
                <a:lnTo>
                  <a:pt x="191" y="402"/>
                </a:lnTo>
                <a:lnTo>
                  <a:pt x="191" y="402"/>
                </a:lnTo>
                <a:lnTo>
                  <a:pt x="191" y="402"/>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9088438" y="3569159"/>
            <a:ext cx="303213" cy="442913"/>
          </a:xfrm>
          <a:custGeom>
            <a:avLst/>
            <a:gdLst>
              <a:gd name="T0" fmla="*/ 0 w 191"/>
              <a:gd name="T1" fmla="*/ 181 h 279"/>
              <a:gd name="T2" fmla="*/ 0 w 191"/>
              <a:gd name="T3" fmla="*/ 0 h 279"/>
              <a:gd name="T4" fmla="*/ 191 w 191"/>
              <a:gd name="T5" fmla="*/ 0 h 279"/>
              <a:gd name="T6" fmla="*/ 191 w 191"/>
              <a:gd name="T7" fmla="*/ 181 h 279"/>
              <a:gd name="T8" fmla="*/ 94 w 191"/>
              <a:gd name="T9" fmla="*/ 279 h 279"/>
              <a:gd name="T10" fmla="*/ 0 w 191"/>
              <a:gd name="T11" fmla="*/ 181 h 279"/>
              <a:gd name="T12" fmla="*/ 0 w 191"/>
              <a:gd name="T13" fmla="*/ 181 h 279"/>
              <a:gd name="T14" fmla="*/ 0 w 191"/>
              <a:gd name="T15" fmla="*/ 181 h 279"/>
              <a:gd name="T16" fmla="*/ 0 w 191"/>
              <a:gd name="T17" fmla="*/ 181 h 279"/>
              <a:gd name="T18" fmla="*/ 0 w 191"/>
              <a:gd name="T19" fmla="*/ 18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279">
                <a:moveTo>
                  <a:pt x="0" y="181"/>
                </a:moveTo>
                <a:lnTo>
                  <a:pt x="0" y="0"/>
                </a:lnTo>
                <a:lnTo>
                  <a:pt x="191" y="0"/>
                </a:lnTo>
                <a:lnTo>
                  <a:pt x="191" y="181"/>
                </a:lnTo>
                <a:lnTo>
                  <a:pt x="94" y="279"/>
                </a:lnTo>
                <a:lnTo>
                  <a:pt x="0" y="181"/>
                </a:lnTo>
                <a:lnTo>
                  <a:pt x="0" y="181"/>
                </a:lnTo>
                <a:lnTo>
                  <a:pt x="0" y="181"/>
                </a:lnTo>
                <a:lnTo>
                  <a:pt x="0" y="181"/>
                </a:lnTo>
                <a:lnTo>
                  <a:pt x="0" y="18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9088438" y="3927934"/>
            <a:ext cx="303213" cy="638175"/>
          </a:xfrm>
          <a:custGeom>
            <a:avLst/>
            <a:gdLst>
              <a:gd name="T0" fmla="*/ 0 w 191"/>
              <a:gd name="T1" fmla="*/ 0 h 402"/>
              <a:gd name="T2" fmla="*/ 94 w 191"/>
              <a:gd name="T3" fmla="*/ 94 h 402"/>
              <a:gd name="T4" fmla="*/ 191 w 191"/>
              <a:gd name="T5" fmla="*/ 0 h 402"/>
              <a:gd name="T6" fmla="*/ 191 w 191"/>
              <a:gd name="T7" fmla="*/ 402 h 402"/>
              <a:gd name="T8" fmla="*/ 0 w 191"/>
              <a:gd name="T9" fmla="*/ 402 h 402"/>
              <a:gd name="T10" fmla="*/ 0 w 191"/>
              <a:gd name="T11" fmla="*/ 0 h 402"/>
              <a:gd name="T12" fmla="*/ 0 w 191"/>
              <a:gd name="T13" fmla="*/ 0 h 402"/>
              <a:gd name="T14" fmla="*/ 0 w 191"/>
              <a:gd name="T15" fmla="*/ 0 h 402"/>
              <a:gd name="T16" fmla="*/ 0 w 191"/>
              <a:gd name="T17" fmla="*/ 0 h 402"/>
              <a:gd name="T18" fmla="*/ 0 w 191"/>
              <a:gd name="T19"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402">
                <a:moveTo>
                  <a:pt x="0" y="0"/>
                </a:moveTo>
                <a:lnTo>
                  <a:pt x="94" y="94"/>
                </a:lnTo>
                <a:lnTo>
                  <a:pt x="191" y="0"/>
                </a:lnTo>
                <a:lnTo>
                  <a:pt x="191" y="402"/>
                </a:lnTo>
                <a:lnTo>
                  <a:pt x="0" y="402"/>
                </a:lnTo>
                <a:lnTo>
                  <a:pt x="0" y="0"/>
                </a:lnTo>
                <a:lnTo>
                  <a:pt x="0" y="0"/>
                </a:lnTo>
                <a:lnTo>
                  <a:pt x="0" y="0"/>
                </a:lnTo>
                <a:lnTo>
                  <a:pt x="0" y="0"/>
                </a:lnTo>
                <a:lnTo>
                  <a:pt x="0" y="0"/>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10656888" y="3264359"/>
            <a:ext cx="304800" cy="1301750"/>
          </a:xfrm>
          <a:custGeom>
            <a:avLst/>
            <a:gdLst>
              <a:gd name="T0" fmla="*/ 192 w 192"/>
              <a:gd name="T1" fmla="*/ 820 h 820"/>
              <a:gd name="T2" fmla="*/ 0 w 192"/>
              <a:gd name="T3" fmla="*/ 820 h 820"/>
              <a:gd name="T4" fmla="*/ 0 w 192"/>
              <a:gd name="T5" fmla="*/ 192 h 820"/>
              <a:gd name="T6" fmla="*/ 192 w 192"/>
              <a:gd name="T7" fmla="*/ 0 h 820"/>
              <a:gd name="T8" fmla="*/ 192 w 192"/>
              <a:gd name="T9" fmla="*/ 820 h 820"/>
              <a:gd name="T10" fmla="*/ 192 w 192"/>
              <a:gd name="T11" fmla="*/ 820 h 820"/>
              <a:gd name="T12" fmla="*/ 192 w 192"/>
              <a:gd name="T13" fmla="*/ 820 h 820"/>
              <a:gd name="T14" fmla="*/ 192 w 192"/>
              <a:gd name="T15" fmla="*/ 820 h 8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820">
                <a:moveTo>
                  <a:pt x="192" y="820"/>
                </a:moveTo>
                <a:lnTo>
                  <a:pt x="0" y="820"/>
                </a:lnTo>
                <a:lnTo>
                  <a:pt x="0" y="192"/>
                </a:lnTo>
                <a:lnTo>
                  <a:pt x="192" y="0"/>
                </a:lnTo>
                <a:lnTo>
                  <a:pt x="192" y="820"/>
                </a:lnTo>
                <a:lnTo>
                  <a:pt x="192" y="820"/>
                </a:lnTo>
                <a:lnTo>
                  <a:pt x="192" y="820"/>
                </a:lnTo>
                <a:lnTo>
                  <a:pt x="192" y="820"/>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1239838" y="3127834"/>
            <a:ext cx="1873250" cy="441325"/>
          </a:xfrm>
          <a:custGeom>
            <a:avLst/>
            <a:gdLst>
              <a:gd name="T0" fmla="*/ 903 w 1180"/>
              <a:gd name="T1" fmla="*/ 0 h 278"/>
              <a:gd name="T2" fmla="*/ 279 w 1180"/>
              <a:gd name="T3" fmla="*/ 0 h 278"/>
              <a:gd name="T4" fmla="*/ 0 w 1180"/>
              <a:gd name="T5" fmla="*/ 278 h 278"/>
              <a:gd name="T6" fmla="*/ 1180 w 1180"/>
              <a:gd name="T7" fmla="*/ 278 h 278"/>
              <a:gd name="T8" fmla="*/ 903 w 1180"/>
              <a:gd name="T9" fmla="*/ 0 h 278"/>
            </a:gdLst>
            <a:ahLst/>
            <a:cxnLst>
              <a:cxn ang="0">
                <a:pos x="T0" y="T1"/>
              </a:cxn>
              <a:cxn ang="0">
                <a:pos x="T2" y="T3"/>
              </a:cxn>
              <a:cxn ang="0">
                <a:pos x="T4" y="T5"/>
              </a:cxn>
              <a:cxn ang="0">
                <a:pos x="T6" y="T7"/>
              </a:cxn>
              <a:cxn ang="0">
                <a:pos x="T8" y="T9"/>
              </a:cxn>
            </a:cxnLst>
            <a:rect l="0" t="0" r="r" b="b"/>
            <a:pathLst>
              <a:path w="1180" h="278">
                <a:moveTo>
                  <a:pt x="903" y="0"/>
                </a:moveTo>
                <a:lnTo>
                  <a:pt x="279" y="0"/>
                </a:lnTo>
                <a:lnTo>
                  <a:pt x="0" y="278"/>
                </a:lnTo>
                <a:lnTo>
                  <a:pt x="1180" y="278"/>
                </a:lnTo>
                <a:lnTo>
                  <a:pt x="90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4378326" y="3127834"/>
            <a:ext cx="1873250" cy="441325"/>
          </a:xfrm>
          <a:custGeom>
            <a:avLst/>
            <a:gdLst>
              <a:gd name="T0" fmla="*/ 902 w 1180"/>
              <a:gd name="T1" fmla="*/ 0 h 278"/>
              <a:gd name="T2" fmla="*/ 777 w 1180"/>
              <a:gd name="T3" fmla="*/ 0 h 278"/>
              <a:gd name="T4" fmla="*/ 756 w 1180"/>
              <a:gd name="T5" fmla="*/ 0 h 278"/>
              <a:gd name="T6" fmla="*/ 279 w 1180"/>
              <a:gd name="T7" fmla="*/ 0 h 278"/>
              <a:gd name="T8" fmla="*/ 0 w 1180"/>
              <a:gd name="T9" fmla="*/ 278 h 278"/>
              <a:gd name="T10" fmla="*/ 756 w 1180"/>
              <a:gd name="T11" fmla="*/ 278 h 278"/>
              <a:gd name="T12" fmla="*/ 777 w 1180"/>
              <a:gd name="T13" fmla="*/ 278 h 278"/>
              <a:gd name="T14" fmla="*/ 1180 w 1180"/>
              <a:gd name="T15" fmla="*/ 278 h 278"/>
              <a:gd name="T16" fmla="*/ 902 w 1180"/>
              <a:gd name="T1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0" h="278">
                <a:moveTo>
                  <a:pt x="902" y="0"/>
                </a:moveTo>
                <a:lnTo>
                  <a:pt x="777" y="0"/>
                </a:lnTo>
                <a:lnTo>
                  <a:pt x="756" y="0"/>
                </a:lnTo>
                <a:lnTo>
                  <a:pt x="279" y="0"/>
                </a:lnTo>
                <a:lnTo>
                  <a:pt x="0" y="278"/>
                </a:lnTo>
                <a:lnTo>
                  <a:pt x="756" y="278"/>
                </a:lnTo>
                <a:lnTo>
                  <a:pt x="777" y="278"/>
                </a:lnTo>
                <a:lnTo>
                  <a:pt x="1180" y="278"/>
                </a:lnTo>
                <a:lnTo>
                  <a:pt x="902"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946776" y="4566109"/>
            <a:ext cx="1873250" cy="441325"/>
          </a:xfrm>
          <a:custGeom>
            <a:avLst/>
            <a:gdLst>
              <a:gd name="T0" fmla="*/ 278 w 1180"/>
              <a:gd name="T1" fmla="*/ 278 h 278"/>
              <a:gd name="T2" fmla="*/ 901 w 1180"/>
              <a:gd name="T3" fmla="*/ 278 h 278"/>
              <a:gd name="T4" fmla="*/ 1180 w 1180"/>
              <a:gd name="T5" fmla="*/ 0 h 278"/>
              <a:gd name="T6" fmla="*/ 0 w 1180"/>
              <a:gd name="T7" fmla="*/ 0 h 278"/>
              <a:gd name="T8" fmla="*/ 278 w 1180"/>
              <a:gd name="T9" fmla="*/ 278 h 278"/>
            </a:gdLst>
            <a:ahLst/>
            <a:cxnLst>
              <a:cxn ang="0">
                <a:pos x="T0" y="T1"/>
              </a:cxn>
              <a:cxn ang="0">
                <a:pos x="T2" y="T3"/>
              </a:cxn>
              <a:cxn ang="0">
                <a:pos x="T4" y="T5"/>
              </a:cxn>
              <a:cxn ang="0">
                <a:pos x="T6" y="T7"/>
              </a:cxn>
              <a:cxn ang="0">
                <a:pos x="T8" y="T9"/>
              </a:cxn>
            </a:cxnLst>
            <a:rect l="0" t="0" r="r" b="b"/>
            <a:pathLst>
              <a:path w="1180" h="278">
                <a:moveTo>
                  <a:pt x="278" y="278"/>
                </a:moveTo>
                <a:lnTo>
                  <a:pt x="901" y="278"/>
                </a:lnTo>
                <a:lnTo>
                  <a:pt x="1180" y="0"/>
                </a:lnTo>
                <a:lnTo>
                  <a:pt x="0" y="0"/>
                </a:lnTo>
                <a:lnTo>
                  <a:pt x="278" y="2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7516813" y="3127834"/>
            <a:ext cx="1871663" cy="441325"/>
          </a:xfrm>
          <a:custGeom>
            <a:avLst/>
            <a:gdLst>
              <a:gd name="T0" fmla="*/ 902 w 1179"/>
              <a:gd name="T1" fmla="*/ 0 h 278"/>
              <a:gd name="T2" fmla="*/ 777 w 1179"/>
              <a:gd name="T3" fmla="*/ 0 h 278"/>
              <a:gd name="T4" fmla="*/ 756 w 1179"/>
              <a:gd name="T5" fmla="*/ 0 h 278"/>
              <a:gd name="T6" fmla="*/ 279 w 1179"/>
              <a:gd name="T7" fmla="*/ 0 h 278"/>
              <a:gd name="T8" fmla="*/ 0 w 1179"/>
              <a:gd name="T9" fmla="*/ 278 h 278"/>
              <a:gd name="T10" fmla="*/ 756 w 1179"/>
              <a:gd name="T11" fmla="*/ 278 h 278"/>
              <a:gd name="T12" fmla="*/ 777 w 1179"/>
              <a:gd name="T13" fmla="*/ 278 h 278"/>
              <a:gd name="T14" fmla="*/ 1179 w 1179"/>
              <a:gd name="T15" fmla="*/ 278 h 278"/>
              <a:gd name="T16" fmla="*/ 902 w 1179"/>
              <a:gd name="T1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9" h="278">
                <a:moveTo>
                  <a:pt x="902" y="0"/>
                </a:moveTo>
                <a:lnTo>
                  <a:pt x="777" y="0"/>
                </a:lnTo>
                <a:lnTo>
                  <a:pt x="756" y="0"/>
                </a:lnTo>
                <a:lnTo>
                  <a:pt x="279" y="0"/>
                </a:lnTo>
                <a:lnTo>
                  <a:pt x="0" y="278"/>
                </a:lnTo>
                <a:lnTo>
                  <a:pt x="756" y="278"/>
                </a:lnTo>
                <a:lnTo>
                  <a:pt x="777" y="278"/>
                </a:lnTo>
                <a:lnTo>
                  <a:pt x="1179" y="278"/>
                </a:lnTo>
                <a:lnTo>
                  <a:pt x="902"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9085263" y="4566109"/>
            <a:ext cx="1873250" cy="441325"/>
          </a:xfrm>
          <a:custGeom>
            <a:avLst/>
            <a:gdLst>
              <a:gd name="T0" fmla="*/ 277 w 1180"/>
              <a:gd name="T1" fmla="*/ 278 h 278"/>
              <a:gd name="T2" fmla="*/ 901 w 1180"/>
              <a:gd name="T3" fmla="*/ 278 h 278"/>
              <a:gd name="T4" fmla="*/ 1180 w 1180"/>
              <a:gd name="T5" fmla="*/ 0 h 278"/>
              <a:gd name="T6" fmla="*/ 0 w 1180"/>
              <a:gd name="T7" fmla="*/ 0 h 278"/>
              <a:gd name="T8" fmla="*/ 277 w 1180"/>
              <a:gd name="T9" fmla="*/ 278 h 278"/>
            </a:gdLst>
            <a:ahLst/>
            <a:cxnLst>
              <a:cxn ang="0">
                <a:pos x="T0" y="T1"/>
              </a:cxn>
              <a:cxn ang="0">
                <a:pos x="T2" y="T3"/>
              </a:cxn>
              <a:cxn ang="0">
                <a:pos x="T4" y="T5"/>
              </a:cxn>
              <a:cxn ang="0">
                <a:pos x="T6" y="T7"/>
              </a:cxn>
              <a:cxn ang="0">
                <a:pos x="T8" y="T9"/>
              </a:cxn>
            </a:cxnLst>
            <a:rect l="0" t="0" r="r" b="b"/>
            <a:pathLst>
              <a:path w="1180" h="278">
                <a:moveTo>
                  <a:pt x="277" y="278"/>
                </a:moveTo>
                <a:lnTo>
                  <a:pt x="901" y="278"/>
                </a:lnTo>
                <a:lnTo>
                  <a:pt x="1180" y="0"/>
                </a:lnTo>
                <a:lnTo>
                  <a:pt x="0" y="0"/>
                </a:lnTo>
                <a:lnTo>
                  <a:pt x="277" y="27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2808288" y="4566109"/>
            <a:ext cx="1873250" cy="441325"/>
          </a:xfrm>
          <a:custGeom>
            <a:avLst/>
            <a:gdLst>
              <a:gd name="T0" fmla="*/ 278 w 1180"/>
              <a:gd name="T1" fmla="*/ 278 h 278"/>
              <a:gd name="T2" fmla="*/ 403 w 1180"/>
              <a:gd name="T3" fmla="*/ 278 h 278"/>
              <a:gd name="T4" fmla="*/ 422 w 1180"/>
              <a:gd name="T5" fmla="*/ 278 h 278"/>
              <a:gd name="T6" fmla="*/ 901 w 1180"/>
              <a:gd name="T7" fmla="*/ 278 h 278"/>
              <a:gd name="T8" fmla="*/ 1180 w 1180"/>
              <a:gd name="T9" fmla="*/ 0 h 278"/>
              <a:gd name="T10" fmla="*/ 422 w 1180"/>
              <a:gd name="T11" fmla="*/ 0 h 278"/>
              <a:gd name="T12" fmla="*/ 403 w 1180"/>
              <a:gd name="T13" fmla="*/ 0 h 278"/>
              <a:gd name="T14" fmla="*/ 0 w 1180"/>
              <a:gd name="T15" fmla="*/ 0 h 278"/>
              <a:gd name="T16" fmla="*/ 278 w 1180"/>
              <a:gd name="T17"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0" h="278">
                <a:moveTo>
                  <a:pt x="278" y="278"/>
                </a:moveTo>
                <a:lnTo>
                  <a:pt x="403" y="278"/>
                </a:lnTo>
                <a:lnTo>
                  <a:pt x="422" y="278"/>
                </a:lnTo>
                <a:lnTo>
                  <a:pt x="901" y="278"/>
                </a:lnTo>
                <a:lnTo>
                  <a:pt x="1180" y="0"/>
                </a:lnTo>
                <a:lnTo>
                  <a:pt x="422" y="0"/>
                </a:lnTo>
                <a:lnTo>
                  <a:pt x="403" y="0"/>
                </a:lnTo>
                <a:lnTo>
                  <a:pt x="0" y="0"/>
                </a:lnTo>
                <a:lnTo>
                  <a:pt x="278" y="27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TextBox 25"/>
          <p:cNvSpPr txBox="1"/>
          <p:nvPr/>
        </p:nvSpPr>
        <p:spPr>
          <a:xfrm>
            <a:off x="1769140" y="3201302"/>
            <a:ext cx="814647" cy="307777"/>
          </a:xfrm>
          <a:prstGeom prst="rect">
            <a:avLst/>
          </a:prstGeom>
          <a:noFill/>
        </p:spPr>
        <p:txBody>
          <a:bodyPr wrap="none" rtlCol="0">
            <a:spAutoFit/>
          </a:bodyPr>
          <a:lstStyle/>
          <a:p>
            <a:pPr algn="ctr"/>
            <a:r>
              <a:rPr lang="en-US" sz="1400" b="1" dirty="0">
                <a:solidFill>
                  <a:schemeClr val="bg2"/>
                </a:solidFill>
                <a:latin typeface="+mj-lt"/>
              </a:rPr>
              <a:t>Step 01</a:t>
            </a:r>
            <a:endParaRPr lang="id-ID" sz="1400" b="1" dirty="0">
              <a:solidFill>
                <a:schemeClr val="bg2"/>
              </a:solidFill>
              <a:latin typeface="+mj-lt"/>
            </a:endParaRPr>
          </a:p>
        </p:txBody>
      </p:sp>
      <p:sp>
        <p:nvSpPr>
          <p:cNvPr id="27" name="TextBox 26"/>
          <p:cNvSpPr txBox="1"/>
          <p:nvPr/>
        </p:nvSpPr>
        <p:spPr>
          <a:xfrm>
            <a:off x="1104306" y="2198210"/>
            <a:ext cx="2144313" cy="894156"/>
          </a:xfrm>
          <a:prstGeom prst="rect">
            <a:avLst/>
          </a:prstGeom>
          <a:noFill/>
        </p:spPr>
        <p:txBody>
          <a:bodyPr wrap="square" rtlCol="0">
            <a:spAutoFit/>
          </a:bodyPr>
          <a:lstStyle/>
          <a:p>
            <a:pPr algn="ctr">
              <a:lnSpc>
                <a:spcPct val="150000"/>
              </a:lnSpc>
            </a:pPr>
            <a:r>
              <a:rPr lang="id-ID" sz="1200" dirty="0">
                <a:solidFill>
                  <a:schemeClr val="tx1">
                    <a:lumMod val="50000"/>
                    <a:lumOff val="50000"/>
                  </a:schemeClr>
                </a:solidFill>
              </a:rPr>
              <a:t>Suitable for all category</a:t>
            </a:r>
            <a:r>
              <a:rPr lang="en-US" sz="1200" dirty="0">
                <a:solidFill>
                  <a:schemeClr val="tx1">
                    <a:lumMod val="50000"/>
                    <a:lumOff val="50000"/>
                  </a:schemeClr>
                </a:solidFill>
              </a:rPr>
              <a:t>, Lorem </a:t>
            </a:r>
            <a:r>
              <a:rPr lang="en-US" sz="1200" dirty="0" err="1">
                <a:solidFill>
                  <a:schemeClr val="tx1">
                    <a:lumMod val="50000"/>
                    <a:lumOff val="50000"/>
                  </a:schemeClr>
                </a:solidFill>
              </a:rPr>
              <a:t>Ipsum</a:t>
            </a:r>
            <a:r>
              <a:rPr lang="en-US" sz="1200" dirty="0">
                <a:solidFill>
                  <a:schemeClr val="tx1">
                    <a:lumMod val="50000"/>
                    <a:lumOff val="50000"/>
                  </a:schemeClr>
                </a:solidFill>
              </a:rPr>
              <a:t> is not simply random text.</a:t>
            </a:r>
            <a:r>
              <a:rPr lang="id-ID" sz="1200" dirty="0">
                <a:solidFill>
                  <a:schemeClr val="tx1">
                    <a:lumMod val="50000"/>
                    <a:lumOff val="50000"/>
                  </a:schemeClr>
                </a:solidFill>
              </a:rPr>
              <a:t> </a:t>
            </a:r>
            <a:endParaRPr lang="en-US" sz="1200" b="1" dirty="0">
              <a:solidFill>
                <a:schemeClr val="tx1">
                  <a:lumMod val="50000"/>
                  <a:lumOff val="50000"/>
                </a:schemeClr>
              </a:solidFill>
            </a:endParaRPr>
          </a:p>
        </p:txBody>
      </p:sp>
      <p:sp>
        <p:nvSpPr>
          <p:cNvPr id="28" name="TextBox 27"/>
          <p:cNvSpPr txBox="1"/>
          <p:nvPr/>
        </p:nvSpPr>
        <p:spPr>
          <a:xfrm>
            <a:off x="462377" y="4501540"/>
            <a:ext cx="587020" cy="307777"/>
          </a:xfrm>
          <a:prstGeom prst="rect">
            <a:avLst/>
          </a:prstGeom>
          <a:noFill/>
        </p:spPr>
        <p:txBody>
          <a:bodyPr wrap="none" rtlCol="0">
            <a:spAutoFit/>
          </a:bodyPr>
          <a:lstStyle/>
          <a:p>
            <a:pPr algn="ctr"/>
            <a:r>
              <a:rPr lang="en-US" sz="1400" b="1" dirty="0">
                <a:solidFill>
                  <a:schemeClr val="bg2"/>
                </a:solidFill>
                <a:latin typeface="+mj-lt"/>
              </a:rPr>
              <a:t>Start</a:t>
            </a:r>
            <a:endParaRPr lang="id-ID" sz="1400" b="1" dirty="0">
              <a:solidFill>
                <a:schemeClr val="bg2"/>
              </a:solidFill>
              <a:latin typeface="+mj-lt"/>
            </a:endParaRPr>
          </a:p>
        </p:txBody>
      </p:sp>
      <p:sp>
        <p:nvSpPr>
          <p:cNvPr id="29" name="TextBox 28"/>
          <p:cNvSpPr txBox="1"/>
          <p:nvPr/>
        </p:nvSpPr>
        <p:spPr>
          <a:xfrm>
            <a:off x="11113915" y="3329926"/>
            <a:ext cx="679994" cy="307777"/>
          </a:xfrm>
          <a:prstGeom prst="rect">
            <a:avLst/>
          </a:prstGeom>
          <a:noFill/>
        </p:spPr>
        <p:txBody>
          <a:bodyPr wrap="none" rtlCol="0">
            <a:spAutoFit/>
          </a:bodyPr>
          <a:lstStyle/>
          <a:p>
            <a:pPr algn="ctr"/>
            <a:r>
              <a:rPr lang="en-US" sz="1400" b="1" dirty="0">
                <a:solidFill>
                  <a:schemeClr val="bg2"/>
                </a:solidFill>
                <a:latin typeface="+mj-lt"/>
              </a:rPr>
              <a:t>Finish</a:t>
            </a:r>
            <a:endParaRPr lang="id-ID" sz="1400" b="1" dirty="0">
              <a:solidFill>
                <a:schemeClr val="bg2"/>
              </a:solidFill>
              <a:latin typeface="+mj-lt"/>
            </a:endParaRPr>
          </a:p>
        </p:txBody>
      </p:sp>
      <p:sp>
        <p:nvSpPr>
          <p:cNvPr id="30" name="TextBox 29"/>
          <p:cNvSpPr txBox="1"/>
          <p:nvPr/>
        </p:nvSpPr>
        <p:spPr>
          <a:xfrm>
            <a:off x="2672756" y="5044202"/>
            <a:ext cx="2144313" cy="894156"/>
          </a:xfrm>
          <a:prstGeom prst="rect">
            <a:avLst/>
          </a:prstGeom>
          <a:noFill/>
        </p:spPr>
        <p:txBody>
          <a:bodyPr wrap="square" rtlCol="0">
            <a:spAutoFit/>
          </a:bodyPr>
          <a:lstStyle/>
          <a:p>
            <a:pPr algn="ctr">
              <a:lnSpc>
                <a:spcPct val="150000"/>
              </a:lnSpc>
            </a:pPr>
            <a:r>
              <a:rPr lang="id-ID" sz="1200" dirty="0">
                <a:solidFill>
                  <a:schemeClr val="tx1">
                    <a:lumMod val="50000"/>
                    <a:lumOff val="50000"/>
                  </a:schemeClr>
                </a:solidFill>
              </a:rPr>
              <a:t>Suitable for all category</a:t>
            </a:r>
            <a:r>
              <a:rPr lang="en-US" sz="1200" dirty="0">
                <a:solidFill>
                  <a:schemeClr val="tx1">
                    <a:lumMod val="50000"/>
                    <a:lumOff val="50000"/>
                  </a:schemeClr>
                </a:solidFill>
              </a:rPr>
              <a:t>, Lorem </a:t>
            </a:r>
            <a:r>
              <a:rPr lang="en-US" sz="1200" dirty="0" err="1">
                <a:solidFill>
                  <a:schemeClr val="tx1">
                    <a:lumMod val="50000"/>
                    <a:lumOff val="50000"/>
                  </a:schemeClr>
                </a:solidFill>
              </a:rPr>
              <a:t>Ipsum</a:t>
            </a:r>
            <a:r>
              <a:rPr lang="en-US" sz="1200" dirty="0">
                <a:solidFill>
                  <a:schemeClr val="tx1">
                    <a:lumMod val="50000"/>
                    <a:lumOff val="50000"/>
                  </a:schemeClr>
                </a:solidFill>
              </a:rPr>
              <a:t> is not simply random text.</a:t>
            </a:r>
            <a:r>
              <a:rPr lang="id-ID" sz="1200" dirty="0">
                <a:solidFill>
                  <a:schemeClr val="tx1">
                    <a:lumMod val="50000"/>
                    <a:lumOff val="50000"/>
                  </a:schemeClr>
                </a:solidFill>
              </a:rPr>
              <a:t> </a:t>
            </a:r>
            <a:endParaRPr lang="en-US" sz="1200" b="1" dirty="0">
              <a:solidFill>
                <a:schemeClr val="tx1">
                  <a:lumMod val="50000"/>
                  <a:lumOff val="50000"/>
                </a:schemeClr>
              </a:solidFill>
            </a:endParaRPr>
          </a:p>
        </p:txBody>
      </p:sp>
      <p:sp>
        <p:nvSpPr>
          <p:cNvPr id="31" name="TextBox 30"/>
          <p:cNvSpPr txBox="1"/>
          <p:nvPr/>
        </p:nvSpPr>
        <p:spPr>
          <a:xfrm>
            <a:off x="4241206" y="2198210"/>
            <a:ext cx="2144313" cy="894156"/>
          </a:xfrm>
          <a:prstGeom prst="rect">
            <a:avLst/>
          </a:prstGeom>
          <a:noFill/>
        </p:spPr>
        <p:txBody>
          <a:bodyPr wrap="square" rtlCol="0">
            <a:spAutoFit/>
          </a:bodyPr>
          <a:lstStyle/>
          <a:p>
            <a:pPr algn="ctr">
              <a:lnSpc>
                <a:spcPct val="150000"/>
              </a:lnSpc>
            </a:pPr>
            <a:r>
              <a:rPr lang="id-ID" sz="1200" dirty="0">
                <a:solidFill>
                  <a:schemeClr val="tx1">
                    <a:lumMod val="50000"/>
                    <a:lumOff val="50000"/>
                  </a:schemeClr>
                </a:solidFill>
              </a:rPr>
              <a:t>Suitable for all category</a:t>
            </a:r>
            <a:r>
              <a:rPr lang="en-US" sz="1200" dirty="0">
                <a:solidFill>
                  <a:schemeClr val="tx1">
                    <a:lumMod val="50000"/>
                    <a:lumOff val="50000"/>
                  </a:schemeClr>
                </a:solidFill>
              </a:rPr>
              <a:t>, Lorem </a:t>
            </a:r>
            <a:r>
              <a:rPr lang="en-US" sz="1200" dirty="0" err="1">
                <a:solidFill>
                  <a:schemeClr val="tx1">
                    <a:lumMod val="50000"/>
                    <a:lumOff val="50000"/>
                  </a:schemeClr>
                </a:solidFill>
              </a:rPr>
              <a:t>Ipsum</a:t>
            </a:r>
            <a:r>
              <a:rPr lang="en-US" sz="1200" dirty="0">
                <a:solidFill>
                  <a:schemeClr val="tx1">
                    <a:lumMod val="50000"/>
                    <a:lumOff val="50000"/>
                  </a:schemeClr>
                </a:solidFill>
              </a:rPr>
              <a:t> is not simply random text.</a:t>
            </a:r>
            <a:r>
              <a:rPr lang="id-ID" sz="1200" dirty="0">
                <a:solidFill>
                  <a:schemeClr val="tx1">
                    <a:lumMod val="50000"/>
                    <a:lumOff val="50000"/>
                  </a:schemeClr>
                </a:solidFill>
              </a:rPr>
              <a:t> </a:t>
            </a:r>
            <a:endParaRPr lang="en-US" sz="1200" b="1" dirty="0">
              <a:solidFill>
                <a:schemeClr val="tx1">
                  <a:lumMod val="50000"/>
                  <a:lumOff val="50000"/>
                </a:schemeClr>
              </a:solidFill>
            </a:endParaRPr>
          </a:p>
        </p:txBody>
      </p:sp>
      <p:sp>
        <p:nvSpPr>
          <p:cNvPr id="32" name="TextBox 31"/>
          <p:cNvSpPr txBox="1"/>
          <p:nvPr/>
        </p:nvSpPr>
        <p:spPr>
          <a:xfrm>
            <a:off x="5809656" y="5044202"/>
            <a:ext cx="2144313" cy="894156"/>
          </a:xfrm>
          <a:prstGeom prst="rect">
            <a:avLst/>
          </a:prstGeom>
          <a:noFill/>
        </p:spPr>
        <p:txBody>
          <a:bodyPr wrap="square" rtlCol="0">
            <a:spAutoFit/>
          </a:bodyPr>
          <a:lstStyle/>
          <a:p>
            <a:pPr algn="ctr">
              <a:lnSpc>
                <a:spcPct val="150000"/>
              </a:lnSpc>
            </a:pPr>
            <a:r>
              <a:rPr lang="id-ID" sz="1200" dirty="0">
                <a:solidFill>
                  <a:schemeClr val="tx1">
                    <a:lumMod val="50000"/>
                    <a:lumOff val="50000"/>
                  </a:schemeClr>
                </a:solidFill>
              </a:rPr>
              <a:t>Suitable for all category</a:t>
            </a:r>
            <a:r>
              <a:rPr lang="en-US" sz="1200" dirty="0">
                <a:solidFill>
                  <a:schemeClr val="tx1">
                    <a:lumMod val="50000"/>
                    <a:lumOff val="50000"/>
                  </a:schemeClr>
                </a:solidFill>
              </a:rPr>
              <a:t>, Lorem </a:t>
            </a:r>
            <a:r>
              <a:rPr lang="en-US" sz="1200" dirty="0" err="1">
                <a:solidFill>
                  <a:schemeClr val="tx1">
                    <a:lumMod val="50000"/>
                    <a:lumOff val="50000"/>
                  </a:schemeClr>
                </a:solidFill>
              </a:rPr>
              <a:t>Ipsum</a:t>
            </a:r>
            <a:r>
              <a:rPr lang="en-US" sz="1200" dirty="0">
                <a:solidFill>
                  <a:schemeClr val="tx1">
                    <a:lumMod val="50000"/>
                    <a:lumOff val="50000"/>
                  </a:schemeClr>
                </a:solidFill>
              </a:rPr>
              <a:t> is not simply random text.</a:t>
            </a:r>
            <a:r>
              <a:rPr lang="id-ID" sz="1200" dirty="0">
                <a:solidFill>
                  <a:schemeClr val="tx1">
                    <a:lumMod val="50000"/>
                    <a:lumOff val="50000"/>
                  </a:schemeClr>
                </a:solidFill>
              </a:rPr>
              <a:t> </a:t>
            </a:r>
            <a:endParaRPr lang="en-US" sz="1200" b="1" dirty="0">
              <a:solidFill>
                <a:schemeClr val="tx1">
                  <a:lumMod val="50000"/>
                  <a:lumOff val="50000"/>
                </a:schemeClr>
              </a:solidFill>
            </a:endParaRPr>
          </a:p>
        </p:txBody>
      </p:sp>
      <p:sp>
        <p:nvSpPr>
          <p:cNvPr id="35" name="TextBox 34"/>
          <p:cNvSpPr txBox="1"/>
          <p:nvPr/>
        </p:nvSpPr>
        <p:spPr>
          <a:xfrm>
            <a:off x="7378106" y="2198210"/>
            <a:ext cx="2144313" cy="894156"/>
          </a:xfrm>
          <a:prstGeom prst="rect">
            <a:avLst/>
          </a:prstGeom>
          <a:noFill/>
        </p:spPr>
        <p:txBody>
          <a:bodyPr wrap="square" rtlCol="0">
            <a:spAutoFit/>
          </a:bodyPr>
          <a:lstStyle/>
          <a:p>
            <a:pPr algn="ctr">
              <a:lnSpc>
                <a:spcPct val="150000"/>
              </a:lnSpc>
            </a:pPr>
            <a:r>
              <a:rPr lang="id-ID" sz="1200" dirty="0">
                <a:solidFill>
                  <a:schemeClr val="tx1">
                    <a:lumMod val="50000"/>
                    <a:lumOff val="50000"/>
                  </a:schemeClr>
                </a:solidFill>
              </a:rPr>
              <a:t>Suitable for all category</a:t>
            </a:r>
            <a:r>
              <a:rPr lang="en-US" sz="1200" dirty="0">
                <a:solidFill>
                  <a:schemeClr val="tx1">
                    <a:lumMod val="50000"/>
                    <a:lumOff val="50000"/>
                  </a:schemeClr>
                </a:solidFill>
              </a:rPr>
              <a:t>, Lorem </a:t>
            </a:r>
            <a:r>
              <a:rPr lang="en-US" sz="1200" dirty="0" err="1">
                <a:solidFill>
                  <a:schemeClr val="tx1">
                    <a:lumMod val="50000"/>
                    <a:lumOff val="50000"/>
                  </a:schemeClr>
                </a:solidFill>
              </a:rPr>
              <a:t>Ipsum</a:t>
            </a:r>
            <a:r>
              <a:rPr lang="en-US" sz="1200" dirty="0">
                <a:solidFill>
                  <a:schemeClr val="tx1">
                    <a:lumMod val="50000"/>
                    <a:lumOff val="50000"/>
                  </a:schemeClr>
                </a:solidFill>
              </a:rPr>
              <a:t> is not simply random text.</a:t>
            </a:r>
            <a:r>
              <a:rPr lang="id-ID" sz="1200" dirty="0">
                <a:solidFill>
                  <a:schemeClr val="tx1">
                    <a:lumMod val="50000"/>
                    <a:lumOff val="50000"/>
                  </a:schemeClr>
                </a:solidFill>
              </a:rPr>
              <a:t> </a:t>
            </a:r>
            <a:endParaRPr lang="en-US" sz="1200" b="1" dirty="0">
              <a:solidFill>
                <a:schemeClr val="tx1">
                  <a:lumMod val="50000"/>
                  <a:lumOff val="50000"/>
                </a:schemeClr>
              </a:solidFill>
            </a:endParaRPr>
          </a:p>
        </p:txBody>
      </p:sp>
      <p:sp>
        <p:nvSpPr>
          <p:cNvPr id="36" name="TextBox 35"/>
          <p:cNvSpPr txBox="1"/>
          <p:nvPr/>
        </p:nvSpPr>
        <p:spPr>
          <a:xfrm>
            <a:off x="8946556" y="5044202"/>
            <a:ext cx="2144313" cy="894156"/>
          </a:xfrm>
          <a:prstGeom prst="rect">
            <a:avLst/>
          </a:prstGeom>
          <a:noFill/>
        </p:spPr>
        <p:txBody>
          <a:bodyPr wrap="square" rtlCol="0">
            <a:spAutoFit/>
          </a:bodyPr>
          <a:lstStyle/>
          <a:p>
            <a:pPr algn="ctr">
              <a:lnSpc>
                <a:spcPct val="150000"/>
              </a:lnSpc>
            </a:pPr>
            <a:r>
              <a:rPr lang="id-ID" sz="1200" dirty="0">
                <a:solidFill>
                  <a:schemeClr val="tx1">
                    <a:lumMod val="50000"/>
                    <a:lumOff val="50000"/>
                  </a:schemeClr>
                </a:solidFill>
              </a:rPr>
              <a:t>Suitable for all category</a:t>
            </a:r>
            <a:r>
              <a:rPr lang="en-US" sz="1200" dirty="0">
                <a:solidFill>
                  <a:schemeClr val="tx1">
                    <a:lumMod val="50000"/>
                    <a:lumOff val="50000"/>
                  </a:schemeClr>
                </a:solidFill>
              </a:rPr>
              <a:t>, Lorem </a:t>
            </a:r>
            <a:r>
              <a:rPr lang="en-US" sz="1200" dirty="0" err="1">
                <a:solidFill>
                  <a:schemeClr val="tx1">
                    <a:lumMod val="50000"/>
                    <a:lumOff val="50000"/>
                  </a:schemeClr>
                </a:solidFill>
              </a:rPr>
              <a:t>Ipsum</a:t>
            </a:r>
            <a:r>
              <a:rPr lang="en-US" sz="1200" dirty="0">
                <a:solidFill>
                  <a:schemeClr val="tx1">
                    <a:lumMod val="50000"/>
                    <a:lumOff val="50000"/>
                  </a:schemeClr>
                </a:solidFill>
              </a:rPr>
              <a:t> is not simply random text.</a:t>
            </a:r>
            <a:r>
              <a:rPr lang="id-ID" sz="1200" dirty="0">
                <a:solidFill>
                  <a:schemeClr val="tx1">
                    <a:lumMod val="50000"/>
                    <a:lumOff val="50000"/>
                  </a:schemeClr>
                </a:solidFill>
              </a:rPr>
              <a:t> </a:t>
            </a:r>
            <a:endParaRPr lang="en-US" sz="1200" b="1" dirty="0">
              <a:solidFill>
                <a:schemeClr val="tx1">
                  <a:lumMod val="50000"/>
                  <a:lumOff val="50000"/>
                </a:schemeClr>
              </a:solidFill>
            </a:endParaRPr>
          </a:p>
        </p:txBody>
      </p:sp>
      <p:sp>
        <p:nvSpPr>
          <p:cNvPr id="37" name="TextBox 36"/>
          <p:cNvSpPr txBox="1"/>
          <p:nvPr/>
        </p:nvSpPr>
        <p:spPr>
          <a:xfrm>
            <a:off x="3337588" y="4638192"/>
            <a:ext cx="814647" cy="307777"/>
          </a:xfrm>
          <a:prstGeom prst="rect">
            <a:avLst/>
          </a:prstGeom>
          <a:noFill/>
        </p:spPr>
        <p:txBody>
          <a:bodyPr wrap="none" rtlCol="0">
            <a:spAutoFit/>
          </a:bodyPr>
          <a:lstStyle/>
          <a:p>
            <a:pPr algn="ctr"/>
            <a:r>
              <a:rPr lang="en-US" sz="1400" b="1" dirty="0">
                <a:solidFill>
                  <a:schemeClr val="bg2"/>
                </a:solidFill>
                <a:latin typeface="+mj-lt"/>
              </a:rPr>
              <a:t>Step 02</a:t>
            </a:r>
            <a:endParaRPr lang="id-ID" sz="1400" b="1" dirty="0">
              <a:solidFill>
                <a:schemeClr val="bg2"/>
              </a:solidFill>
              <a:latin typeface="+mj-lt"/>
            </a:endParaRPr>
          </a:p>
        </p:txBody>
      </p:sp>
      <p:sp>
        <p:nvSpPr>
          <p:cNvPr id="38" name="TextBox 37"/>
          <p:cNvSpPr txBox="1"/>
          <p:nvPr/>
        </p:nvSpPr>
        <p:spPr>
          <a:xfrm>
            <a:off x="4895792" y="3201302"/>
            <a:ext cx="814647" cy="307777"/>
          </a:xfrm>
          <a:prstGeom prst="rect">
            <a:avLst/>
          </a:prstGeom>
          <a:noFill/>
        </p:spPr>
        <p:txBody>
          <a:bodyPr wrap="none" rtlCol="0">
            <a:spAutoFit/>
          </a:bodyPr>
          <a:lstStyle/>
          <a:p>
            <a:pPr algn="ctr"/>
            <a:r>
              <a:rPr lang="en-US" sz="1400" b="1" dirty="0">
                <a:solidFill>
                  <a:schemeClr val="bg2"/>
                </a:solidFill>
                <a:latin typeface="+mj-lt"/>
              </a:rPr>
              <a:t>Step 03</a:t>
            </a:r>
            <a:endParaRPr lang="id-ID" sz="1400" b="1" dirty="0">
              <a:solidFill>
                <a:schemeClr val="bg2"/>
              </a:solidFill>
              <a:latin typeface="+mj-lt"/>
            </a:endParaRPr>
          </a:p>
        </p:txBody>
      </p:sp>
      <p:sp>
        <p:nvSpPr>
          <p:cNvPr id="39" name="TextBox 38"/>
          <p:cNvSpPr txBox="1"/>
          <p:nvPr/>
        </p:nvSpPr>
        <p:spPr>
          <a:xfrm>
            <a:off x="6464240" y="4638192"/>
            <a:ext cx="814647" cy="307777"/>
          </a:xfrm>
          <a:prstGeom prst="rect">
            <a:avLst/>
          </a:prstGeom>
          <a:noFill/>
        </p:spPr>
        <p:txBody>
          <a:bodyPr wrap="none" rtlCol="0">
            <a:spAutoFit/>
          </a:bodyPr>
          <a:lstStyle/>
          <a:p>
            <a:pPr algn="ctr"/>
            <a:r>
              <a:rPr lang="en-US" sz="1400" b="1" dirty="0">
                <a:solidFill>
                  <a:schemeClr val="bg2"/>
                </a:solidFill>
                <a:latin typeface="+mj-lt"/>
              </a:rPr>
              <a:t>Step 04</a:t>
            </a:r>
            <a:endParaRPr lang="id-ID" sz="1400" b="1" dirty="0">
              <a:solidFill>
                <a:schemeClr val="bg2"/>
              </a:solidFill>
              <a:latin typeface="+mj-lt"/>
            </a:endParaRPr>
          </a:p>
        </p:txBody>
      </p:sp>
      <p:sp>
        <p:nvSpPr>
          <p:cNvPr id="40" name="TextBox 39"/>
          <p:cNvSpPr txBox="1"/>
          <p:nvPr/>
        </p:nvSpPr>
        <p:spPr>
          <a:xfrm>
            <a:off x="8034277" y="3201302"/>
            <a:ext cx="814647" cy="307777"/>
          </a:xfrm>
          <a:prstGeom prst="rect">
            <a:avLst/>
          </a:prstGeom>
          <a:noFill/>
        </p:spPr>
        <p:txBody>
          <a:bodyPr wrap="none" rtlCol="0">
            <a:spAutoFit/>
          </a:bodyPr>
          <a:lstStyle/>
          <a:p>
            <a:pPr algn="ctr"/>
            <a:r>
              <a:rPr lang="en-US" sz="1400" b="1" dirty="0">
                <a:solidFill>
                  <a:schemeClr val="bg2"/>
                </a:solidFill>
                <a:latin typeface="+mj-lt"/>
              </a:rPr>
              <a:t>Step 05</a:t>
            </a:r>
            <a:endParaRPr lang="id-ID" sz="1400" b="1" dirty="0">
              <a:solidFill>
                <a:schemeClr val="bg2"/>
              </a:solidFill>
              <a:latin typeface="+mj-lt"/>
            </a:endParaRPr>
          </a:p>
        </p:txBody>
      </p:sp>
      <p:sp>
        <p:nvSpPr>
          <p:cNvPr id="41" name="TextBox 40"/>
          <p:cNvSpPr txBox="1"/>
          <p:nvPr/>
        </p:nvSpPr>
        <p:spPr>
          <a:xfrm>
            <a:off x="9602725" y="4638192"/>
            <a:ext cx="814647" cy="307777"/>
          </a:xfrm>
          <a:prstGeom prst="rect">
            <a:avLst/>
          </a:prstGeom>
          <a:noFill/>
        </p:spPr>
        <p:txBody>
          <a:bodyPr wrap="none" rtlCol="0">
            <a:spAutoFit/>
          </a:bodyPr>
          <a:lstStyle/>
          <a:p>
            <a:pPr algn="ctr"/>
            <a:r>
              <a:rPr lang="en-US" sz="1400" b="1" dirty="0">
                <a:solidFill>
                  <a:schemeClr val="bg2"/>
                </a:solidFill>
                <a:latin typeface="+mj-lt"/>
              </a:rPr>
              <a:t>Step 06</a:t>
            </a:r>
            <a:endParaRPr lang="id-ID" sz="1400" b="1" dirty="0">
              <a:solidFill>
                <a:schemeClr val="bg2"/>
              </a:solidFill>
              <a:latin typeface="+mj-lt"/>
            </a:endParaRPr>
          </a:p>
        </p:txBody>
      </p:sp>
      <p:grpSp>
        <p:nvGrpSpPr>
          <p:cNvPr id="42" name="Group 41"/>
          <p:cNvGrpSpPr/>
          <p:nvPr/>
        </p:nvGrpSpPr>
        <p:grpSpPr>
          <a:xfrm>
            <a:off x="5007731" y="3793622"/>
            <a:ext cx="561586" cy="556063"/>
            <a:chOff x="1634612" y="5142426"/>
            <a:chExt cx="402664" cy="398704"/>
          </a:xfrm>
          <a:solidFill>
            <a:schemeClr val="accent3"/>
          </a:solidFill>
        </p:grpSpPr>
        <p:sp>
          <p:nvSpPr>
            <p:cNvPr id="43" name="Freeform 38"/>
            <p:cNvSpPr>
              <a:spLocks noEditPoints="1"/>
            </p:cNvSpPr>
            <p:nvPr/>
          </p:nvSpPr>
          <p:spPr bwMode="auto">
            <a:xfrm>
              <a:off x="1634612" y="5179392"/>
              <a:ext cx="368339" cy="361738"/>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9"/>
            <p:cNvSpPr>
              <a:spLocks noEditPoints="1"/>
            </p:cNvSpPr>
            <p:nvPr/>
          </p:nvSpPr>
          <p:spPr bwMode="auto">
            <a:xfrm>
              <a:off x="1811520" y="5341778"/>
              <a:ext cx="63370" cy="6205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0"/>
            <p:cNvSpPr>
              <a:spLocks noEditPoints="1"/>
            </p:cNvSpPr>
            <p:nvPr/>
          </p:nvSpPr>
          <p:spPr bwMode="auto">
            <a:xfrm>
              <a:off x="1975226" y="5142426"/>
              <a:ext cx="62050" cy="6205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1"/>
            <p:cNvSpPr>
              <a:spLocks noEditPoints="1"/>
            </p:cNvSpPr>
            <p:nvPr/>
          </p:nvSpPr>
          <p:spPr bwMode="auto">
            <a:xfrm>
              <a:off x="1737588" y="5329896"/>
              <a:ext cx="48848" cy="4884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Oval 42"/>
            <p:cNvSpPr>
              <a:spLocks noChangeArrowheads="1"/>
            </p:cNvSpPr>
            <p:nvPr/>
          </p:nvSpPr>
          <p:spPr bwMode="auto">
            <a:xfrm>
              <a:off x="1786436" y="5417030"/>
              <a:ext cx="25084" cy="250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43"/>
            <p:cNvSpPr>
              <a:spLocks noChangeArrowheads="1"/>
            </p:cNvSpPr>
            <p:nvPr/>
          </p:nvSpPr>
          <p:spPr bwMode="auto">
            <a:xfrm>
              <a:off x="1987108" y="5229560"/>
              <a:ext cx="25084" cy="250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9" name="Group 48"/>
          <p:cNvGrpSpPr/>
          <p:nvPr/>
        </p:nvGrpSpPr>
        <p:grpSpPr>
          <a:xfrm>
            <a:off x="9739127" y="3792701"/>
            <a:ext cx="567110" cy="557904"/>
            <a:chOff x="2433339" y="4342379"/>
            <a:chExt cx="406625" cy="400024"/>
          </a:xfrm>
          <a:solidFill>
            <a:schemeClr val="accent6"/>
          </a:solidFill>
        </p:grpSpPr>
        <p:sp>
          <p:nvSpPr>
            <p:cNvPr id="50" name="Freeform 53"/>
            <p:cNvSpPr>
              <a:spLocks noEditPoints="1"/>
            </p:cNvSpPr>
            <p:nvPr/>
          </p:nvSpPr>
          <p:spPr bwMode="auto">
            <a:xfrm>
              <a:off x="2433339" y="4342379"/>
              <a:ext cx="406625" cy="400024"/>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4"/>
            <p:cNvSpPr>
              <a:spLocks noEditPoints="1"/>
            </p:cNvSpPr>
            <p:nvPr/>
          </p:nvSpPr>
          <p:spPr bwMode="auto">
            <a:xfrm>
              <a:off x="2581203" y="4482321"/>
              <a:ext cx="108257" cy="1135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5"/>
            <p:cNvSpPr>
              <a:spLocks/>
            </p:cNvSpPr>
            <p:nvPr/>
          </p:nvSpPr>
          <p:spPr bwMode="auto">
            <a:xfrm>
              <a:off x="2571961" y="4616983"/>
              <a:ext cx="59410" cy="66011"/>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6"/>
            <p:cNvSpPr>
              <a:spLocks/>
            </p:cNvSpPr>
            <p:nvPr/>
          </p:nvSpPr>
          <p:spPr bwMode="auto">
            <a:xfrm>
              <a:off x="2643252" y="4404429"/>
              <a:ext cx="62050" cy="66011"/>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3"/>
          <p:cNvGrpSpPr/>
          <p:nvPr/>
        </p:nvGrpSpPr>
        <p:grpSpPr>
          <a:xfrm>
            <a:off x="6599052" y="3792701"/>
            <a:ext cx="557904" cy="557904"/>
            <a:chOff x="1637252" y="4342379"/>
            <a:chExt cx="400024" cy="400024"/>
          </a:xfrm>
          <a:solidFill>
            <a:schemeClr val="accent4"/>
          </a:solidFill>
        </p:grpSpPr>
        <p:sp>
          <p:nvSpPr>
            <p:cNvPr id="55" name="Freeform 57"/>
            <p:cNvSpPr>
              <a:spLocks noEditPoints="1"/>
            </p:cNvSpPr>
            <p:nvPr/>
          </p:nvSpPr>
          <p:spPr bwMode="auto">
            <a:xfrm>
              <a:off x="1637252" y="4342379"/>
              <a:ext cx="125420" cy="400024"/>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8"/>
            <p:cNvSpPr>
              <a:spLocks noEditPoints="1"/>
            </p:cNvSpPr>
            <p:nvPr/>
          </p:nvSpPr>
          <p:spPr bwMode="auto">
            <a:xfrm>
              <a:off x="1911856" y="4342379"/>
              <a:ext cx="125420" cy="400024"/>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9"/>
            <p:cNvSpPr>
              <a:spLocks noEditPoints="1"/>
            </p:cNvSpPr>
            <p:nvPr/>
          </p:nvSpPr>
          <p:spPr bwMode="auto">
            <a:xfrm>
              <a:off x="1774554" y="4342379"/>
              <a:ext cx="125420" cy="400024"/>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60"/>
          <p:cNvSpPr>
            <a:spLocks noEditPoints="1"/>
          </p:cNvSpPr>
          <p:nvPr/>
        </p:nvSpPr>
        <p:spPr bwMode="auto">
          <a:xfrm>
            <a:off x="8173692" y="3792701"/>
            <a:ext cx="557904" cy="557904"/>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9" name="Group 58"/>
          <p:cNvGrpSpPr/>
          <p:nvPr/>
        </p:nvGrpSpPr>
        <p:grpSpPr>
          <a:xfrm>
            <a:off x="1856799" y="3792701"/>
            <a:ext cx="557904" cy="557904"/>
            <a:chOff x="837205" y="3542332"/>
            <a:chExt cx="400024" cy="400024"/>
          </a:xfrm>
          <a:solidFill>
            <a:schemeClr val="accent1"/>
          </a:solidFill>
        </p:grpSpPr>
        <p:sp>
          <p:nvSpPr>
            <p:cNvPr id="60" name="Freeform 85"/>
            <p:cNvSpPr>
              <a:spLocks noEditPoints="1"/>
            </p:cNvSpPr>
            <p:nvPr/>
          </p:nvSpPr>
          <p:spPr bwMode="auto">
            <a:xfrm>
              <a:off x="837205" y="3542332"/>
              <a:ext cx="400024" cy="400024"/>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86"/>
            <p:cNvSpPr>
              <a:spLocks/>
            </p:cNvSpPr>
            <p:nvPr/>
          </p:nvSpPr>
          <p:spPr bwMode="auto">
            <a:xfrm>
              <a:off x="1074843" y="3692836"/>
              <a:ext cx="112218" cy="1188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87"/>
            <p:cNvSpPr>
              <a:spLocks/>
            </p:cNvSpPr>
            <p:nvPr/>
          </p:nvSpPr>
          <p:spPr bwMode="auto">
            <a:xfrm>
              <a:off x="1074843" y="3655870"/>
              <a:ext cx="112218" cy="1188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88"/>
            <p:cNvSpPr>
              <a:spLocks/>
            </p:cNvSpPr>
            <p:nvPr/>
          </p:nvSpPr>
          <p:spPr bwMode="auto">
            <a:xfrm>
              <a:off x="1074843" y="3617583"/>
              <a:ext cx="112218" cy="1320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89"/>
            <p:cNvSpPr>
              <a:spLocks/>
            </p:cNvSpPr>
            <p:nvPr/>
          </p:nvSpPr>
          <p:spPr bwMode="auto">
            <a:xfrm>
              <a:off x="937541" y="3880306"/>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90"/>
            <p:cNvSpPr>
              <a:spLocks/>
            </p:cNvSpPr>
            <p:nvPr/>
          </p:nvSpPr>
          <p:spPr bwMode="auto">
            <a:xfrm>
              <a:off x="937541" y="3843340"/>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91"/>
            <p:cNvSpPr>
              <a:spLocks/>
            </p:cNvSpPr>
            <p:nvPr/>
          </p:nvSpPr>
          <p:spPr bwMode="auto">
            <a:xfrm>
              <a:off x="937541" y="3805053"/>
              <a:ext cx="112218" cy="1320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92"/>
            <p:cNvSpPr>
              <a:spLocks/>
            </p:cNvSpPr>
            <p:nvPr/>
          </p:nvSpPr>
          <p:spPr bwMode="auto">
            <a:xfrm>
              <a:off x="1074843" y="3880306"/>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93"/>
            <p:cNvSpPr>
              <a:spLocks/>
            </p:cNvSpPr>
            <p:nvPr/>
          </p:nvSpPr>
          <p:spPr bwMode="auto">
            <a:xfrm>
              <a:off x="1074843" y="3843340"/>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94"/>
            <p:cNvSpPr>
              <a:spLocks/>
            </p:cNvSpPr>
            <p:nvPr/>
          </p:nvSpPr>
          <p:spPr bwMode="auto">
            <a:xfrm>
              <a:off x="1074843" y="3805053"/>
              <a:ext cx="112218" cy="1320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95"/>
            <p:cNvSpPr>
              <a:spLocks/>
            </p:cNvSpPr>
            <p:nvPr/>
          </p:nvSpPr>
          <p:spPr bwMode="auto">
            <a:xfrm>
              <a:off x="937541" y="3729802"/>
              <a:ext cx="249520" cy="13202"/>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96"/>
            <p:cNvSpPr>
              <a:spLocks/>
            </p:cNvSpPr>
            <p:nvPr/>
          </p:nvSpPr>
          <p:spPr bwMode="auto">
            <a:xfrm>
              <a:off x="937541" y="3768087"/>
              <a:ext cx="249520" cy="11882"/>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97"/>
            <p:cNvSpPr>
              <a:spLocks noEditPoints="1"/>
            </p:cNvSpPr>
            <p:nvPr/>
          </p:nvSpPr>
          <p:spPr bwMode="auto">
            <a:xfrm>
              <a:off x="937541" y="3592500"/>
              <a:ext cx="112218" cy="112218"/>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p:cNvGrpSpPr/>
          <p:nvPr/>
        </p:nvGrpSpPr>
        <p:grpSpPr>
          <a:xfrm>
            <a:off x="3560445" y="3804087"/>
            <a:ext cx="367351" cy="535132"/>
            <a:chOff x="3299397" y="1943557"/>
            <a:chExt cx="274604" cy="400024"/>
          </a:xfrm>
          <a:solidFill>
            <a:schemeClr val="accent2"/>
          </a:solidFill>
        </p:grpSpPr>
        <p:sp>
          <p:nvSpPr>
            <p:cNvPr id="74"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4135251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00"/>
                                        <p:tgtEl>
                                          <p:spTgt spid="11"/>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up)">
                                      <p:cBhvr>
                                        <p:cTn id="47" dur="500"/>
                                        <p:tgtEl>
                                          <p:spTgt spid="1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500"/>
                                        <p:tgtEl>
                                          <p:spTgt spid="15"/>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down)">
                                      <p:cBhvr>
                                        <p:cTn id="59" dur="500"/>
                                        <p:tgtEl>
                                          <p:spTgt spid="16"/>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up)">
                                      <p:cBhvr>
                                        <p:cTn id="67" dur="500"/>
                                        <p:tgtEl>
                                          <p:spTgt spid="17"/>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wipe(up)">
                                      <p:cBhvr>
                                        <p:cTn id="71" dur="500"/>
                                        <p:tgtEl>
                                          <p:spTgt spid="18"/>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left)">
                                      <p:cBhvr>
                                        <p:cTn id="75" dur="500"/>
                                        <p:tgtEl>
                                          <p:spTgt spid="24"/>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down)">
                                      <p:cBhvr>
                                        <p:cTn id="79" dur="500"/>
                                        <p:tgtEl>
                                          <p:spTgt spid="19"/>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Effect transition="in" filter="wipe(left)">
                                      <p:cBhvr>
                                        <p:cTn id="83" dur="500"/>
                                        <p:tgtEl>
                                          <p:spTgt spid="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fade">
                                      <p:cBhvr>
                                        <p:cTn id="99" dur="500"/>
                                        <p:tgtEl>
                                          <p:spTgt spid="38"/>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fade">
                                      <p:cBhvr>
                                        <p:cTn id="103" dur="500"/>
                                        <p:tgtEl>
                                          <p:spTgt spid="39"/>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fade">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1"/>
                                        </p:tgtEl>
                                        <p:attrNameLst>
                                          <p:attrName>style.visibility</p:attrName>
                                        </p:attrNameLst>
                                      </p:cBhvr>
                                      <p:to>
                                        <p:strVal val="visible"/>
                                      </p:to>
                                    </p:set>
                                    <p:animEffect transition="in" filter="fade">
                                      <p:cBhvr>
                                        <p:cTn id="111" dur="500"/>
                                        <p:tgtEl>
                                          <p:spTgt spid="41"/>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fade">
                                      <p:cBhvr>
                                        <p:cTn id="115" dur="500"/>
                                        <p:tgtEl>
                                          <p:spTgt spid="29"/>
                                        </p:tgtEl>
                                      </p:cBhvr>
                                    </p:animEffect>
                                  </p:childTnLst>
                                </p:cTn>
                              </p:par>
                            </p:childTnLst>
                          </p:cTn>
                        </p:par>
                        <p:par>
                          <p:cTn id="116" fill="hold">
                            <p:stCondLst>
                              <p:cond delay="14000"/>
                            </p:stCondLst>
                            <p:childTnLst>
                              <p:par>
                                <p:cTn id="117" presetID="53" presetClass="entr" presetSubtype="16" fill="hold" nodeType="afterEffect">
                                  <p:stCondLst>
                                    <p:cond delay="0"/>
                                  </p:stCondLst>
                                  <p:childTnLst>
                                    <p:set>
                                      <p:cBhvr>
                                        <p:cTn id="118" dur="1" fill="hold">
                                          <p:stCondLst>
                                            <p:cond delay="0"/>
                                          </p:stCondLst>
                                        </p:cTn>
                                        <p:tgtEl>
                                          <p:spTgt spid="59"/>
                                        </p:tgtEl>
                                        <p:attrNameLst>
                                          <p:attrName>style.visibility</p:attrName>
                                        </p:attrNameLst>
                                      </p:cBhvr>
                                      <p:to>
                                        <p:strVal val="visible"/>
                                      </p:to>
                                    </p:set>
                                    <p:anim calcmode="lin" valueType="num">
                                      <p:cBhvr>
                                        <p:cTn id="119" dur="500" fill="hold"/>
                                        <p:tgtEl>
                                          <p:spTgt spid="59"/>
                                        </p:tgtEl>
                                        <p:attrNameLst>
                                          <p:attrName>ppt_w</p:attrName>
                                        </p:attrNameLst>
                                      </p:cBhvr>
                                      <p:tavLst>
                                        <p:tav tm="0">
                                          <p:val>
                                            <p:fltVal val="0"/>
                                          </p:val>
                                        </p:tav>
                                        <p:tav tm="100000">
                                          <p:val>
                                            <p:strVal val="#ppt_w"/>
                                          </p:val>
                                        </p:tav>
                                      </p:tavLst>
                                    </p:anim>
                                    <p:anim calcmode="lin" valueType="num">
                                      <p:cBhvr>
                                        <p:cTn id="120" dur="500" fill="hold"/>
                                        <p:tgtEl>
                                          <p:spTgt spid="59"/>
                                        </p:tgtEl>
                                        <p:attrNameLst>
                                          <p:attrName>ppt_h</p:attrName>
                                        </p:attrNameLst>
                                      </p:cBhvr>
                                      <p:tavLst>
                                        <p:tav tm="0">
                                          <p:val>
                                            <p:fltVal val="0"/>
                                          </p:val>
                                        </p:tav>
                                        <p:tav tm="100000">
                                          <p:val>
                                            <p:strVal val="#ppt_h"/>
                                          </p:val>
                                        </p:tav>
                                      </p:tavLst>
                                    </p:anim>
                                    <p:animEffect transition="in" filter="fade">
                                      <p:cBhvr>
                                        <p:cTn id="121" dur="500"/>
                                        <p:tgtEl>
                                          <p:spTgt spid="59"/>
                                        </p:tgtEl>
                                      </p:cBhvr>
                                    </p:animEffect>
                                  </p:childTnLst>
                                </p:cTn>
                              </p:par>
                            </p:childTnLst>
                          </p:cTn>
                        </p:par>
                        <p:par>
                          <p:cTn id="122" fill="hold">
                            <p:stCondLst>
                              <p:cond delay="14500"/>
                            </p:stCondLst>
                            <p:childTnLst>
                              <p:par>
                                <p:cTn id="123" presetID="10" presetClass="entr" presetSubtype="0"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fade">
                                      <p:cBhvr>
                                        <p:cTn id="125" dur="500"/>
                                        <p:tgtEl>
                                          <p:spTgt spid="27"/>
                                        </p:tgtEl>
                                      </p:cBhvr>
                                    </p:animEffect>
                                  </p:childTnLst>
                                </p:cTn>
                              </p:par>
                            </p:childTnLst>
                          </p:cTn>
                        </p:par>
                        <p:par>
                          <p:cTn id="126" fill="hold">
                            <p:stCondLst>
                              <p:cond delay="15000"/>
                            </p:stCondLst>
                            <p:childTnLst>
                              <p:par>
                                <p:cTn id="127" presetID="53" presetClass="entr" presetSubtype="16" fill="hold" nodeType="afterEffect">
                                  <p:stCondLst>
                                    <p:cond delay="0"/>
                                  </p:stCondLst>
                                  <p:childTnLst>
                                    <p:set>
                                      <p:cBhvr>
                                        <p:cTn id="128" dur="1" fill="hold">
                                          <p:stCondLst>
                                            <p:cond delay="0"/>
                                          </p:stCondLst>
                                        </p:cTn>
                                        <p:tgtEl>
                                          <p:spTgt spid="73"/>
                                        </p:tgtEl>
                                        <p:attrNameLst>
                                          <p:attrName>style.visibility</p:attrName>
                                        </p:attrNameLst>
                                      </p:cBhvr>
                                      <p:to>
                                        <p:strVal val="visible"/>
                                      </p:to>
                                    </p:set>
                                    <p:anim calcmode="lin" valueType="num">
                                      <p:cBhvr>
                                        <p:cTn id="129" dur="500" fill="hold"/>
                                        <p:tgtEl>
                                          <p:spTgt spid="73"/>
                                        </p:tgtEl>
                                        <p:attrNameLst>
                                          <p:attrName>ppt_w</p:attrName>
                                        </p:attrNameLst>
                                      </p:cBhvr>
                                      <p:tavLst>
                                        <p:tav tm="0">
                                          <p:val>
                                            <p:fltVal val="0"/>
                                          </p:val>
                                        </p:tav>
                                        <p:tav tm="100000">
                                          <p:val>
                                            <p:strVal val="#ppt_w"/>
                                          </p:val>
                                        </p:tav>
                                      </p:tavLst>
                                    </p:anim>
                                    <p:anim calcmode="lin" valueType="num">
                                      <p:cBhvr>
                                        <p:cTn id="130" dur="500" fill="hold"/>
                                        <p:tgtEl>
                                          <p:spTgt spid="73"/>
                                        </p:tgtEl>
                                        <p:attrNameLst>
                                          <p:attrName>ppt_h</p:attrName>
                                        </p:attrNameLst>
                                      </p:cBhvr>
                                      <p:tavLst>
                                        <p:tav tm="0">
                                          <p:val>
                                            <p:fltVal val="0"/>
                                          </p:val>
                                        </p:tav>
                                        <p:tav tm="100000">
                                          <p:val>
                                            <p:strVal val="#ppt_h"/>
                                          </p:val>
                                        </p:tav>
                                      </p:tavLst>
                                    </p:anim>
                                    <p:animEffect transition="in" filter="fade">
                                      <p:cBhvr>
                                        <p:cTn id="131" dur="500"/>
                                        <p:tgtEl>
                                          <p:spTgt spid="73"/>
                                        </p:tgtEl>
                                      </p:cBhvr>
                                    </p:animEffect>
                                  </p:childTnLst>
                                </p:cTn>
                              </p:par>
                            </p:childTnLst>
                          </p:cTn>
                        </p:par>
                        <p:par>
                          <p:cTn id="132" fill="hold">
                            <p:stCondLst>
                              <p:cond delay="15500"/>
                            </p:stCondLst>
                            <p:childTnLst>
                              <p:par>
                                <p:cTn id="133" presetID="10" presetClass="entr" presetSubtype="0" fill="hold" grpId="0" nodeType="afterEffect">
                                  <p:stCondLst>
                                    <p:cond delay="0"/>
                                  </p:stCondLst>
                                  <p:childTnLst>
                                    <p:set>
                                      <p:cBhvr>
                                        <p:cTn id="134" dur="1" fill="hold">
                                          <p:stCondLst>
                                            <p:cond delay="0"/>
                                          </p:stCondLst>
                                        </p:cTn>
                                        <p:tgtEl>
                                          <p:spTgt spid="30"/>
                                        </p:tgtEl>
                                        <p:attrNameLst>
                                          <p:attrName>style.visibility</p:attrName>
                                        </p:attrNameLst>
                                      </p:cBhvr>
                                      <p:to>
                                        <p:strVal val="visible"/>
                                      </p:to>
                                    </p:set>
                                    <p:animEffect transition="in" filter="fade">
                                      <p:cBhvr>
                                        <p:cTn id="135" dur="500"/>
                                        <p:tgtEl>
                                          <p:spTgt spid="30"/>
                                        </p:tgtEl>
                                      </p:cBhvr>
                                    </p:animEffect>
                                  </p:childTnLst>
                                </p:cTn>
                              </p:par>
                            </p:childTnLst>
                          </p:cTn>
                        </p:par>
                        <p:par>
                          <p:cTn id="136" fill="hold">
                            <p:stCondLst>
                              <p:cond delay="16000"/>
                            </p:stCondLst>
                            <p:childTnLst>
                              <p:par>
                                <p:cTn id="137" presetID="53" presetClass="entr" presetSubtype="16" fill="hold" nodeType="afterEffect">
                                  <p:stCondLst>
                                    <p:cond delay="0"/>
                                  </p:stCondLst>
                                  <p:childTnLst>
                                    <p:set>
                                      <p:cBhvr>
                                        <p:cTn id="138" dur="1" fill="hold">
                                          <p:stCondLst>
                                            <p:cond delay="0"/>
                                          </p:stCondLst>
                                        </p:cTn>
                                        <p:tgtEl>
                                          <p:spTgt spid="42"/>
                                        </p:tgtEl>
                                        <p:attrNameLst>
                                          <p:attrName>style.visibility</p:attrName>
                                        </p:attrNameLst>
                                      </p:cBhvr>
                                      <p:to>
                                        <p:strVal val="visible"/>
                                      </p:to>
                                    </p:set>
                                    <p:anim calcmode="lin" valueType="num">
                                      <p:cBhvr>
                                        <p:cTn id="139" dur="500" fill="hold"/>
                                        <p:tgtEl>
                                          <p:spTgt spid="42"/>
                                        </p:tgtEl>
                                        <p:attrNameLst>
                                          <p:attrName>ppt_w</p:attrName>
                                        </p:attrNameLst>
                                      </p:cBhvr>
                                      <p:tavLst>
                                        <p:tav tm="0">
                                          <p:val>
                                            <p:fltVal val="0"/>
                                          </p:val>
                                        </p:tav>
                                        <p:tav tm="100000">
                                          <p:val>
                                            <p:strVal val="#ppt_w"/>
                                          </p:val>
                                        </p:tav>
                                      </p:tavLst>
                                    </p:anim>
                                    <p:anim calcmode="lin" valueType="num">
                                      <p:cBhvr>
                                        <p:cTn id="140" dur="500" fill="hold"/>
                                        <p:tgtEl>
                                          <p:spTgt spid="42"/>
                                        </p:tgtEl>
                                        <p:attrNameLst>
                                          <p:attrName>ppt_h</p:attrName>
                                        </p:attrNameLst>
                                      </p:cBhvr>
                                      <p:tavLst>
                                        <p:tav tm="0">
                                          <p:val>
                                            <p:fltVal val="0"/>
                                          </p:val>
                                        </p:tav>
                                        <p:tav tm="100000">
                                          <p:val>
                                            <p:strVal val="#ppt_h"/>
                                          </p:val>
                                        </p:tav>
                                      </p:tavLst>
                                    </p:anim>
                                    <p:animEffect transition="in" filter="fade">
                                      <p:cBhvr>
                                        <p:cTn id="141" dur="500"/>
                                        <p:tgtEl>
                                          <p:spTgt spid="42"/>
                                        </p:tgtEl>
                                      </p:cBhvr>
                                    </p:animEffect>
                                  </p:childTnLst>
                                </p:cTn>
                              </p:par>
                            </p:childTnLst>
                          </p:cTn>
                        </p:par>
                        <p:par>
                          <p:cTn id="142" fill="hold">
                            <p:stCondLst>
                              <p:cond delay="16500"/>
                            </p:stCondLst>
                            <p:childTnLst>
                              <p:par>
                                <p:cTn id="143" presetID="10" presetClass="entr" presetSubtype="0" fill="hold" grpId="0" nodeType="afterEffect">
                                  <p:stCondLst>
                                    <p:cond delay="0"/>
                                  </p:stCondLst>
                                  <p:childTnLst>
                                    <p:set>
                                      <p:cBhvr>
                                        <p:cTn id="144" dur="1" fill="hold">
                                          <p:stCondLst>
                                            <p:cond delay="0"/>
                                          </p:stCondLst>
                                        </p:cTn>
                                        <p:tgtEl>
                                          <p:spTgt spid="31"/>
                                        </p:tgtEl>
                                        <p:attrNameLst>
                                          <p:attrName>style.visibility</p:attrName>
                                        </p:attrNameLst>
                                      </p:cBhvr>
                                      <p:to>
                                        <p:strVal val="visible"/>
                                      </p:to>
                                    </p:set>
                                    <p:animEffect transition="in" filter="fade">
                                      <p:cBhvr>
                                        <p:cTn id="145" dur="500"/>
                                        <p:tgtEl>
                                          <p:spTgt spid="31"/>
                                        </p:tgtEl>
                                      </p:cBhvr>
                                    </p:animEffect>
                                  </p:childTnLst>
                                </p:cTn>
                              </p:par>
                            </p:childTnLst>
                          </p:cTn>
                        </p:par>
                        <p:par>
                          <p:cTn id="146" fill="hold">
                            <p:stCondLst>
                              <p:cond delay="17000"/>
                            </p:stCondLst>
                            <p:childTnLst>
                              <p:par>
                                <p:cTn id="147" presetID="53" presetClass="entr" presetSubtype="16" fill="hold" nodeType="afterEffect">
                                  <p:stCondLst>
                                    <p:cond delay="0"/>
                                  </p:stCondLst>
                                  <p:childTnLst>
                                    <p:set>
                                      <p:cBhvr>
                                        <p:cTn id="148" dur="1" fill="hold">
                                          <p:stCondLst>
                                            <p:cond delay="0"/>
                                          </p:stCondLst>
                                        </p:cTn>
                                        <p:tgtEl>
                                          <p:spTgt spid="54"/>
                                        </p:tgtEl>
                                        <p:attrNameLst>
                                          <p:attrName>style.visibility</p:attrName>
                                        </p:attrNameLst>
                                      </p:cBhvr>
                                      <p:to>
                                        <p:strVal val="visible"/>
                                      </p:to>
                                    </p:set>
                                    <p:anim calcmode="lin" valueType="num">
                                      <p:cBhvr>
                                        <p:cTn id="149" dur="500" fill="hold"/>
                                        <p:tgtEl>
                                          <p:spTgt spid="54"/>
                                        </p:tgtEl>
                                        <p:attrNameLst>
                                          <p:attrName>ppt_w</p:attrName>
                                        </p:attrNameLst>
                                      </p:cBhvr>
                                      <p:tavLst>
                                        <p:tav tm="0">
                                          <p:val>
                                            <p:fltVal val="0"/>
                                          </p:val>
                                        </p:tav>
                                        <p:tav tm="100000">
                                          <p:val>
                                            <p:strVal val="#ppt_w"/>
                                          </p:val>
                                        </p:tav>
                                      </p:tavLst>
                                    </p:anim>
                                    <p:anim calcmode="lin" valueType="num">
                                      <p:cBhvr>
                                        <p:cTn id="150" dur="500" fill="hold"/>
                                        <p:tgtEl>
                                          <p:spTgt spid="54"/>
                                        </p:tgtEl>
                                        <p:attrNameLst>
                                          <p:attrName>ppt_h</p:attrName>
                                        </p:attrNameLst>
                                      </p:cBhvr>
                                      <p:tavLst>
                                        <p:tav tm="0">
                                          <p:val>
                                            <p:fltVal val="0"/>
                                          </p:val>
                                        </p:tav>
                                        <p:tav tm="100000">
                                          <p:val>
                                            <p:strVal val="#ppt_h"/>
                                          </p:val>
                                        </p:tav>
                                      </p:tavLst>
                                    </p:anim>
                                    <p:animEffect transition="in" filter="fade">
                                      <p:cBhvr>
                                        <p:cTn id="151" dur="500"/>
                                        <p:tgtEl>
                                          <p:spTgt spid="54"/>
                                        </p:tgtEl>
                                      </p:cBhvr>
                                    </p:animEffect>
                                  </p:childTnLst>
                                </p:cTn>
                              </p:par>
                            </p:childTnLst>
                          </p:cTn>
                        </p:par>
                        <p:par>
                          <p:cTn id="152" fill="hold">
                            <p:stCondLst>
                              <p:cond delay="17500"/>
                            </p:stCondLst>
                            <p:childTnLst>
                              <p:par>
                                <p:cTn id="153" presetID="10" presetClass="entr" presetSubtype="0" fill="hold" grpId="0" nodeType="after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500"/>
                                        <p:tgtEl>
                                          <p:spTgt spid="32"/>
                                        </p:tgtEl>
                                      </p:cBhvr>
                                    </p:animEffect>
                                  </p:childTnLst>
                                </p:cTn>
                              </p:par>
                            </p:childTnLst>
                          </p:cTn>
                        </p:par>
                        <p:par>
                          <p:cTn id="156" fill="hold">
                            <p:stCondLst>
                              <p:cond delay="18000"/>
                            </p:stCondLst>
                            <p:childTnLst>
                              <p:par>
                                <p:cTn id="157" presetID="53" presetClass="entr" presetSubtype="16" fill="hold" grpId="0" nodeType="afterEffect">
                                  <p:stCondLst>
                                    <p:cond delay="0"/>
                                  </p:stCondLst>
                                  <p:childTnLst>
                                    <p:set>
                                      <p:cBhvr>
                                        <p:cTn id="158" dur="1" fill="hold">
                                          <p:stCondLst>
                                            <p:cond delay="0"/>
                                          </p:stCondLst>
                                        </p:cTn>
                                        <p:tgtEl>
                                          <p:spTgt spid="58"/>
                                        </p:tgtEl>
                                        <p:attrNameLst>
                                          <p:attrName>style.visibility</p:attrName>
                                        </p:attrNameLst>
                                      </p:cBhvr>
                                      <p:to>
                                        <p:strVal val="visible"/>
                                      </p:to>
                                    </p:set>
                                    <p:anim calcmode="lin" valueType="num">
                                      <p:cBhvr>
                                        <p:cTn id="159" dur="500" fill="hold"/>
                                        <p:tgtEl>
                                          <p:spTgt spid="58"/>
                                        </p:tgtEl>
                                        <p:attrNameLst>
                                          <p:attrName>ppt_w</p:attrName>
                                        </p:attrNameLst>
                                      </p:cBhvr>
                                      <p:tavLst>
                                        <p:tav tm="0">
                                          <p:val>
                                            <p:fltVal val="0"/>
                                          </p:val>
                                        </p:tav>
                                        <p:tav tm="100000">
                                          <p:val>
                                            <p:strVal val="#ppt_w"/>
                                          </p:val>
                                        </p:tav>
                                      </p:tavLst>
                                    </p:anim>
                                    <p:anim calcmode="lin" valueType="num">
                                      <p:cBhvr>
                                        <p:cTn id="160" dur="500" fill="hold"/>
                                        <p:tgtEl>
                                          <p:spTgt spid="58"/>
                                        </p:tgtEl>
                                        <p:attrNameLst>
                                          <p:attrName>ppt_h</p:attrName>
                                        </p:attrNameLst>
                                      </p:cBhvr>
                                      <p:tavLst>
                                        <p:tav tm="0">
                                          <p:val>
                                            <p:fltVal val="0"/>
                                          </p:val>
                                        </p:tav>
                                        <p:tav tm="100000">
                                          <p:val>
                                            <p:strVal val="#ppt_h"/>
                                          </p:val>
                                        </p:tav>
                                      </p:tavLst>
                                    </p:anim>
                                    <p:animEffect transition="in" filter="fade">
                                      <p:cBhvr>
                                        <p:cTn id="161" dur="500"/>
                                        <p:tgtEl>
                                          <p:spTgt spid="58"/>
                                        </p:tgtEl>
                                      </p:cBhvr>
                                    </p:animEffect>
                                  </p:childTnLst>
                                </p:cTn>
                              </p:par>
                            </p:childTnLst>
                          </p:cTn>
                        </p:par>
                        <p:par>
                          <p:cTn id="162" fill="hold">
                            <p:stCondLst>
                              <p:cond delay="18500"/>
                            </p:stCondLst>
                            <p:childTnLst>
                              <p:par>
                                <p:cTn id="163" presetID="10" presetClass="entr" presetSubtype="0"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fade">
                                      <p:cBhvr>
                                        <p:cTn id="165" dur="500"/>
                                        <p:tgtEl>
                                          <p:spTgt spid="35"/>
                                        </p:tgtEl>
                                      </p:cBhvr>
                                    </p:animEffect>
                                  </p:childTnLst>
                                </p:cTn>
                              </p:par>
                            </p:childTnLst>
                          </p:cTn>
                        </p:par>
                        <p:par>
                          <p:cTn id="166" fill="hold">
                            <p:stCondLst>
                              <p:cond delay="19000"/>
                            </p:stCondLst>
                            <p:childTnLst>
                              <p:par>
                                <p:cTn id="167" presetID="53" presetClass="entr" presetSubtype="16" fill="hold" nodeType="afterEffect">
                                  <p:stCondLst>
                                    <p:cond delay="0"/>
                                  </p:stCondLst>
                                  <p:childTnLst>
                                    <p:set>
                                      <p:cBhvr>
                                        <p:cTn id="168" dur="1" fill="hold">
                                          <p:stCondLst>
                                            <p:cond delay="0"/>
                                          </p:stCondLst>
                                        </p:cTn>
                                        <p:tgtEl>
                                          <p:spTgt spid="49"/>
                                        </p:tgtEl>
                                        <p:attrNameLst>
                                          <p:attrName>style.visibility</p:attrName>
                                        </p:attrNameLst>
                                      </p:cBhvr>
                                      <p:to>
                                        <p:strVal val="visible"/>
                                      </p:to>
                                    </p:set>
                                    <p:anim calcmode="lin" valueType="num">
                                      <p:cBhvr>
                                        <p:cTn id="169" dur="500" fill="hold"/>
                                        <p:tgtEl>
                                          <p:spTgt spid="49"/>
                                        </p:tgtEl>
                                        <p:attrNameLst>
                                          <p:attrName>ppt_w</p:attrName>
                                        </p:attrNameLst>
                                      </p:cBhvr>
                                      <p:tavLst>
                                        <p:tav tm="0">
                                          <p:val>
                                            <p:fltVal val="0"/>
                                          </p:val>
                                        </p:tav>
                                        <p:tav tm="100000">
                                          <p:val>
                                            <p:strVal val="#ppt_w"/>
                                          </p:val>
                                        </p:tav>
                                      </p:tavLst>
                                    </p:anim>
                                    <p:anim calcmode="lin" valueType="num">
                                      <p:cBhvr>
                                        <p:cTn id="170" dur="500" fill="hold"/>
                                        <p:tgtEl>
                                          <p:spTgt spid="49"/>
                                        </p:tgtEl>
                                        <p:attrNameLst>
                                          <p:attrName>ppt_h</p:attrName>
                                        </p:attrNameLst>
                                      </p:cBhvr>
                                      <p:tavLst>
                                        <p:tav tm="0">
                                          <p:val>
                                            <p:fltVal val="0"/>
                                          </p:val>
                                        </p:tav>
                                        <p:tav tm="100000">
                                          <p:val>
                                            <p:strVal val="#ppt_h"/>
                                          </p:val>
                                        </p:tav>
                                      </p:tavLst>
                                    </p:anim>
                                    <p:animEffect transition="in" filter="fade">
                                      <p:cBhvr>
                                        <p:cTn id="171" dur="500"/>
                                        <p:tgtEl>
                                          <p:spTgt spid="49"/>
                                        </p:tgtEl>
                                      </p:cBhvr>
                                    </p:animEffect>
                                  </p:childTnLst>
                                </p:cTn>
                              </p:par>
                            </p:childTnLst>
                          </p:cTn>
                        </p:par>
                        <p:par>
                          <p:cTn id="172" fill="hold">
                            <p:stCondLst>
                              <p:cond delay="19500"/>
                            </p:stCondLst>
                            <p:childTnLst>
                              <p:par>
                                <p:cTn id="173" presetID="10" presetClass="entr" presetSubtype="0" fill="hold" grpId="0" nodeType="afterEffect">
                                  <p:stCondLst>
                                    <p:cond delay="0"/>
                                  </p:stCondLst>
                                  <p:childTnLst>
                                    <p:set>
                                      <p:cBhvr>
                                        <p:cTn id="174" dur="1" fill="hold">
                                          <p:stCondLst>
                                            <p:cond delay="0"/>
                                          </p:stCondLst>
                                        </p:cTn>
                                        <p:tgtEl>
                                          <p:spTgt spid="36"/>
                                        </p:tgtEl>
                                        <p:attrNameLst>
                                          <p:attrName>style.visibility</p:attrName>
                                        </p:attrNameLst>
                                      </p:cBhvr>
                                      <p:to>
                                        <p:strVal val="visible"/>
                                      </p:to>
                                    </p:set>
                                    <p:animEffect transition="in" filter="fade">
                                      <p:cBhvr>
                                        <p:cTn id="17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5" grpId="0"/>
      <p:bldP spid="36" grpId="0"/>
      <p:bldP spid="37" grpId="0"/>
      <p:bldP spid="38" grpId="0"/>
      <p:bldP spid="39" grpId="0"/>
      <p:bldP spid="40" grpId="0"/>
      <p:bldP spid="41" grpId="0"/>
      <p:bldP spid="5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Stages Ribbon Process</a:t>
            </a:r>
          </a:p>
        </p:txBody>
      </p:sp>
      <p:grpSp>
        <p:nvGrpSpPr>
          <p:cNvPr id="11" name="Group 10"/>
          <p:cNvGrpSpPr/>
          <p:nvPr/>
        </p:nvGrpSpPr>
        <p:grpSpPr>
          <a:xfrm>
            <a:off x="0" y="5823934"/>
            <a:ext cx="2127278" cy="244888"/>
            <a:chOff x="0" y="5393632"/>
            <a:chExt cx="2127278" cy="244888"/>
          </a:xfrm>
        </p:grpSpPr>
        <p:sp>
          <p:nvSpPr>
            <p:cNvPr id="12" name="Freeform 78"/>
            <p:cNvSpPr>
              <a:spLocks/>
            </p:cNvSpPr>
            <p:nvPr/>
          </p:nvSpPr>
          <p:spPr bwMode="auto">
            <a:xfrm>
              <a:off x="0" y="5393632"/>
              <a:ext cx="2022537" cy="244888"/>
            </a:xfrm>
            <a:custGeom>
              <a:avLst/>
              <a:gdLst>
                <a:gd name="T0" fmla="*/ 1288 w 1371"/>
                <a:gd name="T1" fmla="*/ 0 h 166"/>
                <a:gd name="T2" fmla="*/ 0 w 1371"/>
                <a:gd name="T3" fmla="*/ 0 h 166"/>
                <a:gd name="T4" fmla="*/ 0 w 1371"/>
                <a:gd name="T5" fmla="*/ 166 h 166"/>
                <a:gd name="T6" fmla="*/ 1288 w 1371"/>
                <a:gd name="T7" fmla="*/ 166 h 166"/>
                <a:gd name="T8" fmla="*/ 1371 w 1371"/>
                <a:gd name="T9" fmla="*/ 83 h 166"/>
                <a:gd name="T10" fmla="*/ 1288 w 1371"/>
                <a:gd name="T11" fmla="*/ 0 h 166"/>
              </a:gdLst>
              <a:ahLst/>
              <a:cxnLst>
                <a:cxn ang="0">
                  <a:pos x="T0" y="T1"/>
                </a:cxn>
                <a:cxn ang="0">
                  <a:pos x="T2" y="T3"/>
                </a:cxn>
                <a:cxn ang="0">
                  <a:pos x="T4" y="T5"/>
                </a:cxn>
                <a:cxn ang="0">
                  <a:pos x="T6" y="T7"/>
                </a:cxn>
                <a:cxn ang="0">
                  <a:pos x="T8" y="T9"/>
                </a:cxn>
                <a:cxn ang="0">
                  <a:pos x="T10" y="T11"/>
                </a:cxn>
              </a:cxnLst>
              <a:rect l="0" t="0" r="r" b="b"/>
              <a:pathLst>
                <a:path w="1371" h="166">
                  <a:moveTo>
                    <a:pt x="1288" y="0"/>
                  </a:moveTo>
                  <a:lnTo>
                    <a:pt x="0" y="0"/>
                  </a:lnTo>
                  <a:lnTo>
                    <a:pt x="0" y="166"/>
                  </a:lnTo>
                  <a:lnTo>
                    <a:pt x="1288" y="166"/>
                  </a:lnTo>
                  <a:lnTo>
                    <a:pt x="1371" y="83"/>
                  </a:lnTo>
                  <a:lnTo>
                    <a:pt x="128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9"/>
            <p:cNvSpPr>
              <a:spLocks/>
            </p:cNvSpPr>
            <p:nvPr/>
          </p:nvSpPr>
          <p:spPr bwMode="auto">
            <a:xfrm>
              <a:off x="1956152" y="5393632"/>
              <a:ext cx="171126" cy="244888"/>
            </a:xfrm>
            <a:custGeom>
              <a:avLst/>
              <a:gdLst>
                <a:gd name="T0" fmla="*/ 0 w 116"/>
                <a:gd name="T1" fmla="*/ 166 h 166"/>
                <a:gd name="T2" fmla="*/ 80 w 116"/>
                <a:gd name="T3" fmla="*/ 83 h 166"/>
                <a:gd name="T4" fmla="*/ 0 w 116"/>
                <a:gd name="T5" fmla="*/ 0 h 166"/>
                <a:gd name="T6" fmla="*/ 116 w 116"/>
                <a:gd name="T7" fmla="*/ 0 h 166"/>
                <a:gd name="T8" fmla="*/ 116 w 116"/>
                <a:gd name="T9" fmla="*/ 166 h 166"/>
                <a:gd name="T10" fmla="*/ 0 w 116"/>
                <a:gd name="T11" fmla="*/ 166 h 166"/>
                <a:gd name="T12" fmla="*/ 0 w 116"/>
                <a:gd name="T13" fmla="*/ 166 h 166"/>
                <a:gd name="T14" fmla="*/ 0 w 116"/>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66">
                  <a:moveTo>
                    <a:pt x="0" y="166"/>
                  </a:moveTo>
                  <a:lnTo>
                    <a:pt x="80" y="83"/>
                  </a:lnTo>
                  <a:lnTo>
                    <a:pt x="0" y="0"/>
                  </a:lnTo>
                  <a:lnTo>
                    <a:pt x="116" y="0"/>
                  </a:lnTo>
                  <a:lnTo>
                    <a:pt x="116" y="166"/>
                  </a:lnTo>
                  <a:lnTo>
                    <a:pt x="0" y="166"/>
                  </a:lnTo>
                  <a:lnTo>
                    <a:pt x="0" y="166"/>
                  </a:lnTo>
                  <a:lnTo>
                    <a:pt x="0" y="1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80"/>
          <p:cNvSpPr>
            <a:spLocks/>
          </p:cNvSpPr>
          <p:nvPr/>
        </p:nvSpPr>
        <p:spPr bwMode="auto">
          <a:xfrm>
            <a:off x="2127278" y="5049439"/>
            <a:ext cx="243413" cy="1022333"/>
          </a:xfrm>
          <a:custGeom>
            <a:avLst/>
            <a:gdLst>
              <a:gd name="T0" fmla="*/ 165 w 165"/>
              <a:gd name="T1" fmla="*/ 530 h 693"/>
              <a:gd name="T2" fmla="*/ 0 w 165"/>
              <a:gd name="T3" fmla="*/ 693 h 693"/>
              <a:gd name="T4" fmla="*/ 0 w 165"/>
              <a:gd name="T5" fmla="*/ 163 h 693"/>
              <a:gd name="T6" fmla="*/ 165 w 165"/>
              <a:gd name="T7" fmla="*/ 0 h 693"/>
              <a:gd name="T8" fmla="*/ 165 w 165"/>
              <a:gd name="T9" fmla="*/ 530 h 693"/>
              <a:gd name="T10" fmla="*/ 165 w 165"/>
              <a:gd name="T11" fmla="*/ 530 h 693"/>
              <a:gd name="T12" fmla="*/ 165 w 165"/>
              <a:gd name="T13" fmla="*/ 530 h 693"/>
            </a:gdLst>
            <a:ahLst/>
            <a:cxnLst>
              <a:cxn ang="0">
                <a:pos x="T0" y="T1"/>
              </a:cxn>
              <a:cxn ang="0">
                <a:pos x="T2" y="T3"/>
              </a:cxn>
              <a:cxn ang="0">
                <a:pos x="T4" y="T5"/>
              </a:cxn>
              <a:cxn ang="0">
                <a:pos x="T6" y="T7"/>
              </a:cxn>
              <a:cxn ang="0">
                <a:pos x="T8" y="T9"/>
              </a:cxn>
              <a:cxn ang="0">
                <a:pos x="T10" y="T11"/>
              </a:cxn>
              <a:cxn ang="0">
                <a:pos x="T12" y="T13"/>
              </a:cxn>
            </a:cxnLst>
            <a:rect l="0" t="0" r="r" b="b"/>
            <a:pathLst>
              <a:path w="165" h="693">
                <a:moveTo>
                  <a:pt x="165" y="530"/>
                </a:moveTo>
                <a:lnTo>
                  <a:pt x="0" y="693"/>
                </a:lnTo>
                <a:lnTo>
                  <a:pt x="0" y="163"/>
                </a:lnTo>
                <a:lnTo>
                  <a:pt x="165" y="0"/>
                </a:lnTo>
                <a:lnTo>
                  <a:pt x="165" y="530"/>
                </a:lnTo>
                <a:lnTo>
                  <a:pt x="165" y="530"/>
                </a:lnTo>
                <a:lnTo>
                  <a:pt x="165" y="53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2127278" y="5049439"/>
            <a:ext cx="2015162" cy="240462"/>
            <a:chOff x="2127278" y="4619137"/>
            <a:chExt cx="2015162" cy="240462"/>
          </a:xfrm>
        </p:grpSpPr>
        <p:sp>
          <p:nvSpPr>
            <p:cNvPr id="16" name="Freeform 81"/>
            <p:cNvSpPr>
              <a:spLocks/>
            </p:cNvSpPr>
            <p:nvPr/>
          </p:nvSpPr>
          <p:spPr bwMode="auto">
            <a:xfrm>
              <a:off x="2127278" y="4619137"/>
              <a:ext cx="1907469" cy="240462"/>
            </a:xfrm>
            <a:custGeom>
              <a:avLst/>
              <a:gdLst>
                <a:gd name="T0" fmla="*/ 1210 w 1293"/>
                <a:gd name="T1" fmla="*/ 0 h 163"/>
                <a:gd name="T2" fmla="*/ 165 w 1293"/>
                <a:gd name="T3" fmla="*/ 0 h 163"/>
                <a:gd name="T4" fmla="*/ 0 w 1293"/>
                <a:gd name="T5" fmla="*/ 163 h 163"/>
                <a:gd name="T6" fmla="*/ 1210 w 1293"/>
                <a:gd name="T7" fmla="*/ 163 h 163"/>
                <a:gd name="T8" fmla="*/ 1293 w 1293"/>
                <a:gd name="T9" fmla="*/ 80 h 163"/>
                <a:gd name="T10" fmla="*/ 1210 w 1293"/>
                <a:gd name="T11" fmla="*/ 0 h 163"/>
                <a:gd name="T12" fmla="*/ 1210 w 1293"/>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1293" h="163">
                  <a:moveTo>
                    <a:pt x="1210" y="0"/>
                  </a:moveTo>
                  <a:lnTo>
                    <a:pt x="165" y="0"/>
                  </a:lnTo>
                  <a:lnTo>
                    <a:pt x="0" y="163"/>
                  </a:lnTo>
                  <a:lnTo>
                    <a:pt x="1210" y="163"/>
                  </a:lnTo>
                  <a:lnTo>
                    <a:pt x="1293" y="80"/>
                  </a:lnTo>
                  <a:lnTo>
                    <a:pt x="1210" y="0"/>
                  </a:lnTo>
                  <a:lnTo>
                    <a:pt x="12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82"/>
            <p:cNvSpPr>
              <a:spLocks/>
            </p:cNvSpPr>
            <p:nvPr/>
          </p:nvSpPr>
          <p:spPr bwMode="auto">
            <a:xfrm>
              <a:off x="3968363" y="4619137"/>
              <a:ext cx="174077" cy="240462"/>
            </a:xfrm>
            <a:custGeom>
              <a:avLst/>
              <a:gdLst>
                <a:gd name="T0" fmla="*/ 0 w 118"/>
                <a:gd name="T1" fmla="*/ 163 h 163"/>
                <a:gd name="T2" fmla="*/ 83 w 118"/>
                <a:gd name="T3" fmla="*/ 80 h 163"/>
                <a:gd name="T4" fmla="*/ 0 w 118"/>
                <a:gd name="T5" fmla="*/ 0 h 163"/>
                <a:gd name="T6" fmla="*/ 118 w 118"/>
                <a:gd name="T7" fmla="*/ 0 h 163"/>
                <a:gd name="T8" fmla="*/ 118 w 118"/>
                <a:gd name="T9" fmla="*/ 163 h 163"/>
                <a:gd name="T10" fmla="*/ 0 w 118"/>
                <a:gd name="T11" fmla="*/ 163 h 163"/>
                <a:gd name="T12" fmla="*/ 0 w 118"/>
                <a:gd name="T13" fmla="*/ 163 h 163"/>
                <a:gd name="T14" fmla="*/ 0 w 118"/>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63">
                  <a:moveTo>
                    <a:pt x="0" y="163"/>
                  </a:moveTo>
                  <a:lnTo>
                    <a:pt x="83" y="80"/>
                  </a:lnTo>
                  <a:lnTo>
                    <a:pt x="0" y="0"/>
                  </a:lnTo>
                  <a:lnTo>
                    <a:pt x="118" y="0"/>
                  </a:lnTo>
                  <a:lnTo>
                    <a:pt x="118" y="163"/>
                  </a:lnTo>
                  <a:lnTo>
                    <a:pt x="0" y="163"/>
                  </a:lnTo>
                  <a:lnTo>
                    <a:pt x="0" y="163"/>
                  </a:lnTo>
                  <a:lnTo>
                    <a:pt x="0" y="1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Freeform 83"/>
          <p:cNvSpPr>
            <a:spLocks/>
          </p:cNvSpPr>
          <p:nvPr/>
        </p:nvSpPr>
        <p:spPr bwMode="auto">
          <a:xfrm>
            <a:off x="4142439" y="4266093"/>
            <a:ext cx="237512" cy="1026759"/>
          </a:xfrm>
          <a:custGeom>
            <a:avLst/>
            <a:gdLst>
              <a:gd name="T0" fmla="*/ 161 w 161"/>
              <a:gd name="T1" fmla="*/ 533 h 696"/>
              <a:gd name="T2" fmla="*/ 0 w 161"/>
              <a:gd name="T3" fmla="*/ 696 h 696"/>
              <a:gd name="T4" fmla="*/ 0 w 161"/>
              <a:gd name="T5" fmla="*/ 166 h 696"/>
              <a:gd name="T6" fmla="*/ 161 w 161"/>
              <a:gd name="T7" fmla="*/ 0 h 696"/>
              <a:gd name="T8" fmla="*/ 161 w 161"/>
              <a:gd name="T9" fmla="*/ 533 h 696"/>
              <a:gd name="T10" fmla="*/ 161 w 161"/>
              <a:gd name="T11" fmla="*/ 533 h 696"/>
              <a:gd name="T12" fmla="*/ 161 w 161"/>
              <a:gd name="T13" fmla="*/ 533 h 696"/>
            </a:gdLst>
            <a:ahLst/>
            <a:cxnLst>
              <a:cxn ang="0">
                <a:pos x="T0" y="T1"/>
              </a:cxn>
              <a:cxn ang="0">
                <a:pos x="T2" y="T3"/>
              </a:cxn>
              <a:cxn ang="0">
                <a:pos x="T4" y="T5"/>
              </a:cxn>
              <a:cxn ang="0">
                <a:pos x="T6" y="T7"/>
              </a:cxn>
              <a:cxn ang="0">
                <a:pos x="T8" y="T9"/>
              </a:cxn>
              <a:cxn ang="0">
                <a:pos x="T10" y="T11"/>
              </a:cxn>
              <a:cxn ang="0">
                <a:pos x="T12" y="T13"/>
              </a:cxn>
            </a:cxnLst>
            <a:rect l="0" t="0" r="r" b="b"/>
            <a:pathLst>
              <a:path w="161" h="696">
                <a:moveTo>
                  <a:pt x="161" y="533"/>
                </a:moveTo>
                <a:lnTo>
                  <a:pt x="0" y="696"/>
                </a:lnTo>
                <a:lnTo>
                  <a:pt x="0" y="166"/>
                </a:lnTo>
                <a:lnTo>
                  <a:pt x="161" y="0"/>
                </a:lnTo>
                <a:lnTo>
                  <a:pt x="161" y="533"/>
                </a:lnTo>
                <a:lnTo>
                  <a:pt x="161" y="533"/>
                </a:lnTo>
                <a:lnTo>
                  <a:pt x="161" y="533"/>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4139489" y="4266093"/>
            <a:ext cx="2012211" cy="244888"/>
            <a:chOff x="4139489" y="3835791"/>
            <a:chExt cx="2012211" cy="244888"/>
          </a:xfrm>
        </p:grpSpPr>
        <p:sp>
          <p:nvSpPr>
            <p:cNvPr id="20" name="Freeform 84"/>
            <p:cNvSpPr>
              <a:spLocks/>
            </p:cNvSpPr>
            <p:nvPr/>
          </p:nvSpPr>
          <p:spPr bwMode="auto">
            <a:xfrm>
              <a:off x="4139489" y="3835791"/>
              <a:ext cx="1904519" cy="244888"/>
            </a:xfrm>
            <a:custGeom>
              <a:avLst/>
              <a:gdLst>
                <a:gd name="T0" fmla="*/ 1208 w 1291"/>
                <a:gd name="T1" fmla="*/ 0 h 166"/>
                <a:gd name="T2" fmla="*/ 163 w 1291"/>
                <a:gd name="T3" fmla="*/ 0 h 166"/>
                <a:gd name="T4" fmla="*/ 0 w 1291"/>
                <a:gd name="T5" fmla="*/ 166 h 166"/>
                <a:gd name="T6" fmla="*/ 1208 w 1291"/>
                <a:gd name="T7" fmla="*/ 166 h 166"/>
                <a:gd name="T8" fmla="*/ 1291 w 1291"/>
                <a:gd name="T9" fmla="*/ 83 h 166"/>
                <a:gd name="T10" fmla="*/ 1208 w 1291"/>
                <a:gd name="T11" fmla="*/ 0 h 166"/>
                <a:gd name="T12" fmla="*/ 1208 w 1291"/>
                <a:gd name="T13" fmla="*/ 0 h 166"/>
              </a:gdLst>
              <a:ahLst/>
              <a:cxnLst>
                <a:cxn ang="0">
                  <a:pos x="T0" y="T1"/>
                </a:cxn>
                <a:cxn ang="0">
                  <a:pos x="T2" y="T3"/>
                </a:cxn>
                <a:cxn ang="0">
                  <a:pos x="T4" y="T5"/>
                </a:cxn>
                <a:cxn ang="0">
                  <a:pos x="T6" y="T7"/>
                </a:cxn>
                <a:cxn ang="0">
                  <a:pos x="T8" y="T9"/>
                </a:cxn>
                <a:cxn ang="0">
                  <a:pos x="T10" y="T11"/>
                </a:cxn>
                <a:cxn ang="0">
                  <a:pos x="T12" y="T13"/>
                </a:cxn>
              </a:cxnLst>
              <a:rect l="0" t="0" r="r" b="b"/>
              <a:pathLst>
                <a:path w="1291" h="166">
                  <a:moveTo>
                    <a:pt x="1208" y="0"/>
                  </a:moveTo>
                  <a:lnTo>
                    <a:pt x="163" y="0"/>
                  </a:lnTo>
                  <a:lnTo>
                    <a:pt x="0" y="166"/>
                  </a:lnTo>
                  <a:lnTo>
                    <a:pt x="1208" y="166"/>
                  </a:lnTo>
                  <a:lnTo>
                    <a:pt x="1291" y="83"/>
                  </a:lnTo>
                  <a:lnTo>
                    <a:pt x="1208" y="0"/>
                  </a:lnTo>
                  <a:lnTo>
                    <a:pt x="1208"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85"/>
            <p:cNvSpPr>
              <a:spLocks/>
            </p:cNvSpPr>
            <p:nvPr/>
          </p:nvSpPr>
          <p:spPr bwMode="auto">
            <a:xfrm>
              <a:off x="5977623" y="3835791"/>
              <a:ext cx="174077" cy="244888"/>
            </a:xfrm>
            <a:custGeom>
              <a:avLst/>
              <a:gdLst>
                <a:gd name="T0" fmla="*/ 0 w 118"/>
                <a:gd name="T1" fmla="*/ 166 h 166"/>
                <a:gd name="T2" fmla="*/ 83 w 118"/>
                <a:gd name="T3" fmla="*/ 83 h 166"/>
                <a:gd name="T4" fmla="*/ 0 w 118"/>
                <a:gd name="T5" fmla="*/ 0 h 166"/>
                <a:gd name="T6" fmla="*/ 118 w 118"/>
                <a:gd name="T7" fmla="*/ 0 h 166"/>
                <a:gd name="T8" fmla="*/ 118 w 118"/>
                <a:gd name="T9" fmla="*/ 166 h 166"/>
                <a:gd name="T10" fmla="*/ 0 w 118"/>
                <a:gd name="T11" fmla="*/ 166 h 166"/>
                <a:gd name="T12" fmla="*/ 0 w 118"/>
                <a:gd name="T13" fmla="*/ 166 h 166"/>
                <a:gd name="T14" fmla="*/ 0 w 118"/>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66">
                  <a:moveTo>
                    <a:pt x="0" y="166"/>
                  </a:moveTo>
                  <a:lnTo>
                    <a:pt x="83" y="83"/>
                  </a:lnTo>
                  <a:lnTo>
                    <a:pt x="0" y="0"/>
                  </a:lnTo>
                  <a:lnTo>
                    <a:pt x="118" y="0"/>
                  </a:lnTo>
                  <a:lnTo>
                    <a:pt x="118" y="166"/>
                  </a:lnTo>
                  <a:lnTo>
                    <a:pt x="0" y="166"/>
                  </a:lnTo>
                  <a:lnTo>
                    <a:pt x="0" y="166"/>
                  </a:lnTo>
                  <a:lnTo>
                    <a:pt x="0" y="16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 name="Freeform 86"/>
          <p:cNvSpPr>
            <a:spLocks/>
          </p:cNvSpPr>
          <p:nvPr/>
        </p:nvSpPr>
        <p:spPr bwMode="auto">
          <a:xfrm>
            <a:off x="6151700" y="3487173"/>
            <a:ext cx="240462" cy="1026759"/>
          </a:xfrm>
          <a:custGeom>
            <a:avLst/>
            <a:gdLst>
              <a:gd name="T0" fmla="*/ 163 w 163"/>
              <a:gd name="T1" fmla="*/ 533 h 696"/>
              <a:gd name="T2" fmla="*/ 0 w 163"/>
              <a:gd name="T3" fmla="*/ 696 h 696"/>
              <a:gd name="T4" fmla="*/ 0 w 163"/>
              <a:gd name="T5" fmla="*/ 166 h 696"/>
              <a:gd name="T6" fmla="*/ 163 w 163"/>
              <a:gd name="T7" fmla="*/ 0 h 696"/>
              <a:gd name="T8" fmla="*/ 163 w 163"/>
              <a:gd name="T9" fmla="*/ 533 h 696"/>
              <a:gd name="T10" fmla="*/ 163 w 163"/>
              <a:gd name="T11" fmla="*/ 533 h 696"/>
              <a:gd name="T12" fmla="*/ 163 w 163"/>
              <a:gd name="T13" fmla="*/ 533 h 696"/>
            </a:gdLst>
            <a:ahLst/>
            <a:cxnLst>
              <a:cxn ang="0">
                <a:pos x="T0" y="T1"/>
              </a:cxn>
              <a:cxn ang="0">
                <a:pos x="T2" y="T3"/>
              </a:cxn>
              <a:cxn ang="0">
                <a:pos x="T4" y="T5"/>
              </a:cxn>
              <a:cxn ang="0">
                <a:pos x="T6" y="T7"/>
              </a:cxn>
              <a:cxn ang="0">
                <a:pos x="T8" y="T9"/>
              </a:cxn>
              <a:cxn ang="0">
                <a:pos x="T10" y="T11"/>
              </a:cxn>
              <a:cxn ang="0">
                <a:pos x="T12" y="T13"/>
              </a:cxn>
            </a:cxnLst>
            <a:rect l="0" t="0" r="r" b="b"/>
            <a:pathLst>
              <a:path w="163" h="696">
                <a:moveTo>
                  <a:pt x="163" y="533"/>
                </a:moveTo>
                <a:lnTo>
                  <a:pt x="0" y="696"/>
                </a:lnTo>
                <a:lnTo>
                  <a:pt x="0" y="166"/>
                </a:lnTo>
                <a:lnTo>
                  <a:pt x="163" y="0"/>
                </a:lnTo>
                <a:lnTo>
                  <a:pt x="163" y="533"/>
                </a:lnTo>
                <a:lnTo>
                  <a:pt x="163" y="533"/>
                </a:lnTo>
                <a:lnTo>
                  <a:pt x="163" y="533"/>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6151700" y="3487173"/>
            <a:ext cx="2012210" cy="241937"/>
            <a:chOff x="6151700" y="3056871"/>
            <a:chExt cx="2012210" cy="241937"/>
          </a:xfrm>
        </p:grpSpPr>
        <p:sp>
          <p:nvSpPr>
            <p:cNvPr id="24" name="Freeform 87"/>
            <p:cNvSpPr>
              <a:spLocks/>
            </p:cNvSpPr>
            <p:nvPr/>
          </p:nvSpPr>
          <p:spPr bwMode="auto">
            <a:xfrm>
              <a:off x="6151700" y="3056871"/>
              <a:ext cx="1904519" cy="241937"/>
            </a:xfrm>
            <a:custGeom>
              <a:avLst/>
              <a:gdLst>
                <a:gd name="T0" fmla="*/ 1208 w 1291"/>
                <a:gd name="T1" fmla="*/ 0 h 164"/>
                <a:gd name="T2" fmla="*/ 163 w 1291"/>
                <a:gd name="T3" fmla="*/ 0 h 164"/>
                <a:gd name="T4" fmla="*/ 0 w 1291"/>
                <a:gd name="T5" fmla="*/ 164 h 164"/>
                <a:gd name="T6" fmla="*/ 1208 w 1291"/>
                <a:gd name="T7" fmla="*/ 164 h 164"/>
                <a:gd name="T8" fmla="*/ 1291 w 1291"/>
                <a:gd name="T9" fmla="*/ 83 h 164"/>
                <a:gd name="T10" fmla="*/ 1208 w 1291"/>
                <a:gd name="T11" fmla="*/ 0 h 164"/>
                <a:gd name="T12" fmla="*/ 1208 w 1291"/>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91" h="164">
                  <a:moveTo>
                    <a:pt x="1208" y="0"/>
                  </a:moveTo>
                  <a:lnTo>
                    <a:pt x="163" y="0"/>
                  </a:lnTo>
                  <a:lnTo>
                    <a:pt x="0" y="164"/>
                  </a:lnTo>
                  <a:lnTo>
                    <a:pt x="1208" y="164"/>
                  </a:lnTo>
                  <a:lnTo>
                    <a:pt x="1291" y="83"/>
                  </a:lnTo>
                  <a:lnTo>
                    <a:pt x="1208" y="0"/>
                  </a:lnTo>
                  <a:lnTo>
                    <a:pt x="1208"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88"/>
            <p:cNvSpPr>
              <a:spLocks/>
            </p:cNvSpPr>
            <p:nvPr/>
          </p:nvSpPr>
          <p:spPr bwMode="auto">
            <a:xfrm>
              <a:off x="7989833" y="3056871"/>
              <a:ext cx="174077" cy="241937"/>
            </a:xfrm>
            <a:custGeom>
              <a:avLst/>
              <a:gdLst>
                <a:gd name="T0" fmla="*/ 0 w 118"/>
                <a:gd name="T1" fmla="*/ 164 h 164"/>
                <a:gd name="T2" fmla="*/ 83 w 118"/>
                <a:gd name="T3" fmla="*/ 83 h 164"/>
                <a:gd name="T4" fmla="*/ 0 w 118"/>
                <a:gd name="T5" fmla="*/ 0 h 164"/>
                <a:gd name="T6" fmla="*/ 118 w 118"/>
                <a:gd name="T7" fmla="*/ 0 h 164"/>
                <a:gd name="T8" fmla="*/ 118 w 118"/>
                <a:gd name="T9" fmla="*/ 164 h 164"/>
                <a:gd name="T10" fmla="*/ 0 w 118"/>
                <a:gd name="T11" fmla="*/ 164 h 164"/>
                <a:gd name="T12" fmla="*/ 0 w 118"/>
                <a:gd name="T13" fmla="*/ 164 h 164"/>
                <a:gd name="T14" fmla="*/ 0 w 118"/>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64">
                  <a:moveTo>
                    <a:pt x="0" y="164"/>
                  </a:moveTo>
                  <a:lnTo>
                    <a:pt x="83" y="83"/>
                  </a:lnTo>
                  <a:lnTo>
                    <a:pt x="0" y="0"/>
                  </a:lnTo>
                  <a:lnTo>
                    <a:pt x="118" y="0"/>
                  </a:lnTo>
                  <a:lnTo>
                    <a:pt x="118" y="164"/>
                  </a:lnTo>
                  <a:lnTo>
                    <a:pt x="0" y="164"/>
                  </a:lnTo>
                  <a:lnTo>
                    <a:pt x="0" y="164"/>
                  </a:lnTo>
                  <a:lnTo>
                    <a:pt x="0" y="16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6" name="Freeform 89"/>
          <p:cNvSpPr>
            <a:spLocks/>
          </p:cNvSpPr>
          <p:nvPr/>
        </p:nvSpPr>
        <p:spPr bwMode="auto">
          <a:xfrm>
            <a:off x="8163910" y="2708252"/>
            <a:ext cx="240462" cy="1026759"/>
          </a:xfrm>
          <a:custGeom>
            <a:avLst/>
            <a:gdLst>
              <a:gd name="T0" fmla="*/ 163 w 163"/>
              <a:gd name="T1" fmla="*/ 533 h 696"/>
              <a:gd name="T2" fmla="*/ 0 w 163"/>
              <a:gd name="T3" fmla="*/ 696 h 696"/>
              <a:gd name="T4" fmla="*/ 0 w 163"/>
              <a:gd name="T5" fmla="*/ 164 h 696"/>
              <a:gd name="T6" fmla="*/ 163 w 163"/>
              <a:gd name="T7" fmla="*/ 0 h 696"/>
              <a:gd name="T8" fmla="*/ 163 w 163"/>
              <a:gd name="T9" fmla="*/ 533 h 696"/>
              <a:gd name="T10" fmla="*/ 163 w 163"/>
              <a:gd name="T11" fmla="*/ 533 h 696"/>
              <a:gd name="T12" fmla="*/ 163 w 163"/>
              <a:gd name="T13" fmla="*/ 533 h 696"/>
            </a:gdLst>
            <a:ahLst/>
            <a:cxnLst>
              <a:cxn ang="0">
                <a:pos x="T0" y="T1"/>
              </a:cxn>
              <a:cxn ang="0">
                <a:pos x="T2" y="T3"/>
              </a:cxn>
              <a:cxn ang="0">
                <a:pos x="T4" y="T5"/>
              </a:cxn>
              <a:cxn ang="0">
                <a:pos x="T6" y="T7"/>
              </a:cxn>
              <a:cxn ang="0">
                <a:pos x="T8" y="T9"/>
              </a:cxn>
              <a:cxn ang="0">
                <a:pos x="T10" y="T11"/>
              </a:cxn>
              <a:cxn ang="0">
                <a:pos x="T12" y="T13"/>
              </a:cxn>
            </a:cxnLst>
            <a:rect l="0" t="0" r="r" b="b"/>
            <a:pathLst>
              <a:path w="163" h="696">
                <a:moveTo>
                  <a:pt x="163" y="533"/>
                </a:moveTo>
                <a:lnTo>
                  <a:pt x="0" y="696"/>
                </a:lnTo>
                <a:lnTo>
                  <a:pt x="0" y="164"/>
                </a:lnTo>
                <a:lnTo>
                  <a:pt x="163" y="0"/>
                </a:lnTo>
                <a:lnTo>
                  <a:pt x="163" y="533"/>
                </a:lnTo>
                <a:lnTo>
                  <a:pt x="163" y="533"/>
                </a:lnTo>
                <a:lnTo>
                  <a:pt x="163" y="533"/>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7" name="Group 26"/>
          <p:cNvGrpSpPr/>
          <p:nvPr/>
        </p:nvGrpSpPr>
        <p:grpSpPr>
          <a:xfrm>
            <a:off x="8163910" y="2708252"/>
            <a:ext cx="2012211" cy="241937"/>
            <a:chOff x="8163910" y="2277950"/>
            <a:chExt cx="2012211" cy="241937"/>
          </a:xfrm>
        </p:grpSpPr>
        <p:sp>
          <p:nvSpPr>
            <p:cNvPr id="28" name="Freeform 90"/>
            <p:cNvSpPr>
              <a:spLocks/>
            </p:cNvSpPr>
            <p:nvPr/>
          </p:nvSpPr>
          <p:spPr bwMode="auto">
            <a:xfrm>
              <a:off x="8163910" y="2277950"/>
              <a:ext cx="1904519" cy="241937"/>
            </a:xfrm>
            <a:custGeom>
              <a:avLst/>
              <a:gdLst>
                <a:gd name="T0" fmla="*/ 1208 w 1291"/>
                <a:gd name="T1" fmla="*/ 0 h 164"/>
                <a:gd name="T2" fmla="*/ 163 w 1291"/>
                <a:gd name="T3" fmla="*/ 0 h 164"/>
                <a:gd name="T4" fmla="*/ 0 w 1291"/>
                <a:gd name="T5" fmla="*/ 164 h 164"/>
                <a:gd name="T6" fmla="*/ 1208 w 1291"/>
                <a:gd name="T7" fmla="*/ 164 h 164"/>
                <a:gd name="T8" fmla="*/ 1291 w 1291"/>
                <a:gd name="T9" fmla="*/ 83 h 164"/>
                <a:gd name="T10" fmla="*/ 1208 w 1291"/>
                <a:gd name="T11" fmla="*/ 0 h 164"/>
                <a:gd name="T12" fmla="*/ 1208 w 1291"/>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91" h="164">
                  <a:moveTo>
                    <a:pt x="1208" y="0"/>
                  </a:moveTo>
                  <a:lnTo>
                    <a:pt x="163" y="0"/>
                  </a:lnTo>
                  <a:lnTo>
                    <a:pt x="0" y="164"/>
                  </a:lnTo>
                  <a:lnTo>
                    <a:pt x="1208" y="164"/>
                  </a:lnTo>
                  <a:lnTo>
                    <a:pt x="1291" y="83"/>
                  </a:lnTo>
                  <a:lnTo>
                    <a:pt x="1208" y="0"/>
                  </a:lnTo>
                  <a:lnTo>
                    <a:pt x="1208"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1"/>
            <p:cNvSpPr>
              <a:spLocks/>
            </p:cNvSpPr>
            <p:nvPr/>
          </p:nvSpPr>
          <p:spPr bwMode="auto">
            <a:xfrm>
              <a:off x="10002044" y="2277950"/>
              <a:ext cx="174077" cy="241937"/>
            </a:xfrm>
            <a:custGeom>
              <a:avLst/>
              <a:gdLst>
                <a:gd name="T0" fmla="*/ 0 w 118"/>
                <a:gd name="T1" fmla="*/ 164 h 164"/>
                <a:gd name="T2" fmla="*/ 83 w 118"/>
                <a:gd name="T3" fmla="*/ 83 h 164"/>
                <a:gd name="T4" fmla="*/ 0 w 118"/>
                <a:gd name="T5" fmla="*/ 0 h 164"/>
                <a:gd name="T6" fmla="*/ 118 w 118"/>
                <a:gd name="T7" fmla="*/ 0 h 164"/>
                <a:gd name="T8" fmla="*/ 118 w 118"/>
                <a:gd name="T9" fmla="*/ 164 h 164"/>
                <a:gd name="T10" fmla="*/ 0 w 118"/>
                <a:gd name="T11" fmla="*/ 164 h 164"/>
                <a:gd name="T12" fmla="*/ 0 w 118"/>
                <a:gd name="T13" fmla="*/ 164 h 164"/>
                <a:gd name="T14" fmla="*/ 0 w 118"/>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64">
                  <a:moveTo>
                    <a:pt x="0" y="164"/>
                  </a:moveTo>
                  <a:lnTo>
                    <a:pt x="83" y="83"/>
                  </a:lnTo>
                  <a:lnTo>
                    <a:pt x="0" y="0"/>
                  </a:lnTo>
                  <a:lnTo>
                    <a:pt x="118" y="0"/>
                  </a:lnTo>
                  <a:lnTo>
                    <a:pt x="118" y="164"/>
                  </a:lnTo>
                  <a:lnTo>
                    <a:pt x="0" y="164"/>
                  </a:lnTo>
                  <a:lnTo>
                    <a:pt x="0" y="164"/>
                  </a:lnTo>
                  <a:lnTo>
                    <a:pt x="0" y="16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Freeform 92"/>
          <p:cNvSpPr>
            <a:spLocks/>
          </p:cNvSpPr>
          <p:nvPr/>
        </p:nvSpPr>
        <p:spPr bwMode="auto">
          <a:xfrm>
            <a:off x="10176121" y="1921956"/>
            <a:ext cx="241937" cy="1028234"/>
          </a:xfrm>
          <a:custGeom>
            <a:avLst/>
            <a:gdLst>
              <a:gd name="T0" fmla="*/ 164 w 164"/>
              <a:gd name="T1" fmla="*/ 533 h 697"/>
              <a:gd name="T2" fmla="*/ 0 w 164"/>
              <a:gd name="T3" fmla="*/ 697 h 697"/>
              <a:gd name="T4" fmla="*/ 0 w 164"/>
              <a:gd name="T5" fmla="*/ 166 h 697"/>
              <a:gd name="T6" fmla="*/ 164 w 164"/>
              <a:gd name="T7" fmla="*/ 0 h 697"/>
              <a:gd name="T8" fmla="*/ 164 w 164"/>
              <a:gd name="T9" fmla="*/ 533 h 697"/>
              <a:gd name="T10" fmla="*/ 164 w 164"/>
              <a:gd name="T11" fmla="*/ 533 h 697"/>
              <a:gd name="T12" fmla="*/ 164 w 164"/>
              <a:gd name="T13" fmla="*/ 533 h 697"/>
            </a:gdLst>
            <a:ahLst/>
            <a:cxnLst>
              <a:cxn ang="0">
                <a:pos x="T0" y="T1"/>
              </a:cxn>
              <a:cxn ang="0">
                <a:pos x="T2" y="T3"/>
              </a:cxn>
              <a:cxn ang="0">
                <a:pos x="T4" y="T5"/>
              </a:cxn>
              <a:cxn ang="0">
                <a:pos x="T6" y="T7"/>
              </a:cxn>
              <a:cxn ang="0">
                <a:pos x="T8" y="T9"/>
              </a:cxn>
              <a:cxn ang="0">
                <a:pos x="T10" y="T11"/>
              </a:cxn>
              <a:cxn ang="0">
                <a:pos x="T12" y="T13"/>
              </a:cxn>
            </a:cxnLst>
            <a:rect l="0" t="0" r="r" b="b"/>
            <a:pathLst>
              <a:path w="164" h="697">
                <a:moveTo>
                  <a:pt x="164" y="533"/>
                </a:moveTo>
                <a:lnTo>
                  <a:pt x="0" y="697"/>
                </a:lnTo>
                <a:lnTo>
                  <a:pt x="0" y="166"/>
                </a:lnTo>
                <a:lnTo>
                  <a:pt x="164" y="0"/>
                </a:lnTo>
                <a:lnTo>
                  <a:pt x="164" y="533"/>
                </a:lnTo>
                <a:lnTo>
                  <a:pt x="164" y="533"/>
                </a:lnTo>
                <a:lnTo>
                  <a:pt x="164" y="533"/>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93"/>
          <p:cNvSpPr>
            <a:spLocks/>
          </p:cNvSpPr>
          <p:nvPr/>
        </p:nvSpPr>
        <p:spPr bwMode="auto">
          <a:xfrm>
            <a:off x="10176121" y="1921956"/>
            <a:ext cx="2016636" cy="244888"/>
          </a:xfrm>
          <a:custGeom>
            <a:avLst/>
            <a:gdLst>
              <a:gd name="T0" fmla="*/ 1367 w 1367"/>
              <a:gd name="T1" fmla="*/ 0 h 166"/>
              <a:gd name="T2" fmla="*/ 164 w 1367"/>
              <a:gd name="T3" fmla="*/ 0 h 166"/>
              <a:gd name="T4" fmla="*/ 0 w 1367"/>
              <a:gd name="T5" fmla="*/ 166 h 166"/>
              <a:gd name="T6" fmla="*/ 1367 w 1367"/>
              <a:gd name="T7" fmla="*/ 166 h 166"/>
              <a:gd name="T8" fmla="*/ 1367 w 1367"/>
              <a:gd name="T9" fmla="*/ 0 h 166"/>
            </a:gdLst>
            <a:ahLst/>
            <a:cxnLst>
              <a:cxn ang="0">
                <a:pos x="T0" y="T1"/>
              </a:cxn>
              <a:cxn ang="0">
                <a:pos x="T2" y="T3"/>
              </a:cxn>
              <a:cxn ang="0">
                <a:pos x="T4" y="T5"/>
              </a:cxn>
              <a:cxn ang="0">
                <a:pos x="T6" y="T7"/>
              </a:cxn>
              <a:cxn ang="0">
                <a:pos x="T8" y="T9"/>
              </a:cxn>
            </a:cxnLst>
            <a:rect l="0" t="0" r="r" b="b"/>
            <a:pathLst>
              <a:path w="1367" h="166">
                <a:moveTo>
                  <a:pt x="1367" y="0"/>
                </a:moveTo>
                <a:lnTo>
                  <a:pt x="164" y="0"/>
                </a:lnTo>
                <a:lnTo>
                  <a:pt x="0" y="166"/>
                </a:lnTo>
                <a:lnTo>
                  <a:pt x="1367" y="166"/>
                </a:lnTo>
                <a:lnTo>
                  <a:pt x="136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p:cNvGrpSpPr/>
          <p:nvPr/>
        </p:nvGrpSpPr>
        <p:grpSpPr>
          <a:xfrm>
            <a:off x="10725483" y="836240"/>
            <a:ext cx="1096979" cy="983951"/>
            <a:chOff x="6696448" y="4034579"/>
            <a:chExt cx="2472050" cy="2217340"/>
          </a:xfrm>
        </p:grpSpPr>
        <p:sp>
          <p:nvSpPr>
            <p:cNvPr id="33" name="Freeform 32"/>
            <p:cNvSpPr>
              <a:spLocks/>
            </p:cNvSpPr>
            <p:nvPr/>
          </p:nvSpPr>
          <p:spPr bwMode="auto">
            <a:xfrm>
              <a:off x="7935985" y="6207557"/>
              <a:ext cx="543799" cy="44362"/>
            </a:xfrm>
            <a:custGeom>
              <a:avLst/>
              <a:gdLst>
                <a:gd name="T0" fmla="*/ 622 w 622"/>
                <a:gd name="T1" fmla="*/ 31 h 51"/>
                <a:gd name="T2" fmla="*/ 622 w 622"/>
                <a:gd name="T3" fmla="*/ 20 h 51"/>
                <a:gd name="T4" fmla="*/ 602 w 622"/>
                <a:gd name="T5" fmla="*/ 0 h 51"/>
                <a:gd name="T6" fmla="*/ 0 w 622"/>
                <a:gd name="T7" fmla="*/ 0 h 51"/>
                <a:gd name="T8" fmla="*/ 0 w 622"/>
                <a:gd name="T9" fmla="*/ 51 h 51"/>
                <a:gd name="T10" fmla="*/ 602 w 622"/>
                <a:gd name="T11" fmla="*/ 51 h 51"/>
                <a:gd name="T12" fmla="*/ 622 w 622"/>
                <a:gd name="T13" fmla="*/ 31 h 51"/>
              </a:gdLst>
              <a:ahLst/>
              <a:cxnLst>
                <a:cxn ang="0">
                  <a:pos x="T0" y="T1"/>
                </a:cxn>
                <a:cxn ang="0">
                  <a:pos x="T2" y="T3"/>
                </a:cxn>
                <a:cxn ang="0">
                  <a:pos x="T4" y="T5"/>
                </a:cxn>
                <a:cxn ang="0">
                  <a:pos x="T6" y="T7"/>
                </a:cxn>
                <a:cxn ang="0">
                  <a:pos x="T8" y="T9"/>
                </a:cxn>
                <a:cxn ang="0">
                  <a:pos x="T10" y="T11"/>
                </a:cxn>
                <a:cxn ang="0">
                  <a:pos x="T12" y="T13"/>
                </a:cxn>
              </a:cxnLst>
              <a:rect l="0" t="0" r="r" b="b"/>
              <a:pathLst>
                <a:path w="622" h="51">
                  <a:moveTo>
                    <a:pt x="622" y="31"/>
                  </a:moveTo>
                  <a:cubicBezTo>
                    <a:pt x="622" y="20"/>
                    <a:pt x="622" y="20"/>
                    <a:pt x="622" y="20"/>
                  </a:cubicBezTo>
                  <a:cubicBezTo>
                    <a:pt x="622" y="9"/>
                    <a:pt x="613" y="0"/>
                    <a:pt x="602" y="0"/>
                  </a:cubicBezTo>
                  <a:cubicBezTo>
                    <a:pt x="0" y="0"/>
                    <a:pt x="0" y="0"/>
                    <a:pt x="0" y="0"/>
                  </a:cubicBezTo>
                  <a:cubicBezTo>
                    <a:pt x="0" y="51"/>
                    <a:pt x="0" y="51"/>
                    <a:pt x="0" y="51"/>
                  </a:cubicBezTo>
                  <a:cubicBezTo>
                    <a:pt x="602" y="51"/>
                    <a:pt x="602" y="51"/>
                    <a:pt x="602" y="51"/>
                  </a:cubicBezTo>
                  <a:cubicBezTo>
                    <a:pt x="613" y="51"/>
                    <a:pt x="622" y="42"/>
                    <a:pt x="622" y="31"/>
                  </a:cubicBezTo>
                  <a:close/>
                </a:path>
              </a:pathLst>
            </a:custGeom>
            <a:solidFill>
              <a:srgbClr val="F29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7385162" y="6207557"/>
              <a:ext cx="550823" cy="44362"/>
            </a:xfrm>
            <a:custGeom>
              <a:avLst/>
              <a:gdLst>
                <a:gd name="T0" fmla="*/ 20 w 630"/>
                <a:gd name="T1" fmla="*/ 0 h 51"/>
                <a:gd name="T2" fmla="*/ 0 w 630"/>
                <a:gd name="T3" fmla="*/ 20 h 51"/>
                <a:gd name="T4" fmla="*/ 0 w 630"/>
                <a:gd name="T5" fmla="*/ 31 h 51"/>
                <a:gd name="T6" fmla="*/ 20 w 630"/>
                <a:gd name="T7" fmla="*/ 51 h 51"/>
                <a:gd name="T8" fmla="*/ 630 w 630"/>
                <a:gd name="T9" fmla="*/ 51 h 51"/>
                <a:gd name="T10" fmla="*/ 630 w 630"/>
                <a:gd name="T11" fmla="*/ 0 h 51"/>
                <a:gd name="T12" fmla="*/ 20 w 6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630" h="51">
                  <a:moveTo>
                    <a:pt x="20" y="0"/>
                  </a:moveTo>
                  <a:cubicBezTo>
                    <a:pt x="9" y="0"/>
                    <a:pt x="0" y="9"/>
                    <a:pt x="0" y="20"/>
                  </a:cubicBezTo>
                  <a:cubicBezTo>
                    <a:pt x="0" y="31"/>
                    <a:pt x="0" y="31"/>
                    <a:pt x="0" y="31"/>
                  </a:cubicBezTo>
                  <a:cubicBezTo>
                    <a:pt x="0" y="42"/>
                    <a:pt x="9" y="51"/>
                    <a:pt x="20" y="51"/>
                  </a:cubicBezTo>
                  <a:cubicBezTo>
                    <a:pt x="630" y="51"/>
                    <a:pt x="630" y="51"/>
                    <a:pt x="630" y="51"/>
                  </a:cubicBezTo>
                  <a:cubicBezTo>
                    <a:pt x="630" y="0"/>
                    <a:pt x="630" y="0"/>
                    <a:pt x="630" y="0"/>
                  </a:cubicBezTo>
                  <a:lnTo>
                    <a:pt x="20" y="0"/>
                  </a:lnTo>
                  <a:close/>
                </a:path>
              </a:pathLst>
            </a:custGeom>
            <a:solidFill>
              <a:srgbClr val="E7CC29"/>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7935985" y="5731040"/>
              <a:ext cx="486129" cy="473930"/>
            </a:xfrm>
            <a:custGeom>
              <a:avLst/>
              <a:gdLst>
                <a:gd name="T0" fmla="*/ 556 w 556"/>
                <a:gd name="T1" fmla="*/ 530 h 542"/>
                <a:gd name="T2" fmla="*/ 524 w 556"/>
                <a:gd name="T3" fmla="*/ 504 h 542"/>
                <a:gd name="T4" fmla="*/ 372 w 556"/>
                <a:gd name="T5" fmla="*/ 504 h 542"/>
                <a:gd name="T6" fmla="*/ 94 w 556"/>
                <a:gd name="T7" fmla="*/ 200 h 542"/>
                <a:gd name="T8" fmla="*/ 94 w 556"/>
                <a:gd name="T9" fmla="*/ 0 h 542"/>
                <a:gd name="T10" fmla="*/ 0 w 556"/>
                <a:gd name="T11" fmla="*/ 0 h 542"/>
                <a:gd name="T12" fmla="*/ 0 w 556"/>
                <a:gd name="T13" fmla="*/ 542 h 542"/>
                <a:gd name="T14" fmla="*/ 556 w 556"/>
                <a:gd name="T15" fmla="*/ 542 h 542"/>
                <a:gd name="T16" fmla="*/ 556 w 556"/>
                <a:gd name="T17" fmla="*/ 53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6" h="542">
                  <a:moveTo>
                    <a:pt x="556" y="530"/>
                  </a:moveTo>
                  <a:cubicBezTo>
                    <a:pt x="556" y="506"/>
                    <a:pt x="552" y="504"/>
                    <a:pt x="524" y="504"/>
                  </a:cubicBezTo>
                  <a:cubicBezTo>
                    <a:pt x="496" y="504"/>
                    <a:pt x="428" y="504"/>
                    <a:pt x="372" y="504"/>
                  </a:cubicBezTo>
                  <a:cubicBezTo>
                    <a:pt x="251" y="504"/>
                    <a:pt x="94" y="382"/>
                    <a:pt x="94" y="200"/>
                  </a:cubicBezTo>
                  <a:cubicBezTo>
                    <a:pt x="94" y="158"/>
                    <a:pt x="94" y="77"/>
                    <a:pt x="94" y="0"/>
                  </a:cubicBezTo>
                  <a:cubicBezTo>
                    <a:pt x="0" y="0"/>
                    <a:pt x="0" y="0"/>
                    <a:pt x="0" y="0"/>
                  </a:cubicBezTo>
                  <a:cubicBezTo>
                    <a:pt x="0" y="542"/>
                    <a:pt x="0" y="542"/>
                    <a:pt x="0" y="542"/>
                  </a:cubicBezTo>
                  <a:cubicBezTo>
                    <a:pt x="556" y="542"/>
                    <a:pt x="556" y="542"/>
                    <a:pt x="556" y="542"/>
                  </a:cubicBezTo>
                  <a:cubicBezTo>
                    <a:pt x="556" y="540"/>
                    <a:pt x="556" y="536"/>
                    <a:pt x="556" y="530"/>
                  </a:cubicBezTo>
                  <a:close/>
                </a:path>
              </a:pathLst>
            </a:custGeom>
            <a:solidFill>
              <a:srgbClr val="CE9D14"/>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7442832" y="5731040"/>
              <a:ext cx="493153" cy="473930"/>
            </a:xfrm>
            <a:custGeom>
              <a:avLst/>
              <a:gdLst>
                <a:gd name="T0" fmla="*/ 462 w 564"/>
                <a:gd name="T1" fmla="*/ 0 h 542"/>
                <a:gd name="T2" fmla="*/ 462 w 564"/>
                <a:gd name="T3" fmla="*/ 200 h 542"/>
                <a:gd name="T4" fmla="*/ 184 w 564"/>
                <a:gd name="T5" fmla="*/ 504 h 542"/>
                <a:gd name="T6" fmla="*/ 32 w 564"/>
                <a:gd name="T7" fmla="*/ 504 h 542"/>
                <a:gd name="T8" fmla="*/ 0 w 564"/>
                <a:gd name="T9" fmla="*/ 530 h 542"/>
                <a:gd name="T10" fmla="*/ 0 w 564"/>
                <a:gd name="T11" fmla="*/ 542 h 542"/>
                <a:gd name="T12" fmla="*/ 564 w 564"/>
                <a:gd name="T13" fmla="*/ 542 h 542"/>
                <a:gd name="T14" fmla="*/ 564 w 564"/>
                <a:gd name="T15" fmla="*/ 0 h 542"/>
                <a:gd name="T16" fmla="*/ 462 w 564"/>
                <a:gd name="T17"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542">
                  <a:moveTo>
                    <a:pt x="462" y="0"/>
                  </a:moveTo>
                  <a:cubicBezTo>
                    <a:pt x="462" y="77"/>
                    <a:pt x="462" y="158"/>
                    <a:pt x="462" y="200"/>
                  </a:cubicBezTo>
                  <a:cubicBezTo>
                    <a:pt x="462" y="382"/>
                    <a:pt x="305" y="504"/>
                    <a:pt x="184" y="504"/>
                  </a:cubicBezTo>
                  <a:cubicBezTo>
                    <a:pt x="128" y="504"/>
                    <a:pt x="60" y="504"/>
                    <a:pt x="32" y="504"/>
                  </a:cubicBezTo>
                  <a:cubicBezTo>
                    <a:pt x="4" y="504"/>
                    <a:pt x="0" y="506"/>
                    <a:pt x="0" y="530"/>
                  </a:cubicBezTo>
                  <a:cubicBezTo>
                    <a:pt x="0" y="536"/>
                    <a:pt x="0" y="540"/>
                    <a:pt x="0" y="542"/>
                  </a:cubicBezTo>
                  <a:cubicBezTo>
                    <a:pt x="564" y="542"/>
                    <a:pt x="564" y="542"/>
                    <a:pt x="564" y="542"/>
                  </a:cubicBezTo>
                  <a:cubicBezTo>
                    <a:pt x="564" y="0"/>
                    <a:pt x="564" y="0"/>
                    <a:pt x="564" y="0"/>
                  </a:cubicBezTo>
                  <a:lnTo>
                    <a:pt x="462" y="0"/>
                  </a:lnTo>
                  <a:close/>
                </a:path>
              </a:pathLst>
            </a:custGeom>
            <a:solidFill>
              <a:srgbClr val="E9B52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7935985" y="5561357"/>
              <a:ext cx="125691" cy="169683"/>
            </a:xfrm>
            <a:custGeom>
              <a:avLst/>
              <a:gdLst>
                <a:gd name="T0" fmla="*/ 144 w 144"/>
                <a:gd name="T1" fmla="*/ 154 h 194"/>
                <a:gd name="T2" fmla="*/ 144 w 144"/>
                <a:gd name="T3" fmla="*/ 40 h 194"/>
                <a:gd name="T4" fmla="*/ 104 w 144"/>
                <a:gd name="T5" fmla="*/ 0 h 194"/>
                <a:gd name="T6" fmla="*/ 0 w 144"/>
                <a:gd name="T7" fmla="*/ 0 h 194"/>
                <a:gd name="T8" fmla="*/ 0 w 144"/>
                <a:gd name="T9" fmla="*/ 194 h 194"/>
                <a:gd name="T10" fmla="*/ 104 w 144"/>
                <a:gd name="T11" fmla="*/ 194 h 194"/>
                <a:gd name="T12" fmla="*/ 144 w 144"/>
                <a:gd name="T13" fmla="*/ 154 h 194"/>
              </a:gdLst>
              <a:ahLst/>
              <a:cxnLst>
                <a:cxn ang="0">
                  <a:pos x="T0" y="T1"/>
                </a:cxn>
                <a:cxn ang="0">
                  <a:pos x="T2" y="T3"/>
                </a:cxn>
                <a:cxn ang="0">
                  <a:pos x="T4" y="T5"/>
                </a:cxn>
                <a:cxn ang="0">
                  <a:pos x="T6" y="T7"/>
                </a:cxn>
                <a:cxn ang="0">
                  <a:pos x="T8" y="T9"/>
                </a:cxn>
                <a:cxn ang="0">
                  <a:pos x="T10" y="T11"/>
                </a:cxn>
                <a:cxn ang="0">
                  <a:pos x="T12" y="T13"/>
                </a:cxn>
              </a:cxnLst>
              <a:rect l="0" t="0" r="r" b="b"/>
              <a:pathLst>
                <a:path w="144" h="194">
                  <a:moveTo>
                    <a:pt x="144" y="154"/>
                  </a:moveTo>
                  <a:cubicBezTo>
                    <a:pt x="144" y="40"/>
                    <a:pt x="144" y="40"/>
                    <a:pt x="144" y="40"/>
                  </a:cubicBezTo>
                  <a:cubicBezTo>
                    <a:pt x="144" y="18"/>
                    <a:pt x="126" y="0"/>
                    <a:pt x="104" y="0"/>
                  </a:cubicBezTo>
                  <a:cubicBezTo>
                    <a:pt x="0" y="0"/>
                    <a:pt x="0" y="0"/>
                    <a:pt x="0" y="0"/>
                  </a:cubicBezTo>
                  <a:cubicBezTo>
                    <a:pt x="0" y="194"/>
                    <a:pt x="0" y="194"/>
                    <a:pt x="0" y="194"/>
                  </a:cubicBezTo>
                  <a:cubicBezTo>
                    <a:pt x="104" y="194"/>
                    <a:pt x="104" y="194"/>
                    <a:pt x="104" y="194"/>
                  </a:cubicBezTo>
                  <a:cubicBezTo>
                    <a:pt x="126" y="194"/>
                    <a:pt x="144" y="176"/>
                    <a:pt x="144" y="154"/>
                  </a:cubicBezTo>
                  <a:close/>
                </a:path>
              </a:pathLst>
            </a:custGeom>
            <a:solidFill>
              <a:srgbClr val="F29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7802900" y="5561357"/>
              <a:ext cx="133085" cy="169683"/>
            </a:xfrm>
            <a:custGeom>
              <a:avLst/>
              <a:gdLst>
                <a:gd name="T0" fmla="*/ 40 w 152"/>
                <a:gd name="T1" fmla="*/ 0 h 194"/>
                <a:gd name="T2" fmla="*/ 0 w 152"/>
                <a:gd name="T3" fmla="*/ 40 h 194"/>
                <a:gd name="T4" fmla="*/ 0 w 152"/>
                <a:gd name="T5" fmla="*/ 154 h 194"/>
                <a:gd name="T6" fmla="*/ 40 w 152"/>
                <a:gd name="T7" fmla="*/ 194 h 194"/>
                <a:gd name="T8" fmla="*/ 152 w 152"/>
                <a:gd name="T9" fmla="*/ 194 h 194"/>
                <a:gd name="T10" fmla="*/ 152 w 152"/>
                <a:gd name="T11" fmla="*/ 0 h 194"/>
                <a:gd name="T12" fmla="*/ 40 w 152"/>
                <a:gd name="T13" fmla="*/ 0 h 194"/>
              </a:gdLst>
              <a:ahLst/>
              <a:cxnLst>
                <a:cxn ang="0">
                  <a:pos x="T0" y="T1"/>
                </a:cxn>
                <a:cxn ang="0">
                  <a:pos x="T2" y="T3"/>
                </a:cxn>
                <a:cxn ang="0">
                  <a:pos x="T4" y="T5"/>
                </a:cxn>
                <a:cxn ang="0">
                  <a:pos x="T6" y="T7"/>
                </a:cxn>
                <a:cxn ang="0">
                  <a:pos x="T8" y="T9"/>
                </a:cxn>
                <a:cxn ang="0">
                  <a:pos x="T10" y="T11"/>
                </a:cxn>
                <a:cxn ang="0">
                  <a:pos x="T12" y="T13"/>
                </a:cxn>
              </a:cxnLst>
              <a:rect l="0" t="0" r="r" b="b"/>
              <a:pathLst>
                <a:path w="152" h="194">
                  <a:moveTo>
                    <a:pt x="40" y="0"/>
                  </a:moveTo>
                  <a:cubicBezTo>
                    <a:pt x="18" y="0"/>
                    <a:pt x="0" y="18"/>
                    <a:pt x="0" y="40"/>
                  </a:cubicBezTo>
                  <a:cubicBezTo>
                    <a:pt x="0" y="154"/>
                    <a:pt x="0" y="154"/>
                    <a:pt x="0" y="154"/>
                  </a:cubicBezTo>
                  <a:cubicBezTo>
                    <a:pt x="0" y="176"/>
                    <a:pt x="18" y="194"/>
                    <a:pt x="40" y="194"/>
                  </a:cubicBezTo>
                  <a:cubicBezTo>
                    <a:pt x="152" y="194"/>
                    <a:pt x="152" y="194"/>
                    <a:pt x="152" y="194"/>
                  </a:cubicBezTo>
                  <a:cubicBezTo>
                    <a:pt x="152" y="0"/>
                    <a:pt x="152" y="0"/>
                    <a:pt x="152" y="0"/>
                  </a:cubicBezTo>
                  <a:lnTo>
                    <a:pt x="40" y="0"/>
                  </a:lnTo>
                  <a:close/>
                </a:path>
              </a:pathLst>
            </a:custGeom>
            <a:solidFill>
              <a:srgbClr val="E7CC29"/>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p:cNvSpPr>
            <p:nvPr/>
          </p:nvSpPr>
          <p:spPr bwMode="auto">
            <a:xfrm>
              <a:off x="7935985" y="4225334"/>
              <a:ext cx="706458" cy="1336023"/>
            </a:xfrm>
            <a:custGeom>
              <a:avLst/>
              <a:gdLst>
                <a:gd name="T0" fmla="*/ 808 w 808"/>
                <a:gd name="T1" fmla="*/ 630 h 1528"/>
                <a:gd name="T2" fmla="*/ 808 w 808"/>
                <a:gd name="T3" fmla="*/ 0 h 1528"/>
                <a:gd name="T4" fmla="*/ 0 w 808"/>
                <a:gd name="T5" fmla="*/ 0 h 1528"/>
                <a:gd name="T6" fmla="*/ 0 w 808"/>
                <a:gd name="T7" fmla="*/ 1528 h 1528"/>
                <a:gd name="T8" fmla="*/ 99 w 808"/>
                <a:gd name="T9" fmla="*/ 1528 h 1528"/>
                <a:gd name="T10" fmla="*/ 808 w 808"/>
                <a:gd name="T11" fmla="*/ 630 h 1528"/>
              </a:gdLst>
              <a:ahLst/>
              <a:cxnLst>
                <a:cxn ang="0">
                  <a:pos x="T0" y="T1"/>
                </a:cxn>
                <a:cxn ang="0">
                  <a:pos x="T2" y="T3"/>
                </a:cxn>
                <a:cxn ang="0">
                  <a:pos x="T4" y="T5"/>
                </a:cxn>
                <a:cxn ang="0">
                  <a:pos x="T6" y="T7"/>
                </a:cxn>
                <a:cxn ang="0">
                  <a:pos x="T8" y="T9"/>
                </a:cxn>
                <a:cxn ang="0">
                  <a:pos x="T10" y="T11"/>
                </a:cxn>
              </a:cxnLst>
              <a:rect l="0" t="0" r="r" b="b"/>
              <a:pathLst>
                <a:path w="808" h="1528">
                  <a:moveTo>
                    <a:pt x="808" y="630"/>
                  </a:moveTo>
                  <a:cubicBezTo>
                    <a:pt x="808" y="422"/>
                    <a:pt x="808" y="100"/>
                    <a:pt x="808" y="0"/>
                  </a:cubicBezTo>
                  <a:cubicBezTo>
                    <a:pt x="0" y="0"/>
                    <a:pt x="0" y="0"/>
                    <a:pt x="0" y="0"/>
                  </a:cubicBezTo>
                  <a:cubicBezTo>
                    <a:pt x="0" y="1528"/>
                    <a:pt x="0" y="1528"/>
                    <a:pt x="0" y="1528"/>
                  </a:cubicBezTo>
                  <a:cubicBezTo>
                    <a:pt x="99" y="1528"/>
                    <a:pt x="99" y="1528"/>
                    <a:pt x="99" y="1528"/>
                  </a:cubicBezTo>
                  <a:cubicBezTo>
                    <a:pt x="164" y="1402"/>
                    <a:pt x="808" y="1128"/>
                    <a:pt x="808" y="630"/>
                  </a:cubicBezTo>
                  <a:close/>
                </a:path>
              </a:pathLst>
            </a:custGeom>
            <a:solidFill>
              <a:srgbClr val="CE9D14"/>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7221763" y="4225334"/>
              <a:ext cx="714222" cy="1336023"/>
            </a:xfrm>
            <a:custGeom>
              <a:avLst/>
              <a:gdLst>
                <a:gd name="T0" fmla="*/ 0 w 817"/>
                <a:gd name="T1" fmla="*/ 0 h 1528"/>
                <a:gd name="T2" fmla="*/ 0 w 817"/>
                <a:gd name="T3" fmla="*/ 630 h 1528"/>
                <a:gd name="T4" fmla="*/ 710 w 817"/>
                <a:gd name="T5" fmla="*/ 1528 h 1528"/>
                <a:gd name="T6" fmla="*/ 817 w 817"/>
                <a:gd name="T7" fmla="*/ 1528 h 1528"/>
                <a:gd name="T8" fmla="*/ 817 w 817"/>
                <a:gd name="T9" fmla="*/ 0 h 1528"/>
                <a:gd name="T10" fmla="*/ 0 w 817"/>
                <a:gd name="T11" fmla="*/ 0 h 1528"/>
              </a:gdLst>
              <a:ahLst/>
              <a:cxnLst>
                <a:cxn ang="0">
                  <a:pos x="T0" y="T1"/>
                </a:cxn>
                <a:cxn ang="0">
                  <a:pos x="T2" y="T3"/>
                </a:cxn>
                <a:cxn ang="0">
                  <a:pos x="T4" y="T5"/>
                </a:cxn>
                <a:cxn ang="0">
                  <a:pos x="T6" y="T7"/>
                </a:cxn>
                <a:cxn ang="0">
                  <a:pos x="T8" y="T9"/>
                </a:cxn>
                <a:cxn ang="0">
                  <a:pos x="T10" y="T11"/>
                </a:cxn>
              </a:cxnLst>
              <a:rect l="0" t="0" r="r" b="b"/>
              <a:pathLst>
                <a:path w="817" h="1528">
                  <a:moveTo>
                    <a:pt x="0" y="0"/>
                  </a:moveTo>
                  <a:cubicBezTo>
                    <a:pt x="0" y="100"/>
                    <a:pt x="0" y="422"/>
                    <a:pt x="0" y="630"/>
                  </a:cubicBezTo>
                  <a:cubicBezTo>
                    <a:pt x="0" y="1128"/>
                    <a:pt x="645" y="1402"/>
                    <a:pt x="710" y="1528"/>
                  </a:cubicBezTo>
                  <a:cubicBezTo>
                    <a:pt x="817" y="1528"/>
                    <a:pt x="817" y="1528"/>
                    <a:pt x="817" y="1528"/>
                  </a:cubicBezTo>
                  <a:cubicBezTo>
                    <a:pt x="817" y="0"/>
                    <a:pt x="817" y="0"/>
                    <a:pt x="817" y="0"/>
                  </a:cubicBezTo>
                  <a:lnTo>
                    <a:pt x="0" y="0"/>
                  </a:lnTo>
                  <a:close/>
                </a:path>
              </a:pathLst>
            </a:custGeom>
            <a:solidFill>
              <a:srgbClr val="E9B5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8316386" y="4183190"/>
              <a:ext cx="852112" cy="1138614"/>
            </a:xfrm>
            <a:custGeom>
              <a:avLst/>
              <a:gdLst>
                <a:gd name="T0" fmla="*/ 395 w 975"/>
                <a:gd name="T1" fmla="*/ 0 h 1302"/>
                <a:gd name="T2" fmla="*/ 395 w 975"/>
                <a:gd name="T3" fmla="*/ 48 h 1302"/>
                <a:gd name="T4" fmla="*/ 373 w 975"/>
                <a:gd name="T5" fmla="*/ 48 h 1302"/>
                <a:gd name="T6" fmla="*/ 373 w 975"/>
                <a:gd name="T7" fmla="*/ 160 h 1302"/>
                <a:gd name="T8" fmla="*/ 815 w 975"/>
                <a:gd name="T9" fmla="*/ 160 h 1302"/>
                <a:gd name="T10" fmla="*/ 815 w 975"/>
                <a:gd name="T11" fmla="*/ 616 h 1302"/>
                <a:gd name="T12" fmla="*/ 644 w 975"/>
                <a:gd name="T13" fmla="*/ 889 h 1302"/>
                <a:gd name="T14" fmla="*/ 265 w 975"/>
                <a:gd name="T15" fmla="*/ 1091 h 1302"/>
                <a:gd name="T16" fmla="*/ 202 w 975"/>
                <a:gd name="T17" fmla="*/ 1106 h 1302"/>
                <a:gd name="T18" fmla="*/ 0 w 975"/>
                <a:gd name="T19" fmla="*/ 1302 h 1302"/>
                <a:gd name="T20" fmla="*/ 308 w 975"/>
                <a:gd name="T21" fmla="*/ 1245 h 1302"/>
                <a:gd name="T22" fmla="*/ 975 w 975"/>
                <a:gd name="T23" fmla="*/ 616 h 1302"/>
                <a:gd name="T24" fmla="*/ 975 w 975"/>
                <a:gd name="T25" fmla="*/ 0 h 1302"/>
                <a:gd name="T26" fmla="*/ 395 w 975"/>
                <a:gd name="T27" fmla="*/ 0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5" h="1302">
                  <a:moveTo>
                    <a:pt x="395" y="0"/>
                  </a:moveTo>
                  <a:cubicBezTo>
                    <a:pt x="395" y="48"/>
                    <a:pt x="395" y="48"/>
                    <a:pt x="395" y="48"/>
                  </a:cubicBezTo>
                  <a:cubicBezTo>
                    <a:pt x="373" y="48"/>
                    <a:pt x="373" y="48"/>
                    <a:pt x="373" y="48"/>
                  </a:cubicBezTo>
                  <a:cubicBezTo>
                    <a:pt x="373" y="73"/>
                    <a:pt x="373" y="112"/>
                    <a:pt x="373" y="160"/>
                  </a:cubicBezTo>
                  <a:cubicBezTo>
                    <a:pt x="815" y="160"/>
                    <a:pt x="815" y="160"/>
                    <a:pt x="815" y="160"/>
                  </a:cubicBezTo>
                  <a:cubicBezTo>
                    <a:pt x="815" y="616"/>
                    <a:pt x="815" y="616"/>
                    <a:pt x="815" y="616"/>
                  </a:cubicBezTo>
                  <a:cubicBezTo>
                    <a:pt x="815" y="699"/>
                    <a:pt x="755" y="796"/>
                    <a:pt x="644" y="889"/>
                  </a:cubicBezTo>
                  <a:cubicBezTo>
                    <a:pt x="538" y="978"/>
                    <a:pt x="393" y="1056"/>
                    <a:pt x="265" y="1091"/>
                  </a:cubicBezTo>
                  <a:cubicBezTo>
                    <a:pt x="244" y="1096"/>
                    <a:pt x="223" y="1102"/>
                    <a:pt x="202" y="1106"/>
                  </a:cubicBezTo>
                  <a:cubicBezTo>
                    <a:pt x="141" y="1180"/>
                    <a:pt x="70" y="1245"/>
                    <a:pt x="0" y="1302"/>
                  </a:cubicBezTo>
                  <a:cubicBezTo>
                    <a:pt x="92" y="1292"/>
                    <a:pt x="200" y="1274"/>
                    <a:pt x="308" y="1245"/>
                  </a:cubicBezTo>
                  <a:cubicBezTo>
                    <a:pt x="589" y="1168"/>
                    <a:pt x="975" y="909"/>
                    <a:pt x="975" y="616"/>
                  </a:cubicBezTo>
                  <a:cubicBezTo>
                    <a:pt x="975" y="466"/>
                    <a:pt x="975" y="0"/>
                    <a:pt x="975" y="0"/>
                  </a:cubicBezTo>
                  <a:lnTo>
                    <a:pt x="395" y="0"/>
                  </a:lnTo>
                  <a:close/>
                </a:path>
              </a:pathLst>
            </a:custGeom>
            <a:solidFill>
              <a:srgbClr val="CE9D14"/>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41"/>
            <p:cNvSpPr>
              <a:spLocks/>
            </p:cNvSpPr>
            <p:nvPr/>
          </p:nvSpPr>
          <p:spPr bwMode="auto">
            <a:xfrm>
              <a:off x="6696448" y="4183190"/>
              <a:ext cx="852112" cy="1138614"/>
            </a:xfrm>
            <a:custGeom>
              <a:avLst/>
              <a:gdLst>
                <a:gd name="T0" fmla="*/ 773 w 975"/>
                <a:gd name="T1" fmla="*/ 1106 h 1302"/>
                <a:gd name="T2" fmla="*/ 710 w 975"/>
                <a:gd name="T3" fmla="*/ 1091 h 1302"/>
                <a:gd name="T4" fmla="*/ 331 w 975"/>
                <a:gd name="T5" fmla="*/ 889 h 1302"/>
                <a:gd name="T6" fmla="*/ 160 w 975"/>
                <a:gd name="T7" fmla="*/ 616 h 1302"/>
                <a:gd name="T8" fmla="*/ 160 w 975"/>
                <a:gd name="T9" fmla="*/ 160 h 1302"/>
                <a:gd name="T10" fmla="*/ 601 w 975"/>
                <a:gd name="T11" fmla="*/ 160 h 1302"/>
                <a:gd name="T12" fmla="*/ 601 w 975"/>
                <a:gd name="T13" fmla="*/ 48 h 1302"/>
                <a:gd name="T14" fmla="*/ 580 w 975"/>
                <a:gd name="T15" fmla="*/ 48 h 1302"/>
                <a:gd name="T16" fmla="*/ 580 w 975"/>
                <a:gd name="T17" fmla="*/ 0 h 1302"/>
                <a:gd name="T18" fmla="*/ 0 w 975"/>
                <a:gd name="T19" fmla="*/ 0 h 1302"/>
                <a:gd name="T20" fmla="*/ 0 w 975"/>
                <a:gd name="T21" fmla="*/ 616 h 1302"/>
                <a:gd name="T22" fmla="*/ 667 w 975"/>
                <a:gd name="T23" fmla="*/ 1245 h 1302"/>
                <a:gd name="T24" fmla="*/ 975 w 975"/>
                <a:gd name="T25" fmla="*/ 1302 h 1302"/>
                <a:gd name="T26" fmla="*/ 773 w 975"/>
                <a:gd name="T27" fmla="*/ 1106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5" h="1302">
                  <a:moveTo>
                    <a:pt x="773" y="1106"/>
                  </a:moveTo>
                  <a:cubicBezTo>
                    <a:pt x="752" y="1102"/>
                    <a:pt x="731" y="1096"/>
                    <a:pt x="710" y="1091"/>
                  </a:cubicBezTo>
                  <a:cubicBezTo>
                    <a:pt x="582" y="1056"/>
                    <a:pt x="437" y="978"/>
                    <a:pt x="331" y="889"/>
                  </a:cubicBezTo>
                  <a:cubicBezTo>
                    <a:pt x="220" y="796"/>
                    <a:pt x="160" y="699"/>
                    <a:pt x="160" y="616"/>
                  </a:cubicBezTo>
                  <a:cubicBezTo>
                    <a:pt x="160" y="160"/>
                    <a:pt x="160" y="160"/>
                    <a:pt x="160" y="160"/>
                  </a:cubicBezTo>
                  <a:cubicBezTo>
                    <a:pt x="601" y="160"/>
                    <a:pt x="601" y="160"/>
                    <a:pt x="601" y="160"/>
                  </a:cubicBezTo>
                  <a:cubicBezTo>
                    <a:pt x="601" y="112"/>
                    <a:pt x="601" y="73"/>
                    <a:pt x="601" y="48"/>
                  </a:cubicBezTo>
                  <a:cubicBezTo>
                    <a:pt x="580" y="48"/>
                    <a:pt x="580" y="48"/>
                    <a:pt x="580" y="48"/>
                  </a:cubicBezTo>
                  <a:cubicBezTo>
                    <a:pt x="580" y="0"/>
                    <a:pt x="580" y="0"/>
                    <a:pt x="580" y="0"/>
                  </a:cubicBezTo>
                  <a:cubicBezTo>
                    <a:pt x="0" y="0"/>
                    <a:pt x="0" y="0"/>
                    <a:pt x="0" y="0"/>
                  </a:cubicBezTo>
                  <a:cubicBezTo>
                    <a:pt x="0" y="0"/>
                    <a:pt x="0" y="466"/>
                    <a:pt x="0" y="616"/>
                  </a:cubicBezTo>
                  <a:cubicBezTo>
                    <a:pt x="0" y="909"/>
                    <a:pt x="386" y="1168"/>
                    <a:pt x="667" y="1245"/>
                  </a:cubicBezTo>
                  <a:cubicBezTo>
                    <a:pt x="775" y="1274"/>
                    <a:pt x="883" y="1292"/>
                    <a:pt x="975" y="1302"/>
                  </a:cubicBezTo>
                  <a:cubicBezTo>
                    <a:pt x="905" y="1245"/>
                    <a:pt x="834" y="1180"/>
                    <a:pt x="773" y="1106"/>
                  </a:cubicBezTo>
                  <a:close/>
                </a:path>
              </a:pathLst>
            </a:custGeom>
            <a:solidFill>
              <a:srgbClr val="E7CC29"/>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a:off x="7935985" y="4115169"/>
              <a:ext cx="725682" cy="110165"/>
            </a:xfrm>
            <a:custGeom>
              <a:avLst/>
              <a:gdLst>
                <a:gd name="T0" fmla="*/ 0 w 1963"/>
                <a:gd name="T1" fmla="*/ 298 h 298"/>
                <a:gd name="T2" fmla="*/ 1911 w 1963"/>
                <a:gd name="T3" fmla="*/ 298 h 298"/>
                <a:gd name="T4" fmla="*/ 1963 w 1963"/>
                <a:gd name="T5" fmla="*/ 298 h 298"/>
                <a:gd name="T6" fmla="*/ 1963 w 1963"/>
                <a:gd name="T7" fmla="*/ 0 h 298"/>
                <a:gd name="T8" fmla="*/ 1911 w 1963"/>
                <a:gd name="T9" fmla="*/ 0 h 298"/>
                <a:gd name="T10" fmla="*/ 0 w 1963"/>
                <a:gd name="T11" fmla="*/ 0 h 298"/>
                <a:gd name="T12" fmla="*/ 0 w 1963"/>
                <a:gd name="T13" fmla="*/ 298 h 298"/>
              </a:gdLst>
              <a:ahLst/>
              <a:cxnLst>
                <a:cxn ang="0">
                  <a:pos x="T0" y="T1"/>
                </a:cxn>
                <a:cxn ang="0">
                  <a:pos x="T2" y="T3"/>
                </a:cxn>
                <a:cxn ang="0">
                  <a:pos x="T4" y="T5"/>
                </a:cxn>
                <a:cxn ang="0">
                  <a:pos x="T6" y="T7"/>
                </a:cxn>
                <a:cxn ang="0">
                  <a:pos x="T8" y="T9"/>
                </a:cxn>
                <a:cxn ang="0">
                  <a:pos x="T10" y="T11"/>
                </a:cxn>
                <a:cxn ang="0">
                  <a:pos x="T12" y="T13"/>
                </a:cxn>
              </a:cxnLst>
              <a:rect l="0" t="0" r="r" b="b"/>
              <a:pathLst>
                <a:path w="1963" h="298">
                  <a:moveTo>
                    <a:pt x="0" y="298"/>
                  </a:moveTo>
                  <a:lnTo>
                    <a:pt x="1911" y="298"/>
                  </a:lnTo>
                  <a:lnTo>
                    <a:pt x="1963" y="298"/>
                  </a:lnTo>
                  <a:lnTo>
                    <a:pt x="1963" y="0"/>
                  </a:lnTo>
                  <a:lnTo>
                    <a:pt x="1911" y="0"/>
                  </a:lnTo>
                  <a:lnTo>
                    <a:pt x="0" y="0"/>
                  </a:lnTo>
                  <a:lnTo>
                    <a:pt x="0" y="298"/>
                  </a:lnTo>
                  <a:close/>
                </a:path>
              </a:pathLst>
            </a:custGeom>
            <a:solidFill>
              <a:srgbClr val="E9B521"/>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a:off x="7203279" y="4115169"/>
              <a:ext cx="732706" cy="110165"/>
            </a:xfrm>
            <a:custGeom>
              <a:avLst/>
              <a:gdLst>
                <a:gd name="T0" fmla="*/ 1982 w 1982"/>
                <a:gd name="T1" fmla="*/ 0 h 298"/>
                <a:gd name="T2" fmla="*/ 50 w 1982"/>
                <a:gd name="T3" fmla="*/ 0 h 298"/>
                <a:gd name="T4" fmla="*/ 0 w 1982"/>
                <a:gd name="T5" fmla="*/ 0 h 298"/>
                <a:gd name="T6" fmla="*/ 0 w 1982"/>
                <a:gd name="T7" fmla="*/ 298 h 298"/>
                <a:gd name="T8" fmla="*/ 50 w 1982"/>
                <a:gd name="T9" fmla="*/ 298 h 298"/>
                <a:gd name="T10" fmla="*/ 1982 w 1982"/>
                <a:gd name="T11" fmla="*/ 298 h 298"/>
                <a:gd name="T12" fmla="*/ 1982 w 198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1982" h="298">
                  <a:moveTo>
                    <a:pt x="1982" y="0"/>
                  </a:moveTo>
                  <a:lnTo>
                    <a:pt x="50" y="0"/>
                  </a:lnTo>
                  <a:lnTo>
                    <a:pt x="0" y="0"/>
                  </a:lnTo>
                  <a:lnTo>
                    <a:pt x="0" y="298"/>
                  </a:lnTo>
                  <a:lnTo>
                    <a:pt x="50" y="298"/>
                  </a:lnTo>
                  <a:lnTo>
                    <a:pt x="1982" y="298"/>
                  </a:lnTo>
                  <a:lnTo>
                    <a:pt x="1982" y="0"/>
                  </a:lnTo>
                  <a:close/>
                </a:path>
              </a:pathLst>
            </a:custGeom>
            <a:solidFill>
              <a:srgbClr val="E7CC29"/>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p:cNvSpPr>
            <p:nvPr/>
          </p:nvSpPr>
          <p:spPr bwMode="auto">
            <a:xfrm>
              <a:off x="7935985" y="4034579"/>
              <a:ext cx="706458" cy="80590"/>
            </a:xfrm>
            <a:custGeom>
              <a:avLst/>
              <a:gdLst>
                <a:gd name="T0" fmla="*/ 768 w 808"/>
                <a:gd name="T1" fmla="*/ 0 h 92"/>
                <a:gd name="T2" fmla="*/ 752 w 808"/>
                <a:gd name="T3" fmla="*/ 0 h 92"/>
                <a:gd name="T4" fmla="*/ 0 w 808"/>
                <a:gd name="T5" fmla="*/ 0 h 92"/>
                <a:gd name="T6" fmla="*/ 0 w 808"/>
                <a:gd name="T7" fmla="*/ 92 h 92"/>
                <a:gd name="T8" fmla="*/ 808 w 808"/>
                <a:gd name="T9" fmla="*/ 92 h 92"/>
                <a:gd name="T10" fmla="*/ 808 w 808"/>
                <a:gd name="T11" fmla="*/ 40 h 92"/>
                <a:gd name="T12" fmla="*/ 768 w 808"/>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808" h="92">
                  <a:moveTo>
                    <a:pt x="768" y="0"/>
                  </a:moveTo>
                  <a:cubicBezTo>
                    <a:pt x="752" y="0"/>
                    <a:pt x="752" y="0"/>
                    <a:pt x="752" y="0"/>
                  </a:cubicBezTo>
                  <a:cubicBezTo>
                    <a:pt x="0" y="0"/>
                    <a:pt x="0" y="0"/>
                    <a:pt x="0" y="0"/>
                  </a:cubicBezTo>
                  <a:cubicBezTo>
                    <a:pt x="0" y="92"/>
                    <a:pt x="0" y="92"/>
                    <a:pt x="0" y="92"/>
                  </a:cubicBezTo>
                  <a:cubicBezTo>
                    <a:pt x="808" y="92"/>
                    <a:pt x="808" y="92"/>
                    <a:pt x="808" y="92"/>
                  </a:cubicBezTo>
                  <a:cubicBezTo>
                    <a:pt x="808" y="40"/>
                    <a:pt x="808" y="40"/>
                    <a:pt x="808" y="40"/>
                  </a:cubicBezTo>
                  <a:cubicBezTo>
                    <a:pt x="808" y="18"/>
                    <a:pt x="790" y="0"/>
                    <a:pt x="768" y="0"/>
                  </a:cubicBezTo>
                  <a:close/>
                </a:path>
              </a:pathLst>
            </a:custGeom>
            <a:solidFill>
              <a:srgbClr val="CE9D14"/>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7221763" y="4034579"/>
              <a:ext cx="714222" cy="80590"/>
            </a:xfrm>
            <a:custGeom>
              <a:avLst/>
              <a:gdLst>
                <a:gd name="T0" fmla="*/ 57 w 817"/>
                <a:gd name="T1" fmla="*/ 0 h 92"/>
                <a:gd name="T2" fmla="*/ 40 w 817"/>
                <a:gd name="T3" fmla="*/ 0 h 92"/>
                <a:gd name="T4" fmla="*/ 0 w 817"/>
                <a:gd name="T5" fmla="*/ 40 h 92"/>
                <a:gd name="T6" fmla="*/ 0 w 817"/>
                <a:gd name="T7" fmla="*/ 92 h 92"/>
                <a:gd name="T8" fmla="*/ 817 w 817"/>
                <a:gd name="T9" fmla="*/ 92 h 92"/>
                <a:gd name="T10" fmla="*/ 817 w 817"/>
                <a:gd name="T11" fmla="*/ 0 h 92"/>
                <a:gd name="T12" fmla="*/ 57 w 817"/>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817" h="92">
                  <a:moveTo>
                    <a:pt x="57" y="0"/>
                  </a:moveTo>
                  <a:cubicBezTo>
                    <a:pt x="40" y="0"/>
                    <a:pt x="40" y="0"/>
                    <a:pt x="40" y="0"/>
                  </a:cubicBezTo>
                  <a:cubicBezTo>
                    <a:pt x="18" y="0"/>
                    <a:pt x="0" y="18"/>
                    <a:pt x="0" y="40"/>
                  </a:cubicBezTo>
                  <a:cubicBezTo>
                    <a:pt x="0" y="92"/>
                    <a:pt x="0" y="92"/>
                    <a:pt x="0" y="92"/>
                  </a:cubicBezTo>
                  <a:cubicBezTo>
                    <a:pt x="817" y="92"/>
                    <a:pt x="817" y="92"/>
                    <a:pt x="817" y="92"/>
                  </a:cubicBezTo>
                  <a:cubicBezTo>
                    <a:pt x="817" y="0"/>
                    <a:pt x="817" y="0"/>
                    <a:pt x="817" y="0"/>
                  </a:cubicBezTo>
                  <a:lnTo>
                    <a:pt x="57" y="0"/>
                  </a:lnTo>
                  <a:close/>
                </a:path>
              </a:pathLst>
            </a:custGeom>
            <a:solidFill>
              <a:srgbClr val="E9B52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7" name="Group 46"/>
          <p:cNvGrpSpPr/>
          <p:nvPr/>
        </p:nvGrpSpPr>
        <p:grpSpPr>
          <a:xfrm>
            <a:off x="2485012" y="5510911"/>
            <a:ext cx="1596684" cy="886953"/>
            <a:chOff x="2510412" y="5080609"/>
            <a:chExt cx="1596684" cy="886953"/>
          </a:xfrm>
        </p:grpSpPr>
        <p:sp>
          <p:nvSpPr>
            <p:cNvPr id="48" name="TextBox 47"/>
            <p:cNvSpPr txBox="1"/>
            <p:nvPr/>
          </p:nvSpPr>
          <p:spPr>
            <a:xfrm>
              <a:off x="2682535" y="5080609"/>
              <a:ext cx="1252441" cy="318924"/>
            </a:xfrm>
            <a:prstGeom prst="rect">
              <a:avLst/>
            </a:prstGeom>
            <a:noFill/>
          </p:spPr>
          <p:txBody>
            <a:bodyPr wrap="none" lIns="72000" tIns="36000" rIns="72000" bIns="36000" rtlCol="0" anchor="b">
              <a:spAutoFit/>
            </a:bodyPr>
            <a:lstStyle/>
            <a:p>
              <a:pPr algn="ctr"/>
              <a:r>
                <a:rPr lang="en-US" sz="1600" b="1" dirty="0">
                  <a:latin typeface="+mj-lt"/>
                </a:rPr>
                <a:t>Leaderships</a:t>
              </a:r>
              <a:endParaRPr lang="id-ID" sz="1600" b="1" dirty="0">
                <a:latin typeface="+mj-lt"/>
              </a:endParaRPr>
            </a:p>
          </p:txBody>
        </p:sp>
        <p:sp>
          <p:nvSpPr>
            <p:cNvPr id="49" name="TextBox 48"/>
            <p:cNvSpPr txBox="1"/>
            <p:nvPr/>
          </p:nvSpPr>
          <p:spPr>
            <a:xfrm>
              <a:off x="2510412" y="5340861"/>
              <a:ext cx="1596684" cy="626701"/>
            </a:xfrm>
            <a:prstGeom prst="rect">
              <a:avLst/>
            </a:prstGeom>
            <a:noFill/>
          </p:spPr>
          <p:txBody>
            <a:bodyPr wrap="square" lIns="72000" tIns="36000" rIns="72000" bIns="36000" rtlCol="0" anchor="t">
              <a:spAutoFit/>
            </a:bodyPr>
            <a:lstStyle/>
            <a:p>
              <a:pPr algn="ctr"/>
              <a:r>
                <a:rPr lang="en-US" sz="1200" dirty="0">
                  <a:solidFill>
                    <a:schemeClr val="bg1">
                      <a:lumMod val="50000"/>
                    </a:schemeClr>
                  </a:solidFill>
                </a:rPr>
                <a:t>It would be better to put some details for this stuff.</a:t>
              </a:r>
            </a:p>
          </p:txBody>
        </p:sp>
      </p:grpSp>
      <p:grpSp>
        <p:nvGrpSpPr>
          <p:cNvPr id="50" name="Group 49"/>
          <p:cNvGrpSpPr/>
          <p:nvPr/>
        </p:nvGrpSpPr>
        <p:grpSpPr>
          <a:xfrm>
            <a:off x="4492826" y="4726436"/>
            <a:ext cx="1596684" cy="886953"/>
            <a:chOff x="4564055" y="4240766"/>
            <a:chExt cx="1596684" cy="886953"/>
          </a:xfrm>
        </p:grpSpPr>
        <p:sp>
          <p:nvSpPr>
            <p:cNvPr id="51" name="TextBox 50"/>
            <p:cNvSpPr txBox="1"/>
            <p:nvPr/>
          </p:nvSpPr>
          <p:spPr>
            <a:xfrm>
              <a:off x="4764361" y="4240766"/>
              <a:ext cx="1196078" cy="318924"/>
            </a:xfrm>
            <a:prstGeom prst="rect">
              <a:avLst/>
            </a:prstGeom>
            <a:noFill/>
          </p:spPr>
          <p:txBody>
            <a:bodyPr wrap="none" lIns="72000" tIns="36000" rIns="72000" bIns="36000" rtlCol="0" anchor="b">
              <a:spAutoFit/>
            </a:bodyPr>
            <a:lstStyle/>
            <a:p>
              <a:pPr algn="ctr"/>
              <a:r>
                <a:rPr lang="en-US" sz="1600" b="1" dirty="0">
                  <a:latin typeface="+mj-lt"/>
                </a:rPr>
                <a:t>Connection</a:t>
              </a:r>
              <a:endParaRPr lang="id-ID" sz="1600" b="1" dirty="0">
                <a:latin typeface="+mj-lt"/>
              </a:endParaRPr>
            </a:p>
          </p:txBody>
        </p:sp>
        <p:sp>
          <p:nvSpPr>
            <p:cNvPr id="52" name="TextBox 51"/>
            <p:cNvSpPr txBox="1"/>
            <p:nvPr/>
          </p:nvSpPr>
          <p:spPr>
            <a:xfrm>
              <a:off x="4564055" y="4501018"/>
              <a:ext cx="1596684" cy="626701"/>
            </a:xfrm>
            <a:prstGeom prst="rect">
              <a:avLst/>
            </a:prstGeom>
            <a:noFill/>
          </p:spPr>
          <p:txBody>
            <a:bodyPr wrap="square" lIns="72000" tIns="36000" rIns="72000" bIns="36000" rtlCol="0" anchor="t">
              <a:spAutoFit/>
            </a:bodyPr>
            <a:lstStyle/>
            <a:p>
              <a:pPr algn="ctr"/>
              <a:r>
                <a:rPr lang="en-US" sz="1200" dirty="0">
                  <a:solidFill>
                    <a:schemeClr val="bg1">
                      <a:lumMod val="50000"/>
                    </a:schemeClr>
                  </a:solidFill>
                </a:rPr>
                <a:t>It would be better to put some details for this stuff.</a:t>
              </a:r>
            </a:p>
          </p:txBody>
        </p:sp>
      </p:grpSp>
      <p:grpSp>
        <p:nvGrpSpPr>
          <p:cNvPr id="53" name="Group 52"/>
          <p:cNvGrpSpPr/>
          <p:nvPr/>
        </p:nvGrpSpPr>
        <p:grpSpPr>
          <a:xfrm>
            <a:off x="6500640" y="3941960"/>
            <a:ext cx="1596684" cy="886953"/>
            <a:chOff x="6624239" y="3604027"/>
            <a:chExt cx="1596684" cy="886953"/>
          </a:xfrm>
        </p:grpSpPr>
        <p:sp>
          <p:nvSpPr>
            <p:cNvPr id="54" name="TextBox 53"/>
            <p:cNvSpPr txBox="1"/>
            <p:nvPr/>
          </p:nvSpPr>
          <p:spPr>
            <a:xfrm>
              <a:off x="6729388" y="3604027"/>
              <a:ext cx="1386388" cy="318924"/>
            </a:xfrm>
            <a:prstGeom prst="rect">
              <a:avLst/>
            </a:prstGeom>
            <a:noFill/>
          </p:spPr>
          <p:txBody>
            <a:bodyPr wrap="none" lIns="72000" tIns="36000" rIns="72000" bIns="36000" rtlCol="0" anchor="b">
              <a:spAutoFit/>
            </a:bodyPr>
            <a:lstStyle/>
            <a:p>
              <a:pPr algn="ctr"/>
              <a:r>
                <a:rPr lang="en-US" sz="1600" b="1" dirty="0">
                  <a:latin typeface="+mj-lt"/>
                </a:rPr>
                <a:t>Collaboration</a:t>
              </a:r>
              <a:endParaRPr lang="id-ID" sz="1600" b="1" dirty="0">
                <a:latin typeface="+mj-lt"/>
              </a:endParaRPr>
            </a:p>
          </p:txBody>
        </p:sp>
        <p:sp>
          <p:nvSpPr>
            <p:cNvPr id="55" name="TextBox 54"/>
            <p:cNvSpPr txBox="1"/>
            <p:nvPr/>
          </p:nvSpPr>
          <p:spPr>
            <a:xfrm>
              <a:off x="6624239" y="3864279"/>
              <a:ext cx="1596684" cy="626701"/>
            </a:xfrm>
            <a:prstGeom prst="rect">
              <a:avLst/>
            </a:prstGeom>
            <a:noFill/>
          </p:spPr>
          <p:txBody>
            <a:bodyPr wrap="square" lIns="72000" tIns="36000" rIns="72000" bIns="36000" rtlCol="0" anchor="t">
              <a:spAutoFit/>
            </a:bodyPr>
            <a:lstStyle/>
            <a:p>
              <a:pPr algn="ctr"/>
              <a:r>
                <a:rPr lang="en-US" sz="1200" dirty="0">
                  <a:solidFill>
                    <a:schemeClr val="bg1">
                      <a:lumMod val="50000"/>
                    </a:schemeClr>
                  </a:solidFill>
                </a:rPr>
                <a:t>It would be better to put some details for this stuff.</a:t>
              </a:r>
            </a:p>
          </p:txBody>
        </p:sp>
      </p:grpSp>
      <p:grpSp>
        <p:nvGrpSpPr>
          <p:cNvPr id="56" name="Group 55"/>
          <p:cNvGrpSpPr/>
          <p:nvPr/>
        </p:nvGrpSpPr>
        <p:grpSpPr>
          <a:xfrm>
            <a:off x="8508454" y="3157484"/>
            <a:ext cx="1596684" cy="886953"/>
            <a:chOff x="8486925" y="2844808"/>
            <a:chExt cx="1596684" cy="886953"/>
          </a:xfrm>
        </p:grpSpPr>
        <p:sp>
          <p:nvSpPr>
            <p:cNvPr id="57" name="TextBox 56"/>
            <p:cNvSpPr txBox="1"/>
            <p:nvPr/>
          </p:nvSpPr>
          <p:spPr>
            <a:xfrm>
              <a:off x="8490861" y="2844808"/>
              <a:ext cx="1588815" cy="318924"/>
            </a:xfrm>
            <a:prstGeom prst="rect">
              <a:avLst/>
            </a:prstGeom>
            <a:noFill/>
          </p:spPr>
          <p:txBody>
            <a:bodyPr wrap="none" lIns="72000" tIns="36000" rIns="72000" bIns="36000" rtlCol="0" anchor="b">
              <a:spAutoFit/>
            </a:bodyPr>
            <a:lstStyle/>
            <a:p>
              <a:pPr algn="ctr"/>
              <a:r>
                <a:rPr lang="en-US" sz="1600" b="1" dirty="0">
                  <a:latin typeface="+mj-lt"/>
                </a:rPr>
                <a:t>Communication</a:t>
              </a:r>
              <a:endParaRPr lang="id-ID" sz="1600" b="1" dirty="0">
                <a:latin typeface="+mj-lt"/>
              </a:endParaRPr>
            </a:p>
          </p:txBody>
        </p:sp>
        <p:sp>
          <p:nvSpPr>
            <p:cNvPr id="58" name="TextBox 57"/>
            <p:cNvSpPr txBox="1"/>
            <p:nvPr/>
          </p:nvSpPr>
          <p:spPr>
            <a:xfrm>
              <a:off x="8486925" y="3105060"/>
              <a:ext cx="1596684" cy="626701"/>
            </a:xfrm>
            <a:prstGeom prst="rect">
              <a:avLst/>
            </a:prstGeom>
            <a:noFill/>
          </p:spPr>
          <p:txBody>
            <a:bodyPr wrap="square" lIns="72000" tIns="36000" rIns="72000" bIns="36000" rtlCol="0" anchor="t">
              <a:spAutoFit/>
            </a:bodyPr>
            <a:lstStyle/>
            <a:p>
              <a:pPr algn="ctr"/>
              <a:r>
                <a:rPr lang="en-US" sz="1200" dirty="0">
                  <a:solidFill>
                    <a:schemeClr val="bg1">
                      <a:lumMod val="50000"/>
                    </a:schemeClr>
                  </a:solidFill>
                </a:rPr>
                <a:t>It would be better to put some details for this stuff.</a:t>
              </a:r>
            </a:p>
          </p:txBody>
        </p:sp>
      </p:grpSp>
      <p:grpSp>
        <p:nvGrpSpPr>
          <p:cNvPr id="59" name="Group 58"/>
          <p:cNvGrpSpPr/>
          <p:nvPr/>
        </p:nvGrpSpPr>
        <p:grpSpPr>
          <a:xfrm>
            <a:off x="10516268" y="2373008"/>
            <a:ext cx="1596684" cy="886953"/>
            <a:chOff x="10516268" y="2095106"/>
            <a:chExt cx="1596684" cy="886953"/>
          </a:xfrm>
        </p:grpSpPr>
        <p:sp>
          <p:nvSpPr>
            <p:cNvPr id="60" name="TextBox 59"/>
            <p:cNvSpPr txBox="1"/>
            <p:nvPr/>
          </p:nvSpPr>
          <p:spPr>
            <a:xfrm>
              <a:off x="10880528" y="2095106"/>
              <a:ext cx="868168" cy="318924"/>
            </a:xfrm>
            <a:prstGeom prst="rect">
              <a:avLst/>
            </a:prstGeom>
            <a:noFill/>
          </p:spPr>
          <p:txBody>
            <a:bodyPr wrap="none" lIns="72000" tIns="36000" rIns="72000" bIns="36000" rtlCol="0" anchor="b">
              <a:spAutoFit/>
            </a:bodyPr>
            <a:lstStyle/>
            <a:p>
              <a:pPr algn="ctr"/>
              <a:r>
                <a:rPr lang="en-US" sz="1600" b="1" dirty="0">
                  <a:latin typeface="+mj-lt"/>
                </a:rPr>
                <a:t>Achieve</a:t>
              </a:r>
              <a:endParaRPr lang="id-ID" sz="1600" b="1" dirty="0">
                <a:latin typeface="+mj-lt"/>
              </a:endParaRPr>
            </a:p>
          </p:txBody>
        </p:sp>
        <p:sp>
          <p:nvSpPr>
            <p:cNvPr id="61" name="TextBox 60"/>
            <p:cNvSpPr txBox="1"/>
            <p:nvPr/>
          </p:nvSpPr>
          <p:spPr>
            <a:xfrm>
              <a:off x="10516268" y="2355358"/>
              <a:ext cx="1596684" cy="626701"/>
            </a:xfrm>
            <a:prstGeom prst="rect">
              <a:avLst/>
            </a:prstGeom>
            <a:noFill/>
          </p:spPr>
          <p:txBody>
            <a:bodyPr wrap="square" lIns="72000" tIns="36000" rIns="72000" bIns="36000" rtlCol="0" anchor="t">
              <a:spAutoFit/>
            </a:bodyPr>
            <a:lstStyle/>
            <a:p>
              <a:pPr algn="ctr"/>
              <a:r>
                <a:rPr lang="en-US" sz="1200" dirty="0">
                  <a:solidFill>
                    <a:schemeClr val="bg1">
                      <a:lumMod val="50000"/>
                    </a:schemeClr>
                  </a:solidFill>
                </a:rPr>
                <a:t>It would be better to put some details for this stuff.</a:t>
              </a:r>
            </a:p>
          </p:txBody>
        </p:sp>
      </p:grpSp>
      <p:sp>
        <p:nvSpPr>
          <p:cNvPr id="62" name="Oval 61"/>
          <p:cNvSpPr/>
          <p:nvPr/>
        </p:nvSpPr>
        <p:spPr>
          <a:xfrm>
            <a:off x="2900977" y="4218171"/>
            <a:ext cx="681318" cy="6813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4893114" y="3448290"/>
            <a:ext cx="681318" cy="6813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6885251" y="2678409"/>
            <a:ext cx="681318" cy="6813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8877388" y="1908528"/>
            <a:ext cx="681318" cy="68131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65"/>
          <p:cNvSpPr>
            <a:spLocks noEditPoints="1"/>
          </p:cNvSpPr>
          <p:nvPr/>
        </p:nvSpPr>
        <p:spPr bwMode="auto">
          <a:xfrm>
            <a:off x="3072076" y="4344720"/>
            <a:ext cx="339121" cy="428220"/>
          </a:xfrm>
          <a:custGeom>
            <a:avLst/>
            <a:gdLst>
              <a:gd name="T0" fmla="*/ 110 w 158"/>
              <a:gd name="T1" fmla="*/ 184 h 199"/>
              <a:gd name="T2" fmla="*/ 115 w 158"/>
              <a:gd name="T3" fmla="*/ 199 h 199"/>
              <a:gd name="T4" fmla="*/ 37 w 158"/>
              <a:gd name="T5" fmla="*/ 199 h 199"/>
              <a:gd name="T6" fmla="*/ 32 w 158"/>
              <a:gd name="T7" fmla="*/ 184 h 199"/>
              <a:gd name="T8" fmla="*/ 41 w 158"/>
              <a:gd name="T9" fmla="*/ 184 h 199"/>
              <a:gd name="T10" fmla="*/ 36 w 158"/>
              <a:gd name="T11" fmla="*/ 173 h 199"/>
              <a:gd name="T12" fmla="*/ 62 w 158"/>
              <a:gd name="T13" fmla="*/ 173 h 199"/>
              <a:gd name="T14" fmla="*/ 7 w 158"/>
              <a:gd name="T15" fmla="*/ 18 h 199"/>
              <a:gd name="T16" fmla="*/ 0 w 158"/>
              <a:gd name="T17" fmla="*/ 9 h 199"/>
              <a:gd name="T18" fmla="*/ 9 w 158"/>
              <a:gd name="T19" fmla="*/ 0 h 199"/>
              <a:gd name="T20" fmla="*/ 18 w 158"/>
              <a:gd name="T21" fmla="*/ 9 h 199"/>
              <a:gd name="T22" fmla="*/ 15 w 158"/>
              <a:gd name="T23" fmla="*/ 15 h 199"/>
              <a:gd name="T24" fmla="*/ 71 w 158"/>
              <a:gd name="T25" fmla="*/ 173 h 199"/>
              <a:gd name="T26" fmla="*/ 97 w 158"/>
              <a:gd name="T27" fmla="*/ 173 h 199"/>
              <a:gd name="T28" fmla="*/ 101 w 158"/>
              <a:gd name="T29" fmla="*/ 184 h 199"/>
              <a:gd name="T30" fmla="*/ 110 w 158"/>
              <a:gd name="T31" fmla="*/ 184 h 199"/>
              <a:gd name="T32" fmla="*/ 75 w 158"/>
              <a:gd name="T33" fmla="*/ 73 h 199"/>
              <a:gd name="T34" fmla="*/ 58 w 158"/>
              <a:gd name="T35" fmla="*/ 27 h 199"/>
              <a:gd name="T36" fmla="*/ 72 w 158"/>
              <a:gd name="T37" fmla="*/ 19 h 199"/>
              <a:gd name="T38" fmla="*/ 20 w 158"/>
              <a:gd name="T39" fmla="*/ 19 h 199"/>
              <a:gd name="T40" fmla="*/ 39 w 158"/>
              <a:gd name="T41" fmla="*/ 73 h 199"/>
              <a:gd name="T42" fmla="*/ 75 w 158"/>
              <a:gd name="T43" fmla="*/ 73 h 199"/>
              <a:gd name="T44" fmla="*/ 66 w 158"/>
              <a:gd name="T45" fmla="*/ 33 h 199"/>
              <a:gd name="T46" fmla="*/ 85 w 158"/>
              <a:gd name="T47" fmla="*/ 87 h 199"/>
              <a:gd name="T48" fmla="*/ 158 w 158"/>
              <a:gd name="T49" fmla="*/ 87 h 199"/>
              <a:gd name="T50" fmla="*/ 124 w 158"/>
              <a:gd name="T51" fmla="*/ 60 h 199"/>
              <a:gd name="T52" fmla="*/ 139 w 158"/>
              <a:gd name="T53" fmla="*/ 33 h 199"/>
              <a:gd name="T54" fmla="*/ 66 w 158"/>
              <a:gd name="T55" fmla="*/ 33 h 199"/>
              <a:gd name="T56" fmla="*/ 84 w 158"/>
              <a:gd name="T57" fmla="*/ 28 h 199"/>
              <a:gd name="T58" fmla="*/ 81 w 158"/>
              <a:gd name="T59" fmla="*/ 19 h 199"/>
              <a:gd name="T60" fmla="*/ 66 w 158"/>
              <a:gd name="T61" fmla="*/ 28 h 199"/>
              <a:gd name="T62" fmla="*/ 84 w 158"/>
              <a:gd name="T63" fmla="*/ 2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8" h="199">
                <a:moveTo>
                  <a:pt x="110" y="184"/>
                </a:moveTo>
                <a:cubicBezTo>
                  <a:pt x="115" y="199"/>
                  <a:pt x="115" y="199"/>
                  <a:pt x="115" y="199"/>
                </a:cubicBezTo>
                <a:cubicBezTo>
                  <a:pt x="37" y="199"/>
                  <a:pt x="37" y="199"/>
                  <a:pt x="37" y="199"/>
                </a:cubicBezTo>
                <a:cubicBezTo>
                  <a:pt x="32" y="184"/>
                  <a:pt x="32" y="184"/>
                  <a:pt x="32" y="184"/>
                </a:cubicBezTo>
                <a:cubicBezTo>
                  <a:pt x="41" y="184"/>
                  <a:pt x="41" y="184"/>
                  <a:pt x="41" y="184"/>
                </a:cubicBezTo>
                <a:cubicBezTo>
                  <a:pt x="36" y="173"/>
                  <a:pt x="36" y="173"/>
                  <a:pt x="36" y="173"/>
                </a:cubicBezTo>
                <a:cubicBezTo>
                  <a:pt x="62" y="173"/>
                  <a:pt x="62" y="173"/>
                  <a:pt x="62" y="173"/>
                </a:cubicBezTo>
                <a:cubicBezTo>
                  <a:pt x="7" y="18"/>
                  <a:pt x="7" y="18"/>
                  <a:pt x="7" y="18"/>
                </a:cubicBezTo>
                <a:cubicBezTo>
                  <a:pt x="3" y="17"/>
                  <a:pt x="0" y="13"/>
                  <a:pt x="0" y="9"/>
                </a:cubicBezTo>
                <a:cubicBezTo>
                  <a:pt x="0" y="4"/>
                  <a:pt x="4" y="0"/>
                  <a:pt x="9" y="0"/>
                </a:cubicBezTo>
                <a:cubicBezTo>
                  <a:pt x="14" y="0"/>
                  <a:pt x="18" y="4"/>
                  <a:pt x="18" y="9"/>
                </a:cubicBezTo>
                <a:cubicBezTo>
                  <a:pt x="18" y="11"/>
                  <a:pt x="17" y="14"/>
                  <a:pt x="15" y="15"/>
                </a:cubicBezTo>
                <a:cubicBezTo>
                  <a:pt x="71" y="173"/>
                  <a:pt x="71" y="173"/>
                  <a:pt x="71" y="173"/>
                </a:cubicBezTo>
                <a:cubicBezTo>
                  <a:pt x="97" y="173"/>
                  <a:pt x="97" y="173"/>
                  <a:pt x="97" y="173"/>
                </a:cubicBezTo>
                <a:cubicBezTo>
                  <a:pt x="101" y="184"/>
                  <a:pt x="101" y="184"/>
                  <a:pt x="101" y="184"/>
                </a:cubicBezTo>
                <a:lnTo>
                  <a:pt x="110" y="184"/>
                </a:lnTo>
                <a:close/>
                <a:moveTo>
                  <a:pt x="75" y="73"/>
                </a:moveTo>
                <a:cubicBezTo>
                  <a:pt x="58" y="27"/>
                  <a:pt x="58" y="27"/>
                  <a:pt x="58" y="27"/>
                </a:cubicBezTo>
                <a:cubicBezTo>
                  <a:pt x="72" y="19"/>
                  <a:pt x="72" y="19"/>
                  <a:pt x="72" y="19"/>
                </a:cubicBezTo>
                <a:cubicBezTo>
                  <a:pt x="20" y="19"/>
                  <a:pt x="20" y="19"/>
                  <a:pt x="20" y="19"/>
                </a:cubicBezTo>
                <a:cubicBezTo>
                  <a:pt x="39" y="73"/>
                  <a:pt x="39" y="73"/>
                  <a:pt x="39" y="73"/>
                </a:cubicBezTo>
                <a:lnTo>
                  <a:pt x="75" y="73"/>
                </a:lnTo>
                <a:close/>
                <a:moveTo>
                  <a:pt x="66" y="33"/>
                </a:moveTo>
                <a:cubicBezTo>
                  <a:pt x="85" y="87"/>
                  <a:pt x="85" y="87"/>
                  <a:pt x="85" y="87"/>
                </a:cubicBezTo>
                <a:cubicBezTo>
                  <a:pt x="158" y="87"/>
                  <a:pt x="158" y="87"/>
                  <a:pt x="158" y="87"/>
                </a:cubicBezTo>
                <a:cubicBezTo>
                  <a:pt x="124" y="60"/>
                  <a:pt x="124" y="60"/>
                  <a:pt x="124" y="60"/>
                </a:cubicBezTo>
                <a:cubicBezTo>
                  <a:pt x="139" y="33"/>
                  <a:pt x="139" y="33"/>
                  <a:pt x="139" y="33"/>
                </a:cubicBezTo>
                <a:lnTo>
                  <a:pt x="66" y="33"/>
                </a:lnTo>
                <a:close/>
                <a:moveTo>
                  <a:pt x="84" y="28"/>
                </a:moveTo>
                <a:cubicBezTo>
                  <a:pt x="81" y="19"/>
                  <a:pt x="81" y="19"/>
                  <a:pt x="81" y="19"/>
                </a:cubicBezTo>
                <a:cubicBezTo>
                  <a:pt x="66" y="28"/>
                  <a:pt x="66" y="28"/>
                  <a:pt x="66" y="28"/>
                </a:cubicBezTo>
                <a:lnTo>
                  <a:pt x="84" y="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66"/>
          <p:cNvSpPr>
            <a:spLocks/>
          </p:cNvSpPr>
          <p:nvPr/>
        </p:nvSpPr>
        <p:spPr bwMode="auto">
          <a:xfrm>
            <a:off x="5039561" y="3619813"/>
            <a:ext cx="361536" cy="327285"/>
          </a:xfrm>
          <a:custGeom>
            <a:avLst/>
            <a:gdLst>
              <a:gd name="T0" fmla="*/ 161 w 161"/>
              <a:gd name="T1" fmla="*/ 27 h 145"/>
              <a:gd name="T2" fmla="*/ 139 w 161"/>
              <a:gd name="T3" fmla="*/ 49 h 145"/>
              <a:gd name="T4" fmla="*/ 123 w 161"/>
              <a:gd name="T5" fmla="*/ 42 h 145"/>
              <a:gd name="T6" fmla="*/ 93 w 161"/>
              <a:gd name="T7" fmla="*/ 62 h 145"/>
              <a:gd name="T8" fmla="*/ 94 w 161"/>
              <a:gd name="T9" fmla="*/ 68 h 145"/>
              <a:gd name="T10" fmla="*/ 92 w 161"/>
              <a:gd name="T11" fmla="*/ 75 h 145"/>
              <a:gd name="T12" fmla="*/ 123 w 161"/>
              <a:gd name="T13" fmla="*/ 106 h 145"/>
              <a:gd name="T14" fmla="*/ 132 w 161"/>
              <a:gd name="T15" fmla="*/ 103 h 145"/>
              <a:gd name="T16" fmla="*/ 149 w 161"/>
              <a:gd name="T17" fmla="*/ 120 h 145"/>
              <a:gd name="T18" fmla="*/ 132 w 161"/>
              <a:gd name="T19" fmla="*/ 136 h 145"/>
              <a:gd name="T20" fmla="*/ 116 w 161"/>
              <a:gd name="T21" fmla="*/ 120 h 145"/>
              <a:gd name="T22" fmla="*/ 119 w 161"/>
              <a:gd name="T23" fmla="*/ 110 h 145"/>
              <a:gd name="T24" fmla="*/ 88 w 161"/>
              <a:gd name="T25" fmla="*/ 79 h 145"/>
              <a:gd name="T26" fmla="*/ 80 w 161"/>
              <a:gd name="T27" fmla="*/ 81 h 145"/>
              <a:gd name="T28" fmla="*/ 75 w 161"/>
              <a:gd name="T29" fmla="*/ 81 h 145"/>
              <a:gd name="T30" fmla="*/ 52 w 161"/>
              <a:gd name="T31" fmla="*/ 115 h 145"/>
              <a:gd name="T32" fmla="*/ 58 w 161"/>
              <a:gd name="T33" fmla="*/ 127 h 145"/>
              <a:gd name="T34" fmla="*/ 41 w 161"/>
              <a:gd name="T35" fmla="*/ 145 h 145"/>
              <a:gd name="T36" fmla="*/ 24 w 161"/>
              <a:gd name="T37" fmla="*/ 127 h 145"/>
              <a:gd name="T38" fmla="*/ 41 w 161"/>
              <a:gd name="T39" fmla="*/ 110 h 145"/>
              <a:gd name="T40" fmla="*/ 48 w 161"/>
              <a:gd name="T41" fmla="*/ 112 h 145"/>
              <a:gd name="T42" fmla="*/ 71 w 161"/>
              <a:gd name="T43" fmla="*/ 78 h 145"/>
              <a:gd name="T44" fmla="*/ 67 w 161"/>
              <a:gd name="T45" fmla="*/ 72 h 145"/>
              <a:gd name="T46" fmla="*/ 30 w 161"/>
              <a:gd name="T47" fmla="*/ 76 h 145"/>
              <a:gd name="T48" fmla="*/ 16 w 161"/>
              <a:gd name="T49" fmla="*/ 90 h 145"/>
              <a:gd name="T50" fmla="*/ 0 w 161"/>
              <a:gd name="T51" fmla="*/ 75 h 145"/>
              <a:gd name="T52" fmla="*/ 16 w 161"/>
              <a:gd name="T53" fmla="*/ 60 h 145"/>
              <a:gd name="T54" fmla="*/ 30 w 161"/>
              <a:gd name="T55" fmla="*/ 71 h 145"/>
              <a:gd name="T56" fmla="*/ 67 w 161"/>
              <a:gd name="T57" fmla="*/ 66 h 145"/>
              <a:gd name="T58" fmla="*/ 72 w 161"/>
              <a:gd name="T59" fmla="*/ 58 h 145"/>
              <a:gd name="T60" fmla="*/ 54 w 161"/>
              <a:gd name="T61" fmla="*/ 26 h 145"/>
              <a:gd name="T62" fmla="*/ 49 w 161"/>
              <a:gd name="T63" fmla="*/ 27 h 145"/>
              <a:gd name="T64" fmla="*/ 36 w 161"/>
              <a:gd name="T65" fmla="*/ 13 h 145"/>
              <a:gd name="T66" fmla="*/ 49 w 161"/>
              <a:gd name="T67" fmla="*/ 0 h 145"/>
              <a:gd name="T68" fmla="*/ 63 w 161"/>
              <a:gd name="T69" fmla="*/ 13 h 145"/>
              <a:gd name="T70" fmla="*/ 58 w 161"/>
              <a:gd name="T71" fmla="*/ 23 h 145"/>
              <a:gd name="T72" fmla="*/ 76 w 161"/>
              <a:gd name="T73" fmla="*/ 55 h 145"/>
              <a:gd name="T74" fmla="*/ 80 w 161"/>
              <a:gd name="T75" fmla="*/ 55 h 145"/>
              <a:gd name="T76" fmla="*/ 90 w 161"/>
              <a:gd name="T77" fmla="*/ 58 h 145"/>
              <a:gd name="T78" fmla="*/ 120 w 161"/>
              <a:gd name="T79" fmla="*/ 37 h 145"/>
              <a:gd name="T80" fmla="*/ 117 w 161"/>
              <a:gd name="T81" fmla="*/ 27 h 145"/>
              <a:gd name="T82" fmla="*/ 139 w 161"/>
              <a:gd name="T83" fmla="*/ 4 h 145"/>
              <a:gd name="T84" fmla="*/ 161 w 161"/>
              <a:gd name="T85" fmla="*/ 2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1" h="145">
                <a:moveTo>
                  <a:pt x="161" y="27"/>
                </a:moveTo>
                <a:cubicBezTo>
                  <a:pt x="161" y="39"/>
                  <a:pt x="151" y="49"/>
                  <a:pt x="139" y="49"/>
                </a:cubicBezTo>
                <a:cubicBezTo>
                  <a:pt x="133" y="49"/>
                  <a:pt x="127" y="46"/>
                  <a:pt x="123" y="42"/>
                </a:cubicBezTo>
                <a:cubicBezTo>
                  <a:pt x="123" y="42"/>
                  <a:pt x="123" y="42"/>
                  <a:pt x="93" y="62"/>
                </a:cubicBezTo>
                <a:cubicBezTo>
                  <a:pt x="93" y="64"/>
                  <a:pt x="94" y="66"/>
                  <a:pt x="94" y="68"/>
                </a:cubicBezTo>
                <a:cubicBezTo>
                  <a:pt x="94" y="71"/>
                  <a:pt x="93" y="73"/>
                  <a:pt x="92" y="75"/>
                </a:cubicBezTo>
                <a:cubicBezTo>
                  <a:pt x="92" y="75"/>
                  <a:pt x="92" y="75"/>
                  <a:pt x="123" y="106"/>
                </a:cubicBezTo>
                <a:cubicBezTo>
                  <a:pt x="125" y="104"/>
                  <a:pt x="129" y="103"/>
                  <a:pt x="132" y="103"/>
                </a:cubicBezTo>
                <a:cubicBezTo>
                  <a:pt x="141" y="103"/>
                  <a:pt x="149" y="110"/>
                  <a:pt x="149" y="120"/>
                </a:cubicBezTo>
                <a:cubicBezTo>
                  <a:pt x="149" y="129"/>
                  <a:pt x="141" y="136"/>
                  <a:pt x="132" y="136"/>
                </a:cubicBezTo>
                <a:cubicBezTo>
                  <a:pt x="123" y="136"/>
                  <a:pt x="116" y="129"/>
                  <a:pt x="116" y="120"/>
                </a:cubicBezTo>
                <a:cubicBezTo>
                  <a:pt x="116" y="116"/>
                  <a:pt x="117" y="113"/>
                  <a:pt x="119" y="110"/>
                </a:cubicBezTo>
                <a:cubicBezTo>
                  <a:pt x="119" y="110"/>
                  <a:pt x="119" y="110"/>
                  <a:pt x="88" y="79"/>
                </a:cubicBezTo>
                <a:cubicBezTo>
                  <a:pt x="86" y="81"/>
                  <a:pt x="83" y="81"/>
                  <a:pt x="80" y="81"/>
                </a:cubicBezTo>
                <a:cubicBezTo>
                  <a:pt x="79" y="81"/>
                  <a:pt x="77" y="81"/>
                  <a:pt x="75" y="81"/>
                </a:cubicBezTo>
                <a:cubicBezTo>
                  <a:pt x="75" y="81"/>
                  <a:pt x="75" y="81"/>
                  <a:pt x="52" y="115"/>
                </a:cubicBezTo>
                <a:cubicBezTo>
                  <a:pt x="56" y="118"/>
                  <a:pt x="58" y="123"/>
                  <a:pt x="58" y="127"/>
                </a:cubicBezTo>
                <a:cubicBezTo>
                  <a:pt x="58" y="137"/>
                  <a:pt x="50" y="145"/>
                  <a:pt x="41" y="145"/>
                </a:cubicBezTo>
                <a:cubicBezTo>
                  <a:pt x="31" y="145"/>
                  <a:pt x="24" y="137"/>
                  <a:pt x="24" y="127"/>
                </a:cubicBezTo>
                <a:cubicBezTo>
                  <a:pt x="24" y="118"/>
                  <a:pt x="31" y="110"/>
                  <a:pt x="41" y="110"/>
                </a:cubicBezTo>
                <a:cubicBezTo>
                  <a:pt x="43" y="110"/>
                  <a:pt x="46" y="111"/>
                  <a:pt x="48" y="112"/>
                </a:cubicBezTo>
                <a:cubicBezTo>
                  <a:pt x="48" y="112"/>
                  <a:pt x="48" y="112"/>
                  <a:pt x="71" y="78"/>
                </a:cubicBezTo>
                <a:cubicBezTo>
                  <a:pt x="69" y="76"/>
                  <a:pt x="68" y="74"/>
                  <a:pt x="67" y="72"/>
                </a:cubicBezTo>
                <a:cubicBezTo>
                  <a:pt x="67" y="72"/>
                  <a:pt x="67" y="72"/>
                  <a:pt x="30" y="76"/>
                </a:cubicBezTo>
                <a:cubicBezTo>
                  <a:pt x="30" y="84"/>
                  <a:pt x="23" y="90"/>
                  <a:pt x="16" y="90"/>
                </a:cubicBezTo>
                <a:cubicBezTo>
                  <a:pt x="7" y="90"/>
                  <a:pt x="0" y="83"/>
                  <a:pt x="0" y="75"/>
                </a:cubicBezTo>
                <a:cubicBezTo>
                  <a:pt x="0" y="66"/>
                  <a:pt x="7" y="60"/>
                  <a:pt x="16" y="60"/>
                </a:cubicBezTo>
                <a:cubicBezTo>
                  <a:pt x="22" y="60"/>
                  <a:pt x="28" y="64"/>
                  <a:pt x="30" y="71"/>
                </a:cubicBezTo>
                <a:cubicBezTo>
                  <a:pt x="30" y="71"/>
                  <a:pt x="30" y="71"/>
                  <a:pt x="67" y="66"/>
                </a:cubicBezTo>
                <a:cubicBezTo>
                  <a:pt x="67" y="63"/>
                  <a:pt x="69" y="60"/>
                  <a:pt x="72" y="58"/>
                </a:cubicBezTo>
                <a:cubicBezTo>
                  <a:pt x="72" y="58"/>
                  <a:pt x="72" y="58"/>
                  <a:pt x="54" y="26"/>
                </a:cubicBezTo>
                <a:cubicBezTo>
                  <a:pt x="52" y="26"/>
                  <a:pt x="51" y="27"/>
                  <a:pt x="49" y="27"/>
                </a:cubicBezTo>
                <a:cubicBezTo>
                  <a:pt x="42" y="27"/>
                  <a:pt x="36" y="20"/>
                  <a:pt x="36" y="13"/>
                </a:cubicBezTo>
                <a:cubicBezTo>
                  <a:pt x="36" y="5"/>
                  <a:pt x="42" y="0"/>
                  <a:pt x="49" y="0"/>
                </a:cubicBezTo>
                <a:cubicBezTo>
                  <a:pt x="57" y="0"/>
                  <a:pt x="63" y="5"/>
                  <a:pt x="63" y="13"/>
                </a:cubicBezTo>
                <a:cubicBezTo>
                  <a:pt x="63" y="17"/>
                  <a:pt x="61" y="21"/>
                  <a:pt x="58" y="23"/>
                </a:cubicBezTo>
                <a:cubicBezTo>
                  <a:pt x="58" y="23"/>
                  <a:pt x="58" y="23"/>
                  <a:pt x="76" y="55"/>
                </a:cubicBezTo>
                <a:cubicBezTo>
                  <a:pt x="77" y="55"/>
                  <a:pt x="79" y="55"/>
                  <a:pt x="80" y="55"/>
                </a:cubicBezTo>
                <a:cubicBezTo>
                  <a:pt x="84" y="55"/>
                  <a:pt x="87" y="56"/>
                  <a:pt x="90" y="58"/>
                </a:cubicBezTo>
                <a:cubicBezTo>
                  <a:pt x="90" y="58"/>
                  <a:pt x="90" y="58"/>
                  <a:pt x="120" y="37"/>
                </a:cubicBezTo>
                <a:cubicBezTo>
                  <a:pt x="118" y="34"/>
                  <a:pt x="117" y="30"/>
                  <a:pt x="117" y="27"/>
                </a:cubicBezTo>
                <a:cubicBezTo>
                  <a:pt x="117" y="14"/>
                  <a:pt x="127" y="4"/>
                  <a:pt x="139" y="4"/>
                </a:cubicBezTo>
                <a:cubicBezTo>
                  <a:pt x="151" y="4"/>
                  <a:pt x="161" y="14"/>
                  <a:pt x="161" y="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67"/>
          <p:cNvSpPr>
            <a:spLocks noEditPoints="1"/>
          </p:cNvSpPr>
          <p:nvPr/>
        </p:nvSpPr>
        <p:spPr bwMode="auto">
          <a:xfrm>
            <a:off x="7011801" y="2819051"/>
            <a:ext cx="428219" cy="400035"/>
          </a:xfrm>
          <a:custGeom>
            <a:avLst/>
            <a:gdLst>
              <a:gd name="T0" fmla="*/ 22 w 199"/>
              <a:gd name="T1" fmla="*/ 84 h 186"/>
              <a:gd name="T2" fmla="*/ 10 w 199"/>
              <a:gd name="T3" fmla="*/ 69 h 186"/>
              <a:gd name="T4" fmla="*/ 60 w 199"/>
              <a:gd name="T5" fmla="*/ 0 h 186"/>
              <a:gd name="T6" fmla="*/ 71 w 199"/>
              <a:gd name="T7" fmla="*/ 37 h 186"/>
              <a:gd name="T8" fmla="*/ 38 w 199"/>
              <a:gd name="T9" fmla="*/ 82 h 186"/>
              <a:gd name="T10" fmla="*/ 49 w 199"/>
              <a:gd name="T11" fmla="*/ 101 h 186"/>
              <a:gd name="T12" fmla="*/ 39 w 199"/>
              <a:gd name="T13" fmla="*/ 111 h 186"/>
              <a:gd name="T14" fmla="*/ 32 w 199"/>
              <a:gd name="T15" fmla="*/ 92 h 186"/>
              <a:gd name="T16" fmla="*/ 128 w 199"/>
              <a:gd name="T17" fmla="*/ 82 h 186"/>
              <a:gd name="T18" fmla="*/ 68 w 199"/>
              <a:gd name="T19" fmla="*/ 97 h 186"/>
              <a:gd name="T20" fmla="*/ 71 w 199"/>
              <a:gd name="T21" fmla="*/ 101 h 186"/>
              <a:gd name="T22" fmla="*/ 81 w 199"/>
              <a:gd name="T23" fmla="*/ 120 h 186"/>
              <a:gd name="T24" fmla="*/ 100 w 199"/>
              <a:gd name="T25" fmla="*/ 130 h 186"/>
              <a:gd name="T26" fmla="*/ 119 w 199"/>
              <a:gd name="T27" fmla="*/ 140 h 186"/>
              <a:gd name="T28" fmla="*/ 103 w 199"/>
              <a:gd name="T29" fmla="*/ 178 h 186"/>
              <a:gd name="T30" fmla="*/ 124 w 199"/>
              <a:gd name="T31" fmla="*/ 170 h 186"/>
              <a:gd name="T32" fmla="*/ 143 w 199"/>
              <a:gd name="T33" fmla="*/ 160 h 186"/>
              <a:gd name="T34" fmla="*/ 159 w 199"/>
              <a:gd name="T35" fmla="*/ 143 h 186"/>
              <a:gd name="T36" fmla="*/ 168 w 199"/>
              <a:gd name="T37" fmla="*/ 122 h 186"/>
              <a:gd name="T38" fmla="*/ 116 w 199"/>
              <a:gd name="T39" fmla="*/ 143 h 186"/>
              <a:gd name="T40" fmla="*/ 94 w 199"/>
              <a:gd name="T41" fmla="*/ 150 h 186"/>
              <a:gd name="T42" fmla="*/ 80 w 199"/>
              <a:gd name="T43" fmla="*/ 135 h 186"/>
              <a:gd name="T44" fmla="*/ 77 w 199"/>
              <a:gd name="T45" fmla="*/ 123 h 186"/>
              <a:gd name="T46" fmla="*/ 65 w 199"/>
              <a:gd name="T47" fmla="*/ 121 h 186"/>
              <a:gd name="T48" fmla="*/ 51 w 199"/>
              <a:gd name="T49" fmla="*/ 106 h 186"/>
              <a:gd name="T50" fmla="*/ 29 w 199"/>
              <a:gd name="T51" fmla="*/ 143 h 186"/>
              <a:gd name="T52" fmla="*/ 41 w 199"/>
              <a:gd name="T53" fmla="*/ 145 h 186"/>
              <a:gd name="T54" fmla="*/ 55 w 199"/>
              <a:gd name="T55" fmla="*/ 160 h 186"/>
              <a:gd name="T56" fmla="*/ 58 w 199"/>
              <a:gd name="T57" fmla="*/ 172 h 186"/>
              <a:gd name="T58" fmla="*/ 79 w 199"/>
              <a:gd name="T59" fmla="*/ 165 h 186"/>
              <a:gd name="T60" fmla="*/ 94 w 199"/>
              <a:gd name="T61" fmla="*/ 180 h 186"/>
              <a:gd name="T62" fmla="*/ 116 w 199"/>
              <a:gd name="T63" fmla="*/ 143 h 186"/>
              <a:gd name="T64" fmla="*/ 119 w 199"/>
              <a:gd name="T65" fmla="*/ 23 h 186"/>
              <a:gd name="T66" fmla="*/ 59 w 199"/>
              <a:gd name="T67" fmla="*/ 54 h 186"/>
              <a:gd name="T68" fmla="*/ 64 w 199"/>
              <a:gd name="T69" fmla="*/ 92 h 186"/>
              <a:gd name="T70" fmla="*/ 103 w 199"/>
              <a:gd name="T71" fmla="*/ 80 h 186"/>
              <a:gd name="T72" fmla="*/ 160 w 199"/>
              <a:gd name="T73" fmla="*/ 110 h 186"/>
              <a:gd name="T74" fmla="*/ 178 w 199"/>
              <a:gd name="T75" fmla="*/ 83 h 186"/>
              <a:gd name="T76" fmla="*/ 142 w 199"/>
              <a:gd name="T77" fmla="*/ 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9" h="186">
                <a:moveTo>
                  <a:pt x="27" y="88"/>
                </a:moveTo>
                <a:cubicBezTo>
                  <a:pt x="25" y="87"/>
                  <a:pt x="23" y="86"/>
                  <a:pt x="22" y="84"/>
                </a:cubicBezTo>
                <a:cubicBezTo>
                  <a:pt x="20" y="82"/>
                  <a:pt x="18" y="80"/>
                  <a:pt x="17" y="78"/>
                </a:cubicBezTo>
                <a:cubicBezTo>
                  <a:pt x="15" y="75"/>
                  <a:pt x="13" y="72"/>
                  <a:pt x="10" y="69"/>
                </a:cubicBezTo>
                <a:cubicBezTo>
                  <a:pt x="0" y="60"/>
                  <a:pt x="0" y="60"/>
                  <a:pt x="0" y="60"/>
                </a:cubicBezTo>
                <a:cubicBezTo>
                  <a:pt x="60" y="0"/>
                  <a:pt x="60" y="0"/>
                  <a:pt x="60" y="0"/>
                </a:cubicBezTo>
                <a:cubicBezTo>
                  <a:pt x="88" y="27"/>
                  <a:pt x="88" y="27"/>
                  <a:pt x="88" y="27"/>
                </a:cubicBezTo>
                <a:cubicBezTo>
                  <a:pt x="84" y="29"/>
                  <a:pt x="77" y="33"/>
                  <a:pt x="71" y="37"/>
                </a:cubicBezTo>
                <a:cubicBezTo>
                  <a:pt x="54" y="48"/>
                  <a:pt x="53" y="50"/>
                  <a:pt x="53" y="53"/>
                </a:cubicBezTo>
                <a:cubicBezTo>
                  <a:pt x="52" y="56"/>
                  <a:pt x="45" y="74"/>
                  <a:pt x="38" y="82"/>
                </a:cubicBezTo>
                <a:cubicBezTo>
                  <a:pt x="36" y="86"/>
                  <a:pt x="35" y="90"/>
                  <a:pt x="37" y="93"/>
                </a:cubicBezTo>
                <a:cubicBezTo>
                  <a:pt x="39" y="97"/>
                  <a:pt x="44" y="100"/>
                  <a:pt x="49" y="101"/>
                </a:cubicBezTo>
                <a:cubicBezTo>
                  <a:pt x="49" y="101"/>
                  <a:pt x="48" y="102"/>
                  <a:pt x="47" y="103"/>
                </a:cubicBezTo>
                <a:cubicBezTo>
                  <a:pt x="39" y="111"/>
                  <a:pt x="39" y="111"/>
                  <a:pt x="39" y="111"/>
                </a:cubicBezTo>
                <a:cubicBezTo>
                  <a:pt x="37" y="108"/>
                  <a:pt x="36" y="104"/>
                  <a:pt x="35" y="100"/>
                </a:cubicBezTo>
                <a:cubicBezTo>
                  <a:pt x="34" y="97"/>
                  <a:pt x="33" y="93"/>
                  <a:pt x="32" y="92"/>
                </a:cubicBezTo>
                <a:cubicBezTo>
                  <a:pt x="31" y="90"/>
                  <a:pt x="29" y="89"/>
                  <a:pt x="27" y="88"/>
                </a:cubicBezTo>
                <a:moveTo>
                  <a:pt x="128" y="82"/>
                </a:moveTo>
                <a:cubicBezTo>
                  <a:pt x="106" y="90"/>
                  <a:pt x="88" y="86"/>
                  <a:pt x="83" y="83"/>
                </a:cubicBezTo>
                <a:cubicBezTo>
                  <a:pt x="80" y="87"/>
                  <a:pt x="75" y="92"/>
                  <a:pt x="68" y="97"/>
                </a:cubicBezTo>
                <a:cubicBezTo>
                  <a:pt x="67" y="97"/>
                  <a:pt x="67" y="98"/>
                  <a:pt x="66" y="98"/>
                </a:cubicBezTo>
                <a:cubicBezTo>
                  <a:pt x="68" y="99"/>
                  <a:pt x="69" y="100"/>
                  <a:pt x="71" y="101"/>
                </a:cubicBezTo>
                <a:cubicBezTo>
                  <a:pt x="75" y="105"/>
                  <a:pt x="75" y="111"/>
                  <a:pt x="74" y="116"/>
                </a:cubicBezTo>
                <a:cubicBezTo>
                  <a:pt x="76" y="117"/>
                  <a:pt x="79" y="118"/>
                  <a:pt x="81" y="120"/>
                </a:cubicBezTo>
                <a:cubicBezTo>
                  <a:pt x="82" y="122"/>
                  <a:pt x="84" y="124"/>
                  <a:pt x="84" y="127"/>
                </a:cubicBezTo>
                <a:cubicBezTo>
                  <a:pt x="90" y="125"/>
                  <a:pt x="96" y="126"/>
                  <a:pt x="100" y="130"/>
                </a:cubicBezTo>
                <a:cubicBezTo>
                  <a:pt x="102" y="132"/>
                  <a:pt x="103" y="134"/>
                  <a:pt x="103" y="137"/>
                </a:cubicBezTo>
                <a:cubicBezTo>
                  <a:pt x="109" y="135"/>
                  <a:pt x="115" y="136"/>
                  <a:pt x="119" y="140"/>
                </a:cubicBezTo>
                <a:cubicBezTo>
                  <a:pt x="125" y="146"/>
                  <a:pt x="124" y="156"/>
                  <a:pt x="117" y="163"/>
                </a:cubicBezTo>
                <a:cubicBezTo>
                  <a:pt x="103" y="178"/>
                  <a:pt x="103" y="178"/>
                  <a:pt x="103" y="178"/>
                </a:cubicBezTo>
                <a:cubicBezTo>
                  <a:pt x="108" y="183"/>
                  <a:pt x="116" y="184"/>
                  <a:pt x="121" y="179"/>
                </a:cubicBezTo>
                <a:cubicBezTo>
                  <a:pt x="123" y="177"/>
                  <a:pt x="124" y="173"/>
                  <a:pt x="124" y="170"/>
                </a:cubicBezTo>
                <a:cubicBezTo>
                  <a:pt x="129" y="173"/>
                  <a:pt x="136" y="173"/>
                  <a:pt x="140" y="169"/>
                </a:cubicBezTo>
                <a:cubicBezTo>
                  <a:pt x="143" y="167"/>
                  <a:pt x="143" y="163"/>
                  <a:pt x="143" y="160"/>
                </a:cubicBezTo>
                <a:cubicBezTo>
                  <a:pt x="148" y="163"/>
                  <a:pt x="155" y="163"/>
                  <a:pt x="159" y="159"/>
                </a:cubicBezTo>
                <a:cubicBezTo>
                  <a:pt x="163" y="155"/>
                  <a:pt x="163" y="149"/>
                  <a:pt x="159" y="143"/>
                </a:cubicBezTo>
                <a:cubicBezTo>
                  <a:pt x="163" y="144"/>
                  <a:pt x="167" y="143"/>
                  <a:pt x="169" y="140"/>
                </a:cubicBezTo>
                <a:cubicBezTo>
                  <a:pt x="174" y="136"/>
                  <a:pt x="174" y="128"/>
                  <a:pt x="168" y="122"/>
                </a:cubicBezTo>
                <a:lnTo>
                  <a:pt x="128" y="82"/>
                </a:lnTo>
                <a:close/>
                <a:moveTo>
                  <a:pt x="116" y="143"/>
                </a:moveTo>
                <a:cubicBezTo>
                  <a:pt x="112" y="139"/>
                  <a:pt x="104" y="140"/>
                  <a:pt x="99" y="145"/>
                </a:cubicBezTo>
                <a:cubicBezTo>
                  <a:pt x="94" y="150"/>
                  <a:pt x="94" y="150"/>
                  <a:pt x="94" y="150"/>
                </a:cubicBezTo>
                <a:cubicBezTo>
                  <a:pt x="99" y="145"/>
                  <a:pt x="100" y="137"/>
                  <a:pt x="96" y="133"/>
                </a:cubicBezTo>
                <a:cubicBezTo>
                  <a:pt x="92" y="129"/>
                  <a:pt x="85" y="130"/>
                  <a:pt x="80" y="135"/>
                </a:cubicBezTo>
                <a:cubicBezTo>
                  <a:pt x="75" y="140"/>
                  <a:pt x="75" y="140"/>
                  <a:pt x="75" y="140"/>
                </a:cubicBezTo>
                <a:cubicBezTo>
                  <a:pt x="80" y="135"/>
                  <a:pt x="81" y="127"/>
                  <a:pt x="77" y="123"/>
                </a:cubicBezTo>
                <a:cubicBezTo>
                  <a:pt x="73" y="119"/>
                  <a:pt x="66" y="120"/>
                  <a:pt x="61" y="125"/>
                </a:cubicBezTo>
                <a:cubicBezTo>
                  <a:pt x="65" y="121"/>
                  <a:pt x="65" y="121"/>
                  <a:pt x="65" y="121"/>
                </a:cubicBezTo>
                <a:cubicBezTo>
                  <a:pt x="70" y="116"/>
                  <a:pt x="71" y="108"/>
                  <a:pt x="67" y="104"/>
                </a:cubicBezTo>
                <a:cubicBezTo>
                  <a:pt x="63" y="100"/>
                  <a:pt x="56" y="101"/>
                  <a:pt x="51" y="106"/>
                </a:cubicBezTo>
                <a:cubicBezTo>
                  <a:pt x="31" y="126"/>
                  <a:pt x="31" y="126"/>
                  <a:pt x="31" y="126"/>
                </a:cubicBezTo>
                <a:cubicBezTo>
                  <a:pt x="26" y="131"/>
                  <a:pt x="25" y="139"/>
                  <a:pt x="29" y="143"/>
                </a:cubicBezTo>
                <a:cubicBezTo>
                  <a:pt x="32" y="146"/>
                  <a:pt x="38" y="146"/>
                  <a:pt x="43" y="143"/>
                </a:cubicBezTo>
                <a:cubicBezTo>
                  <a:pt x="41" y="145"/>
                  <a:pt x="41" y="145"/>
                  <a:pt x="41" y="145"/>
                </a:cubicBezTo>
                <a:cubicBezTo>
                  <a:pt x="36" y="150"/>
                  <a:pt x="35" y="158"/>
                  <a:pt x="39" y="162"/>
                </a:cubicBezTo>
                <a:cubicBezTo>
                  <a:pt x="43" y="166"/>
                  <a:pt x="50" y="165"/>
                  <a:pt x="55" y="160"/>
                </a:cubicBezTo>
                <a:cubicBezTo>
                  <a:pt x="60" y="155"/>
                  <a:pt x="60" y="155"/>
                  <a:pt x="60" y="155"/>
                </a:cubicBezTo>
                <a:cubicBezTo>
                  <a:pt x="55" y="160"/>
                  <a:pt x="54" y="168"/>
                  <a:pt x="58" y="172"/>
                </a:cubicBezTo>
                <a:cubicBezTo>
                  <a:pt x="62" y="176"/>
                  <a:pt x="70" y="175"/>
                  <a:pt x="75" y="170"/>
                </a:cubicBezTo>
                <a:cubicBezTo>
                  <a:pt x="79" y="165"/>
                  <a:pt x="79" y="165"/>
                  <a:pt x="79" y="165"/>
                </a:cubicBezTo>
                <a:cubicBezTo>
                  <a:pt x="74" y="170"/>
                  <a:pt x="73" y="178"/>
                  <a:pt x="77" y="182"/>
                </a:cubicBezTo>
                <a:cubicBezTo>
                  <a:pt x="81" y="186"/>
                  <a:pt x="89" y="185"/>
                  <a:pt x="94" y="180"/>
                </a:cubicBezTo>
                <a:cubicBezTo>
                  <a:pt x="114" y="160"/>
                  <a:pt x="114" y="160"/>
                  <a:pt x="114" y="160"/>
                </a:cubicBezTo>
                <a:cubicBezTo>
                  <a:pt x="119" y="155"/>
                  <a:pt x="120" y="147"/>
                  <a:pt x="116" y="143"/>
                </a:cubicBezTo>
                <a:moveTo>
                  <a:pt x="142" y="1"/>
                </a:moveTo>
                <a:cubicBezTo>
                  <a:pt x="119" y="23"/>
                  <a:pt x="119" y="23"/>
                  <a:pt x="119" y="23"/>
                </a:cubicBezTo>
                <a:cubicBezTo>
                  <a:pt x="113" y="29"/>
                  <a:pt x="94" y="32"/>
                  <a:pt x="92" y="33"/>
                </a:cubicBezTo>
                <a:cubicBezTo>
                  <a:pt x="89" y="33"/>
                  <a:pt x="59" y="52"/>
                  <a:pt x="59" y="54"/>
                </a:cubicBezTo>
                <a:cubicBezTo>
                  <a:pt x="59" y="56"/>
                  <a:pt x="51" y="76"/>
                  <a:pt x="44" y="86"/>
                </a:cubicBezTo>
                <a:cubicBezTo>
                  <a:pt x="39" y="93"/>
                  <a:pt x="54" y="98"/>
                  <a:pt x="64" y="92"/>
                </a:cubicBezTo>
                <a:cubicBezTo>
                  <a:pt x="76" y="83"/>
                  <a:pt x="82" y="74"/>
                  <a:pt x="82" y="74"/>
                </a:cubicBezTo>
                <a:cubicBezTo>
                  <a:pt x="82" y="74"/>
                  <a:pt x="88" y="79"/>
                  <a:pt x="103" y="80"/>
                </a:cubicBezTo>
                <a:cubicBezTo>
                  <a:pt x="120" y="81"/>
                  <a:pt x="130" y="77"/>
                  <a:pt x="130" y="77"/>
                </a:cubicBezTo>
                <a:cubicBezTo>
                  <a:pt x="160" y="110"/>
                  <a:pt x="160" y="110"/>
                  <a:pt x="160" y="110"/>
                </a:cubicBezTo>
                <a:cubicBezTo>
                  <a:pt x="163" y="103"/>
                  <a:pt x="165" y="94"/>
                  <a:pt x="167" y="91"/>
                </a:cubicBezTo>
                <a:cubicBezTo>
                  <a:pt x="170" y="87"/>
                  <a:pt x="174" y="87"/>
                  <a:pt x="178" y="83"/>
                </a:cubicBezTo>
                <a:cubicBezTo>
                  <a:pt x="181" y="79"/>
                  <a:pt x="194" y="63"/>
                  <a:pt x="199" y="58"/>
                </a:cubicBezTo>
                <a:lnTo>
                  <a:pt x="142" y="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68"/>
          <p:cNvSpPr>
            <a:spLocks noEditPoints="1"/>
          </p:cNvSpPr>
          <p:nvPr/>
        </p:nvSpPr>
        <p:spPr bwMode="auto">
          <a:xfrm>
            <a:off x="8994392" y="2034168"/>
            <a:ext cx="447311" cy="430038"/>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5"/>
          <p:cNvSpPr>
            <a:spLocks noEditPoints="1"/>
          </p:cNvSpPr>
          <p:nvPr/>
        </p:nvSpPr>
        <p:spPr bwMode="auto">
          <a:xfrm rot="21022855">
            <a:off x="750209" y="2960299"/>
            <a:ext cx="1812567" cy="2896155"/>
          </a:xfrm>
          <a:custGeom>
            <a:avLst/>
            <a:gdLst>
              <a:gd name="T0" fmla="*/ 478 w 696"/>
              <a:gd name="T1" fmla="*/ 818 h 1114"/>
              <a:gd name="T2" fmla="*/ 365 w 696"/>
              <a:gd name="T3" fmla="*/ 651 h 1114"/>
              <a:gd name="T4" fmla="*/ 276 w 696"/>
              <a:gd name="T5" fmla="*/ 632 h 1114"/>
              <a:gd name="T6" fmla="*/ 168 w 696"/>
              <a:gd name="T7" fmla="*/ 986 h 1114"/>
              <a:gd name="T8" fmla="*/ 93 w 696"/>
              <a:gd name="T9" fmla="*/ 936 h 1114"/>
              <a:gd name="T10" fmla="*/ 149 w 696"/>
              <a:gd name="T11" fmla="*/ 609 h 1114"/>
              <a:gd name="T12" fmla="*/ 146 w 696"/>
              <a:gd name="T13" fmla="*/ 366 h 1114"/>
              <a:gd name="T14" fmla="*/ 94 w 696"/>
              <a:gd name="T15" fmla="*/ 396 h 1114"/>
              <a:gd name="T16" fmla="*/ 37 w 696"/>
              <a:gd name="T17" fmla="*/ 548 h 1114"/>
              <a:gd name="T18" fmla="*/ 22 w 696"/>
              <a:gd name="T19" fmla="*/ 355 h 1114"/>
              <a:gd name="T20" fmla="*/ 176 w 696"/>
              <a:gd name="T21" fmla="*/ 202 h 1114"/>
              <a:gd name="T22" fmla="*/ 211 w 696"/>
              <a:gd name="T23" fmla="*/ 177 h 1114"/>
              <a:gd name="T24" fmla="*/ 220 w 696"/>
              <a:gd name="T25" fmla="*/ 76 h 1114"/>
              <a:gd name="T26" fmla="*/ 364 w 696"/>
              <a:gd name="T27" fmla="*/ 109 h 1114"/>
              <a:gd name="T28" fmla="*/ 295 w 696"/>
              <a:gd name="T29" fmla="*/ 196 h 1114"/>
              <a:gd name="T30" fmla="*/ 308 w 696"/>
              <a:gd name="T31" fmla="*/ 232 h 1114"/>
              <a:gd name="T32" fmla="*/ 388 w 696"/>
              <a:gd name="T33" fmla="*/ 367 h 1114"/>
              <a:gd name="T34" fmla="*/ 525 w 696"/>
              <a:gd name="T35" fmla="*/ 406 h 1114"/>
              <a:gd name="T36" fmla="*/ 373 w 696"/>
              <a:gd name="T37" fmla="*/ 460 h 1114"/>
              <a:gd name="T38" fmla="*/ 311 w 696"/>
              <a:gd name="T39" fmla="*/ 357 h 1114"/>
              <a:gd name="T40" fmla="*/ 291 w 696"/>
              <a:gd name="T41" fmla="*/ 494 h 1114"/>
              <a:gd name="T42" fmla="*/ 477 w 696"/>
              <a:gd name="T43" fmla="*/ 614 h 1114"/>
              <a:gd name="T44" fmla="*/ 515 w 696"/>
              <a:gd name="T45" fmla="*/ 811 h 1114"/>
              <a:gd name="T46" fmla="*/ 614 w 696"/>
              <a:gd name="T47" fmla="*/ 857 h 1114"/>
              <a:gd name="T48" fmla="*/ 579 w 696"/>
              <a:gd name="T49" fmla="*/ 818 h 1114"/>
              <a:gd name="T50" fmla="*/ 560 w 696"/>
              <a:gd name="T51" fmla="*/ 801 h 1114"/>
              <a:gd name="T52" fmla="*/ 498 w 696"/>
              <a:gd name="T53" fmla="*/ 829 h 1114"/>
              <a:gd name="T54" fmla="*/ 501 w 696"/>
              <a:gd name="T55" fmla="*/ 853 h 1114"/>
              <a:gd name="T56" fmla="*/ 522 w 696"/>
              <a:gd name="T57" fmla="*/ 919 h 1114"/>
              <a:gd name="T58" fmla="*/ 577 w 696"/>
              <a:gd name="T59" fmla="*/ 908 h 1114"/>
              <a:gd name="T60" fmla="*/ 685 w 696"/>
              <a:gd name="T61" fmla="*/ 901 h 1114"/>
              <a:gd name="T62" fmla="*/ 164 w 696"/>
              <a:gd name="T63" fmla="*/ 1078 h 1114"/>
              <a:gd name="T64" fmla="*/ 147 w 696"/>
              <a:gd name="T65" fmla="*/ 1027 h 1114"/>
              <a:gd name="T66" fmla="*/ 141 w 696"/>
              <a:gd name="T67" fmla="*/ 1014 h 1114"/>
              <a:gd name="T68" fmla="*/ 117 w 696"/>
              <a:gd name="T69" fmla="*/ 979 h 1114"/>
              <a:gd name="T70" fmla="*/ 89 w 696"/>
              <a:gd name="T71" fmla="*/ 954 h 1114"/>
              <a:gd name="T72" fmla="*/ 36 w 696"/>
              <a:gd name="T73" fmla="*/ 1030 h 1114"/>
              <a:gd name="T74" fmla="*/ 85 w 696"/>
              <a:gd name="T75" fmla="*/ 1058 h 1114"/>
              <a:gd name="T76" fmla="*/ 144 w 696"/>
              <a:gd name="T77" fmla="*/ 1110 h 1114"/>
              <a:gd name="T78" fmla="*/ 164 w 696"/>
              <a:gd name="T79" fmla="*/ 1078 h 1114"/>
              <a:gd name="T80" fmla="*/ 592 w 696"/>
              <a:gd name="T81" fmla="*/ 464 h 1114"/>
              <a:gd name="T82" fmla="*/ 621 w 696"/>
              <a:gd name="T83" fmla="*/ 426 h 1114"/>
              <a:gd name="T84" fmla="*/ 622 w 696"/>
              <a:gd name="T85" fmla="*/ 387 h 1114"/>
              <a:gd name="T86" fmla="*/ 597 w 696"/>
              <a:gd name="T87" fmla="*/ 407 h 1114"/>
              <a:gd name="T88" fmla="*/ 561 w 696"/>
              <a:gd name="T89" fmla="*/ 389 h 1114"/>
              <a:gd name="T90" fmla="*/ 537 w 696"/>
              <a:gd name="T91" fmla="*/ 407 h 1114"/>
              <a:gd name="T92" fmla="*/ 555 w 696"/>
              <a:gd name="T93" fmla="*/ 462 h 1114"/>
              <a:gd name="T94" fmla="*/ 66 w 696"/>
              <a:gd name="T95" fmla="*/ 635 h 1114"/>
              <a:gd name="T96" fmla="*/ 79 w 696"/>
              <a:gd name="T97" fmla="*/ 612 h 1114"/>
              <a:gd name="T98" fmla="*/ 80 w 696"/>
              <a:gd name="T99" fmla="*/ 582 h 1114"/>
              <a:gd name="T100" fmla="*/ 38 w 696"/>
              <a:gd name="T101" fmla="*/ 560 h 1114"/>
              <a:gd name="T102" fmla="*/ 8 w 696"/>
              <a:gd name="T103" fmla="*/ 556 h 1114"/>
              <a:gd name="T104" fmla="*/ 4 w 696"/>
              <a:gd name="T105" fmla="*/ 571 h 1114"/>
              <a:gd name="T106" fmla="*/ 12 w 696"/>
              <a:gd name="T107" fmla="*/ 642 h 1114"/>
              <a:gd name="T108" fmla="*/ 48 w 696"/>
              <a:gd name="T109" fmla="*/ 643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1114">
                <a:moveTo>
                  <a:pt x="515" y="811"/>
                </a:moveTo>
                <a:cubicBezTo>
                  <a:pt x="497" y="816"/>
                  <a:pt x="478" y="818"/>
                  <a:pt x="478" y="818"/>
                </a:cubicBezTo>
                <a:cubicBezTo>
                  <a:pt x="478" y="818"/>
                  <a:pt x="413" y="693"/>
                  <a:pt x="405" y="679"/>
                </a:cubicBezTo>
                <a:cubicBezTo>
                  <a:pt x="398" y="665"/>
                  <a:pt x="397" y="661"/>
                  <a:pt x="365" y="651"/>
                </a:cubicBezTo>
                <a:cubicBezTo>
                  <a:pt x="338" y="642"/>
                  <a:pt x="202" y="597"/>
                  <a:pt x="202" y="597"/>
                </a:cubicBezTo>
                <a:cubicBezTo>
                  <a:pt x="276" y="632"/>
                  <a:pt x="276" y="632"/>
                  <a:pt x="276" y="632"/>
                </a:cubicBezTo>
                <a:cubicBezTo>
                  <a:pt x="276" y="632"/>
                  <a:pt x="265" y="799"/>
                  <a:pt x="261" y="813"/>
                </a:cubicBezTo>
                <a:cubicBezTo>
                  <a:pt x="257" y="827"/>
                  <a:pt x="168" y="986"/>
                  <a:pt x="168" y="986"/>
                </a:cubicBezTo>
                <a:cubicBezTo>
                  <a:pt x="168" y="986"/>
                  <a:pt x="141" y="979"/>
                  <a:pt x="125" y="968"/>
                </a:cubicBezTo>
                <a:cubicBezTo>
                  <a:pt x="109" y="957"/>
                  <a:pt x="93" y="936"/>
                  <a:pt x="93" y="936"/>
                </a:cubicBezTo>
                <a:cubicBezTo>
                  <a:pt x="93" y="936"/>
                  <a:pt x="162" y="799"/>
                  <a:pt x="163" y="789"/>
                </a:cubicBezTo>
                <a:cubicBezTo>
                  <a:pt x="164" y="779"/>
                  <a:pt x="153" y="625"/>
                  <a:pt x="149" y="609"/>
                </a:cubicBezTo>
                <a:cubicBezTo>
                  <a:pt x="145" y="593"/>
                  <a:pt x="122" y="546"/>
                  <a:pt x="126" y="516"/>
                </a:cubicBezTo>
                <a:cubicBezTo>
                  <a:pt x="130" y="486"/>
                  <a:pt x="146" y="366"/>
                  <a:pt x="146" y="366"/>
                </a:cubicBezTo>
                <a:cubicBezTo>
                  <a:pt x="198" y="303"/>
                  <a:pt x="198" y="303"/>
                  <a:pt x="198" y="303"/>
                </a:cubicBezTo>
                <a:cubicBezTo>
                  <a:pt x="94" y="396"/>
                  <a:pt x="94" y="396"/>
                  <a:pt x="94" y="396"/>
                </a:cubicBezTo>
                <a:cubicBezTo>
                  <a:pt x="75" y="536"/>
                  <a:pt x="75" y="536"/>
                  <a:pt x="75" y="536"/>
                </a:cubicBezTo>
                <a:cubicBezTo>
                  <a:pt x="75" y="536"/>
                  <a:pt x="67" y="548"/>
                  <a:pt x="37" y="548"/>
                </a:cubicBezTo>
                <a:cubicBezTo>
                  <a:pt x="12" y="548"/>
                  <a:pt x="3" y="541"/>
                  <a:pt x="3" y="541"/>
                </a:cubicBezTo>
                <a:cubicBezTo>
                  <a:pt x="3" y="541"/>
                  <a:pt x="16" y="366"/>
                  <a:pt x="22" y="355"/>
                </a:cubicBezTo>
                <a:cubicBezTo>
                  <a:pt x="28" y="344"/>
                  <a:pt x="103" y="267"/>
                  <a:pt x="132" y="236"/>
                </a:cubicBezTo>
                <a:cubicBezTo>
                  <a:pt x="161" y="205"/>
                  <a:pt x="176" y="202"/>
                  <a:pt x="176" y="202"/>
                </a:cubicBezTo>
                <a:cubicBezTo>
                  <a:pt x="195" y="177"/>
                  <a:pt x="195" y="177"/>
                  <a:pt x="195" y="177"/>
                </a:cubicBezTo>
                <a:cubicBezTo>
                  <a:pt x="211" y="177"/>
                  <a:pt x="211" y="177"/>
                  <a:pt x="211" y="177"/>
                </a:cubicBezTo>
                <a:cubicBezTo>
                  <a:pt x="211" y="177"/>
                  <a:pt x="212" y="174"/>
                  <a:pt x="218" y="156"/>
                </a:cubicBezTo>
                <a:cubicBezTo>
                  <a:pt x="225" y="135"/>
                  <a:pt x="215" y="117"/>
                  <a:pt x="220" y="76"/>
                </a:cubicBezTo>
                <a:cubicBezTo>
                  <a:pt x="227" y="17"/>
                  <a:pt x="272" y="0"/>
                  <a:pt x="302" y="4"/>
                </a:cubicBezTo>
                <a:cubicBezTo>
                  <a:pt x="357" y="12"/>
                  <a:pt x="374" y="48"/>
                  <a:pt x="364" y="109"/>
                </a:cubicBezTo>
                <a:cubicBezTo>
                  <a:pt x="354" y="170"/>
                  <a:pt x="329" y="199"/>
                  <a:pt x="317" y="201"/>
                </a:cubicBezTo>
                <a:cubicBezTo>
                  <a:pt x="305" y="203"/>
                  <a:pt x="295" y="196"/>
                  <a:pt x="295" y="196"/>
                </a:cubicBezTo>
                <a:cubicBezTo>
                  <a:pt x="288" y="211"/>
                  <a:pt x="288" y="211"/>
                  <a:pt x="288" y="211"/>
                </a:cubicBezTo>
                <a:cubicBezTo>
                  <a:pt x="288" y="211"/>
                  <a:pt x="302" y="227"/>
                  <a:pt x="308" y="232"/>
                </a:cubicBezTo>
                <a:cubicBezTo>
                  <a:pt x="314" y="237"/>
                  <a:pt x="319" y="259"/>
                  <a:pt x="319" y="259"/>
                </a:cubicBezTo>
                <a:cubicBezTo>
                  <a:pt x="319" y="259"/>
                  <a:pt x="373" y="343"/>
                  <a:pt x="388" y="367"/>
                </a:cubicBezTo>
                <a:cubicBezTo>
                  <a:pt x="403" y="391"/>
                  <a:pt x="410" y="388"/>
                  <a:pt x="417" y="389"/>
                </a:cubicBezTo>
                <a:cubicBezTo>
                  <a:pt x="424" y="390"/>
                  <a:pt x="525" y="406"/>
                  <a:pt x="525" y="406"/>
                </a:cubicBezTo>
                <a:cubicBezTo>
                  <a:pt x="521" y="473"/>
                  <a:pt x="521" y="473"/>
                  <a:pt x="521" y="473"/>
                </a:cubicBezTo>
                <a:cubicBezTo>
                  <a:pt x="521" y="473"/>
                  <a:pt x="383" y="469"/>
                  <a:pt x="373" y="460"/>
                </a:cubicBezTo>
                <a:cubicBezTo>
                  <a:pt x="363" y="451"/>
                  <a:pt x="309" y="393"/>
                  <a:pt x="309" y="393"/>
                </a:cubicBezTo>
                <a:cubicBezTo>
                  <a:pt x="311" y="357"/>
                  <a:pt x="311" y="357"/>
                  <a:pt x="311" y="357"/>
                </a:cubicBezTo>
                <a:cubicBezTo>
                  <a:pt x="311" y="357"/>
                  <a:pt x="298" y="414"/>
                  <a:pt x="296" y="436"/>
                </a:cubicBezTo>
                <a:cubicBezTo>
                  <a:pt x="294" y="458"/>
                  <a:pt x="291" y="494"/>
                  <a:pt x="291" y="494"/>
                </a:cubicBezTo>
                <a:cubicBezTo>
                  <a:pt x="291" y="494"/>
                  <a:pt x="434" y="570"/>
                  <a:pt x="457" y="581"/>
                </a:cubicBezTo>
                <a:cubicBezTo>
                  <a:pt x="460" y="583"/>
                  <a:pt x="471" y="603"/>
                  <a:pt x="477" y="614"/>
                </a:cubicBezTo>
                <a:cubicBezTo>
                  <a:pt x="487" y="636"/>
                  <a:pt x="557" y="786"/>
                  <a:pt x="557" y="786"/>
                </a:cubicBezTo>
                <a:cubicBezTo>
                  <a:pt x="557" y="786"/>
                  <a:pt x="537" y="804"/>
                  <a:pt x="515" y="811"/>
                </a:cubicBezTo>
                <a:close/>
                <a:moveTo>
                  <a:pt x="674" y="881"/>
                </a:moveTo>
                <a:cubicBezTo>
                  <a:pt x="669" y="880"/>
                  <a:pt x="625" y="863"/>
                  <a:pt x="614" y="857"/>
                </a:cubicBezTo>
                <a:cubicBezTo>
                  <a:pt x="602" y="851"/>
                  <a:pt x="587" y="839"/>
                  <a:pt x="585" y="837"/>
                </a:cubicBezTo>
                <a:cubicBezTo>
                  <a:pt x="584" y="834"/>
                  <a:pt x="579" y="821"/>
                  <a:pt x="579" y="818"/>
                </a:cubicBezTo>
                <a:cubicBezTo>
                  <a:pt x="578" y="814"/>
                  <a:pt x="566" y="814"/>
                  <a:pt x="566" y="814"/>
                </a:cubicBezTo>
                <a:cubicBezTo>
                  <a:pt x="560" y="801"/>
                  <a:pt x="560" y="801"/>
                  <a:pt x="560" y="801"/>
                </a:cubicBezTo>
                <a:cubicBezTo>
                  <a:pt x="552" y="808"/>
                  <a:pt x="536" y="819"/>
                  <a:pt x="518" y="824"/>
                </a:cubicBezTo>
                <a:cubicBezTo>
                  <a:pt x="511" y="826"/>
                  <a:pt x="504" y="828"/>
                  <a:pt x="498" y="829"/>
                </a:cubicBezTo>
                <a:cubicBezTo>
                  <a:pt x="505" y="846"/>
                  <a:pt x="505" y="846"/>
                  <a:pt x="505" y="846"/>
                </a:cubicBezTo>
                <a:cubicBezTo>
                  <a:pt x="501" y="853"/>
                  <a:pt x="501" y="853"/>
                  <a:pt x="501" y="853"/>
                </a:cubicBezTo>
                <a:cubicBezTo>
                  <a:pt x="501" y="853"/>
                  <a:pt x="508" y="884"/>
                  <a:pt x="509" y="894"/>
                </a:cubicBezTo>
                <a:cubicBezTo>
                  <a:pt x="509" y="910"/>
                  <a:pt x="522" y="919"/>
                  <a:pt x="522" y="919"/>
                </a:cubicBezTo>
                <a:cubicBezTo>
                  <a:pt x="574" y="919"/>
                  <a:pt x="574" y="919"/>
                  <a:pt x="574" y="919"/>
                </a:cubicBezTo>
                <a:cubicBezTo>
                  <a:pt x="577" y="908"/>
                  <a:pt x="577" y="908"/>
                  <a:pt x="577" y="908"/>
                </a:cubicBezTo>
                <a:cubicBezTo>
                  <a:pt x="577" y="908"/>
                  <a:pt x="604" y="915"/>
                  <a:pt x="618" y="915"/>
                </a:cubicBezTo>
                <a:cubicBezTo>
                  <a:pt x="633" y="915"/>
                  <a:pt x="674" y="913"/>
                  <a:pt x="685" y="901"/>
                </a:cubicBezTo>
                <a:cubicBezTo>
                  <a:pt x="696" y="888"/>
                  <a:pt x="680" y="883"/>
                  <a:pt x="674" y="881"/>
                </a:cubicBezTo>
                <a:close/>
                <a:moveTo>
                  <a:pt x="164" y="1078"/>
                </a:moveTo>
                <a:cubicBezTo>
                  <a:pt x="160" y="1072"/>
                  <a:pt x="152" y="1061"/>
                  <a:pt x="149" y="1052"/>
                </a:cubicBezTo>
                <a:cubicBezTo>
                  <a:pt x="147" y="1042"/>
                  <a:pt x="147" y="1033"/>
                  <a:pt x="147" y="1027"/>
                </a:cubicBezTo>
                <a:cubicBezTo>
                  <a:pt x="146" y="1021"/>
                  <a:pt x="141" y="1022"/>
                  <a:pt x="141" y="1022"/>
                </a:cubicBezTo>
                <a:cubicBezTo>
                  <a:pt x="141" y="1022"/>
                  <a:pt x="140" y="1017"/>
                  <a:pt x="141" y="1014"/>
                </a:cubicBezTo>
                <a:cubicBezTo>
                  <a:pt x="142" y="1012"/>
                  <a:pt x="146" y="1001"/>
                  <a:pt x="148" y="994"/>
                </a:cubicBezTo>
                <a:cubicBezTo>
                  <a:pt x="139" y="991"/>
                  <a:pt x="126" y="986"/>
                  <a:pt x="117" y="979"/>
                </a:cubicBezTo>
                <a:cubicBezTo>
                  <a:pt x="106" y="972"/>
                  <a:pt x="96" y="961"/>
                  <a:pt x="89" y="953"/>
                </a:cubicBezTo>
                <a:cubicBezTo>
                  <a:pt x="89" y="953"/>
                  <a:pt x="89" y="954"/>
                  <a:pt x="89" y="954"/>
                </a:cubicBezTo>
                <a:cubicBezTo>
                  <a:pt x="89" y="954"/>
                  <a:pt x="58" y="978"/>
                  <a:pt x="51" y="990"/>
                </a:cubicBezTo>
                <a:cubicBezTo>
                  <a:pt x="44" y="1003"/>
                  <a:pt x="36" y="1030"/>
                  <a:pt x="36" y="1030"/>
                </a:cubicBezTo>
                <a:cubicBezTo>
                  <a:pt x="75" y="1062"/>
                  <a:pt x="75" y="1062"/>
                  <a:pt x="75" y="1062"/>
                </a:cubicBezTo>
                <a:cubicBezTo>
                  <a:pt x="85" y="1058"/>
                  <a:pt x="85" y="1058"/>
                  <a:pt x="85" y="1058"/>
                </a:cubicBezTo>
                <a:cubicBezTo>
                  <a:pt x="85" y="1058"/>
                  <a:pt x="96" y="1069"/>
                  <a:pt x="102" y="1083"/>
                </a:cubicBezTo>
                <a:cubicBezTo>
                  <a:pt x="105" y="1093"/>
                  <a:pt x="123" y="1107"/>
                  <a:pt x="144" y="1110"/>
                </a:cubicBezTo>
                <a:cubicBezTo>
                  <a:pt x="169" y="1114"/>
                  <a:pt x="195" y="1110"/>
                  <a:pt x="194" y="1102"/>
                </a:cubicBezTo>
                <a:cubicBezTo>
                  <a:pt x="193" y="1095"/>
                  <a:pt x="169" y="1084"/>
                  <a:pt x="164" y="1078"/>
                </a:cubicBezTo>
                <a:close/>
                <a:moveTo>
                  <a:pt x="555" y="462"/>
                </a:moveTo>
                <a:cubicBezTo>
                  <a:pt x="567" y="461"/>
                  <a:pt x="587" y="467"/>
                  <a:pt x="592" y="464"/>
                </a:cubicBezTo>
                <a:cubicBezTo>
                  <a:pt x="598" y="462"/>
                  <a:pt x="616" y="451"/>
                  <a:pt x="619" y="445"/>
                </a:cubicBezTo>
                <a:cubicBezTo>
                  <a:pt x="621" y="439"/>
                  <a:pt x="617" y="434"/>
                  <a:pt x="621" y="426"/>
                </a:cubicBezTo>
                <a:cubicBezTo>
                  <a:pt x="624" y="417"/>
                  <a:pt x="623" y="407"/>
                  <a:pt x="622" y="404"/>
                </a:cubicBezTo>
                <a:cubicBezTo>
                  <a:pt x="621" y="400"/>
                  <a:pt x="625" y="391"/>
                  <a:pt x="622" y="387"/>
                </a:cubicBezTo>
                <a:cubicBezTo>
                  <a:pt x="618" y="383"/>
                  <a:pt x="597" y="385"/>
                  <a:pt x="597" y="385"/>
                </a:cubicBezTo>
                <a:cubicBezTo>
                  <a:pt x="597" y="407"/>
                  <a:pt x="597" y="407"/>
                  <a:pt x="597" y="407"/>
                </a:cubicBezTo>
                <a:cubicBezTo>
                  <a:pt x="597" y="407"/>
                  <a:pt x="591" y="381"/>
                  <a:pt x="586" y="379"/>
                </a:cubicBezTo>
                <a:cubicBezTo>
                  <a:pt x="582" y="377"/>
                  <a:pt x="566" y="384"/>
                  <a:pt x="561" y="389"/>
                </a:cubicBezTo>
                <a:cubicBezTo>
                  <a:pt x="557" y="394"/>
                  <a:pt x="542" y="406"/>
                  <a:pt x="538" y="407"/>
                </a:cubicBezTo>
                <a:cubicBezTo>
                  <a:pt x="538" y="407"/>
                  <a:pt x="537" y="407"/>
                  <a:pt x="537" y="407"/>
                </a:cubicBezTo>
                <a:cubicBezTo>
                  <a:pt x="533" y="460"/>
                  <a:pt x="533" y="460"/>
                  <a:pt x="533" y="460"/>
                </a:cubicBezTo>
                <a:cubicBezTo>
                  <a:pt x="538" y="461"/>
                  <a:pt x="544" y="462"/>
                  <a:pt x="555" y="462"/>
                </a:cubicBezTo>
                <a:close/>
                <a:moveTo>
                  <a:pt x="48" y="643"/>
                </a:moveTo>
                <a:cubicBezTo>
                  <a:pt x="54" y="639"/>
                  <a:pt x="63" y="638"/>
                  <a:pt x="66" y="635"/>
                </a:cubicBezTo>
                <a:cubicBezTo>
                  <a:pt x="70" y="632"/>
                  <a:pt x="73" y="632"/>
                  <a:pt x="75" y="626"/>
                </a:cubicBezTo>
                <a:cubicBezTo>
                  <a:pt x="78" y="621"/>
                  <a:pt x="79" y="612"/>
                  <a:pt x="79" y="612"/>
                </a:cubicBezTo>
                <a:cubicBezTo>
                  <a:pt x="85" y="604"/>
                  <a:pt x="85" y="604"/>
                  <a:pt x="85" y="604"/>
                </a:cubicBezTo>
                <a:cubicBezTo>
                  <a:pt x="85" y="604"/>
                  <a:pt x="86" y="593"/>
                  <a:pt x="80" y="582"/>
                </a:cubicBezTo>
                <a:cubicBezTo>
                  <a:pt x="76" y="573"/>
                  <a:pt x="71" y="562"/>
                  <a:pt x="69" y="554"/>
                </a:cubicBezTo>
                <a:cubicBezTo>
                  <a:pt x="62" y="557"/>
                  <a:pt x="52" y="560"/>
                  <a:pt x="38" y="560"/>
                </a:cubicBezTo>
                <a:cubicBezTo>
                  <a:pt x="36" y="560"/>
                  <a:pt x="36" y="560"/>
                  <a:pt x="36" y="560"/>
                </a:cubicBezTo>
                <a:cubicBezTo>
                  <a:pt x="24" y="560"/>
                  <a:pt x="15" y="558"/>
                  <a:pt x="8" y="556"/>
                </a:cubicBezTo>
                <a:cubicBezTo>
                  <a:pt x="8" y="558"/>
                  <a:pt x="8" y="558"/>
                  <a:pt x="8" y="558"/>
                </a:cubicBezTo>
                <a:cubicBezTo>
                  <a:pt x="8" y="558"/>
                  <a:pt x="5" y="563"/>
                  <a:pt x="4" y="571"/>
                </a:cubicBezTo>
                <a:cubicBezTo>
                  <a:pt x="3" y="580"/>
                  <a:pt x="0" y="593"/>
                  <a:pt x="0" y="605"/>
                </a:cubicBezTo>
                <a:cubicBezTo>
                  <a:pt x="1" y="616"/>
                  <a:pt x="7" y="639"/>
                  <a:pt x="12" y="642"/>
                </a:cubicBezTo>
                <a:cubicBezTo>
                  <a:pt x="17" y="645"/>
                  <a:pt x="26" y="642"/>
                  <a:pt x="30" y="643"/>
                </a:cubicBezTo>
                <a:cubicBezTo>
                  <a:pt x="34" y="644"/>
                  <a:pt x="42" y="646"/>
                  <a:pt x="48" y="643"/>
                </a:cubicBez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294431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4" fill="hold" grpId="0" nodeType="withEffect">
                                  <p:stCondLst>
                                    <p:cond delay="40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8" fill="hold" nodeType="withEffect">
                                  <p:stCondLst>
                                    <p:cond delay="80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4" fill="hold" grpId="0" nodeType="withEffect">
                                  <p:stCondLst>
                                    <p:cond delay="1200"/>
                                  </p:stCondLst>
                                  <p:childTnLst>
                                    <p:set>
                                      <p:cBhvr>
                                        <p:cTn id="15" dur="1" fill="hold">
                                          <p:stCondLst>
                                            <p:cond delay="0"/>
                                          </p:stCondLst>
                                        </p:cTn>
                                        <p:tgtEl>
                                          <p:spTgt spid="18"/>
                                        </p:tgtEl>
                                        <p:attrNameLst>
                                          <p:attrName>style.visibility</p:attrName>
                                        </p:attrNameLst>
                                      </p:cBhvr>
                                      <p:to>
                                        <p:strVal val="visible"/>
                                      </p:to>
                                    </p:set>
                                    <p:animEffect transition="in" filter="wipe(down)">
                                      <p:cBhvr>
                                        <p:cTn id="16" dur="500"/>
                                        <p:tgtEl>
                                          <p:spTgt spid="18"/>
                                        </p:tgtEl>
                                      </p:cBhvr>
                                    </p:animEffect>
                                  </p:childTnLst>
                                </p:cTn>
                              </p:par>
                              <p:par>
                                <p:cTn id="17" presetID="22" presetClass="entr" presetSubtype="8" fill="hold" nodeType="withEffect">
                                  <p:stCondLst>
                                    <p:cond delay="160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4" fill="hold" grpId="0" nodeType="withEffect">
                                  <p:stCondLst>
                                    <p:cond delay="200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500"/>
                                        <p:tgtEl>
                                          <p:spTgt spid="22"/>
                                        </p:tgtEl>
                                      </p:cBhvr>
                                    </p:animEffect>
                                  </p:childTnLst>
                                </p:cTn>
                              </p:par>
                              <p:par>
                                <p:cTn id="23" presetID="22" presetClass="entr" presetSubtype="8" fill="hold" nodeType="withEffect">
                                  <p:stCondLst>
                                    <p:cond delay="240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par>
                                <p:cTn id="26" presetID="22" presetClass="entr" presetSubtype="4" fill="hold" grpId="0" nodeType="withEffect">
                                  <p:stCondLst>
                                    <p:cond delay="280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par>
                                <p:cTn id="29" presetID="22" presetClass="entr" presetSubtype="8" fill="hold" nodeType="withEffect">
                                  <p:stCondLst>
                                    <p:cond delay="320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4" fill="hold" grpId="0" nodeType="withEffect">
                                  <p:stCondLst>
                                    <p:cond delay="360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par>
                                <p:cTn id="35" presetID="22" presetClass="entr" presetSubtype="8" fill="hold" grpId="0" nodeType="withEffect">
                                  <p:stCondLst>
                                    <p:cond delay="400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par>
                          <p:cTn id="38" fill="hold">
                            <p:stCondLst>
                              <p:cond delay="4500"/>
                            </p:stCondLst>
                            <p:childTnLst>
                              <p:par>
                                <p:cTn id="39" presetID="47"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strVal val="#ppt_x"/>
                                          </p:val>
                                        </p:tav>
                                        <p:tav tm="100000">
                                          <p:val>
                                            <p:strVal val="#ppt_x"/>
                                          </p:val>
                                        </p:tav>
                                      </p:tavLst>
                                    </p:anim>
                                    <p:anim calcmode="lin" valueType="num">
                                      <p:cBhvr>
                                        <p:cTn id="43" dur="5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53" presetClass="entr" presetSubtype="16"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Effect transition="in" filter="fade">
                                      <p:cBhvr>
                                        <p:cTn id="53" dur="500"/>
                                        <p:tgtEl>
                                          <p:spTgt spid="66"/>
                                        </p:tgtEl>
                                      </p:cBhvr>
                                    </p:animEffect>
                                  </p:childTnLst>
                                </p:cTn>
                              </p:par>
                              <p:par>
                                <p:cTn id="54" presetID="42" presetClass="entr" presetSubtype="0" fill="hold"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750"/>
                                        <p:tgtEl>
                                          <p:spTgt spid="47"/>
                                        </p:tgtEl>
                                      </p:cBhvr>
                                    </p:animEffect>
                                    <p:anim calcmode="lin" valueType="num">
                                      <p:cBhvr>
                                        <p:cTn id="57" dur="750" fill="hold"/>
                                        <p:tgtEl>
                                          <p:spTgt spid="47"/>
                                        </p:tgtEl>
                                        <p:attrNameLst>
                                          <p:attrName>ppt_x</p:attrName>
                                        </p:attrNameLst>
                                      </p:cBhvr>
                                      <p:tavLst>
                                        <p:tav tm="0">
                                          <p:val>
                                            <p:strVal val="#ppt_x"/>
                                          </p:val>
                                        </p:tav>
                                        <p:tav tm="100000">
                                          <p:val>
                                            <p:strVal val="#ppt_x"/>
                                          </p:val>
                                        </p:tav>
                                      </p:tavLst>
                                    </p:anim>
                                    <p:anim calcmode="lin" valueType="num">
                                      <p:cBhvr>
                                        <p:cTn id="58" dur="750" fill="hold"/>
                                        <p:tgtEl>
                                          <p:spTgt spid="47"/>
                                        </p:tgtEl>
                                        <p:attrNameLst>
                                          <p:attrName>ppt_y</p:attrName>
                                        </p:attrNameLst>
                                      </p:cBhvr>
                                      <p:tavLst>
                                        <p:tav tm="0">
                                          <p:val>
                                            <p:strVal val="#ppt_y+.1"/>
                                          </p:val>
                                        </p:tav>
                                        <p:tav tm="100000">
                                          <p:val>
                                            <p:strVal val="#ppt_y"/>
                                          </p:val>
                                        </p:tav>
                                      </p:tavLst>
                                    </p:anim>
                                  </p:childTnLst>
                                </p:cTn>
                              </p:par>
                            </p:childTnLst>
                          </p:cTn>
                        </p:par>
                        <p:par>
                          <p:cTn id="59" fill="hold">
                            <p:stCondLst>
                              <p:cond delay="6250"/>
                            </p:stCondLst>
                            <p:childTnLst>
                              <p:par>
                                <p:cTn id="60" presetID="53" presetClass="entr" presetSubtype="16" fill="hold" grpId="0" nodeType="after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childTnLst>
                          </p:cTn>
                        </p:par>
                        <p:par>
                          <p:cTn id="65" fill="hold">
                            <p:stCondLst>
                              <p:cond delay="6750"/>
                            </p:stCondLst>
                            <p:childTnLst>
                              <p:par>
                                <p:cTn id="66" presetID="10" presetClass="entr" presetSubtype="0" fill="hold" grpId="0" nodeType="after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500"/>
                                        <p:tgtEl>
                                          <p:spTgt spid="67"/>
                                        </p:tgtEl>
                                      </p:cBhvr>
                                    </p:animEffect>
                                  </p:childTnLst>
                                </p:cTn>
                              </p:par>
                              <p:par>
                                <p:cTn id="69" presetID="42" presetClass="entr" presetSubtype="0" fill="hold"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750"/>
                                        <p:tgtEl>
                                          <p:spTgt spid="50"/>
                                        </p:tgtEl>
                                      </p:cBhvr>
                                    </p:animEffect>
                                    <p:anim calcmode="lin" valueType="num">
                                      <p:cBhvr>
                                        <p:cTn id="72" dur="750" fill="hold"/>
                                        <p:tgtEl>
                                          <p:spTgt spid="50"/>
                                        </p:tgtEl>
                                        <p:attrNameLst>
                                          <p:attrName>ppt_x</p:attrName>
                                        </p:attrNameLst>
                                      </p:cBhvr>
                                      <p:tavLst>
                                        <p:tav tm="0">
                                          <p:val>
                                            <p:strVal val="#ppt_x"/>
                                          </p:val>
                                        </p:tav>
                                        <p:tav tm="100000">
                                          <p:val>
                                            <p:strVal val="#ppt_x"/>
                                          </p:val>
                                        </p:tav>
                                      </p:tavLst>
                                    </p:anim>
                                    <p:anim calcmode="lin" valueType="num">
                                      <p:cBhvr>
                                        <p:cTn id="73" dur="750" fill="hold"/>
                                        <p:tgtEl>
                                          <p:spTgt spid="50"/>
                                        </p:tgtEl>
                                        <p:attrNameLst>
                                          <p:attrName>ppt_y</p:attrName>
                                        </p:attrNameLst>
                                      </p:cBhvr>
                                      <p:tavLst>
                                        <p:tav tm="0">
                                          <p:val>
                                            <p:strVal val="#ppt_y+.1"/>
                                          </p:val>
                                        </p:tav>
                                        <p:tav tm="100000">
                                          <p:val>
                                            <p:strVal val="#ppt_y"/>
                                          </p:val>
                                        </p:tav>
                                      </p:tavLst>
                                    </p:anim>
                                  </p:childTnLst>
                                </p:cTn>
                              </p:par>
                            </p:childTnLst>
                          </p:cTn>
                        </p:par>
                        <p:par>
                          <p:cTn id="74" fill="hold">
                            <p:stCondLst>
                              <p:cond delay="7500"/>
                            </p:stCondLst>
                            <p:childTnLst>
                              <p:par>
                                <p:cTn id="75" presetID="53" presetClass="entr" presetSubtype="16" fill="hold" grpId="0" nodeType="afterEffect">
                                  <p:stCondLst>
                                    <p:cond delay="0"/>
                                  </p:stCondLst>
                                  <p:childTnLst>
                                    <p:set>
                                      <p:cBhvr>
                                        <p:cTn id="76" dur="1" fill="hold">
                                          <p:stCondLst>
                                            <p:cond delay="0"/>
                                          </p:stCondLst>
                                        </p:cTn>
                                        <p:tgtEl>
                                          <p:spTgt spid="64"/>
                                        </p:tgtEl>
                                        <p:attrNameLst>
                                          <p:attrName>style.visibility</p:attrName>
                                        </p:attrNameLst>
                                      </p:cBhvr>
                                      <p:to>
                                        <p:strVal val="visible"/>
                                      </p:to>
                                    </p:set>
                                    <p:anim calcmode="lin" valueType="num">
                                      <p:cBhvr>
                                        <p:cTn id="77" dur="500" fill="hold"/>
                                        <p:tgtEl>
                                          <p:spTgt spid="64"/>
                                        </p:tgtEl>
                                        <p:attrNameLst>
                                          <p:attrName>ppt_w</p:attrName>
                                        </p:attrNameLst>
                                      </p:cBhvr>
                                      <p:tavLst>
                                        <p:tav tm="0">
                                          <p:val>
                                            <p:fltVal val="0"/>
                                          </p:val>
                                        </p:tav>
                                        <p:tav tm="100000">
                                          <p:val>
                                            <p:strVal val="#ppt_w"/>
                                          </p:val>
                                        </p:tav>
                                      </p:tavLst>
                                    </p:anim>
                                    <p:anim calcmode="lin" valueType="num">
                                      <p:cBhvr>
                                        <p:cTn id="78" dur="500" fill="hold"/>
                                        <p:tgtEl>
                                          <p:spTgt spid="64"/>
                                        </p:tgtEl>
                                        <p:attrNameLst>
                                          <p:attrName>ppt_h</p:attrName>
                                        </p:attrNameLst>
                                      </p:cBhvr>
                                      <p:tavLst>
                                        <p:tav tm="0">
                                          <p:val>
                                            <p:fltVal val="0"/>
                                          </p:val>
                                        </p:tav>
                                        <p:tav tm="100000">
                                          <p:val>
                                            <p:strVal val="#ppt_h"/>
                                          </p:val>
                                        </p:tav>
                                      </p:tavLst>
                                    </p:anim>
                                    <p:animEffect transition="in" filter="fade">
                                      <p:cBhvr>
                                        <p:cTn id="79" dur="500"/>
                                        <p:tgtEl>
                                          <p:spTgt spid="64"/>
                                        </p:tgtEl>
                                      </p:cBhvr>
                                    </p:animEffect>
                                  </p:childTnLst>
                                </p:cTn>
                              </p:par>
                            </p:childTnLst>
                          </p:cTn>
                        </p:par>
                        <p:par>
                          <p:cTn id="80" fill="hold">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500"/>
                                        <p:tgtEl>
                                          <p:spTgt spid="68"/>
                                        </p:tgtEl>
                                      </p:cBhvr>
                                    </p:animEffect>
                                  </p:childTnLst>
                                </p:cTn>
                              </p:par>
                              <p:par>
                                <p:cTn id="84" presetID="42" presetClass="entr" presetSubtype="0" fill="hold" nodeType="with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750"/>
                                        <p:tgtEl>
                                          <p:spTgt spid="53"/>
                                        </p:tgtEl>
                                      </p:cBhvr>
                                    </p:animEffect>
                                    <p:anim calcmode="lin" valueType="num">
                                      <p:cBhvr>
                                        <p:cTn id="87" dur="750" fill="hold"/>
                                        <p:tgtEl>
                                          <p:spTgt spid="53"/>
                                        </p:tgtEl>
                                        <p:attrNameLst>
                                          <p:attrName>ppt_x</p:attrName>
                                        </p:attrNameLst>
                                      </p:cBhvr>
                                      <p:tavLst>
                                        <p:tav tm="0">
                                          <p:val>
                                            <p:strVal val="#ppt_x"/>
                                          </p:val>
                                        </p:tav>
                                        <p:tav tm="100000">
                                          <p:val>
                                            <p:strVal val="#ppt_x"/>
                                          </p:val>
                                        </p:tav>
                                      </p:tavLst>
                                    </p:anim>
                                    <p:anim calcmode="lin" valueType="num">
                                      <p:cBhvr>
                                        <p:cTn id="88" dur="750" fill="hold"/>
                                        <p:tgtEl>
                                          <p:spTgt spid="53"/>
                                        </p:tgtEl>
                                        <p:attrNameLst>
                                          <p:attrName>ppt_y</p:attrName>
                                        </p:attrNameLst>
                                      </p:cBhvr>
                                      <p:tavLst>
                                        <p:tav tm="0">
                                          <p:val>
                                            <p:strVal val="#ppt_y+.1"/>
                                          </p:val>
                                        </p:tav>
                                        <p:tav tm="100000">
                                          <p:val>
                                            <p:strVal val="#ppt_y"/>
                                          </p:val>
                                        </p:tav>
                                      </p:tavLst>
                                    </p:anim>
                                  </p:childTnLst>
                                </p:cTn>
                              </p:par>
                            </p:childTnLst>
                          </p:cTn>
                        </p:par>
                        <p:par>
                          <p:cTn id="89" fill="hold">
                            <p:stCondLst>
                              <p:cond delay="8750"/>
                            </p:stCondLst>
                            <p:childTnLst>
                              <p:par>
                                <p:cTn id="90" presetID="53" presetClass="entr" presetSubtype="16" fill="hold" grpId="0"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Effect transition="in" filter="fade">
                                      <p:cBhvr>
                                        <p:cTn id="94" dur="500"/>
                                        <p:tgtEl>
                                          <p:spTgt spid="65"/>
                                        </p:tgtEl>
                                      </p:cBhvr>
                                    </p:animEffect>
                                  </p:childTnLst>
                                </p:cTn>
                              </p:par>
                            </p:childTnLst>
                          </p:cTn>
                        </p:par>
                        <p:par>
                          <p:cTn id="95" fill="hold">
                            <p:stCondLst>
                              <p:cond delay="9250"/>
                            </p:stCondLst>
                            <p:childTnLst>
                              <p:par>
                                <p:cTn id="96" presetID="10" presetClass="entr" presetSubtype="0" fill="hold" grpId="0" nodeType="afterEffect">
                                  <p:stCondLst>
                                    <p:cond delay="0"/>
                                  </p:stCondLst>
                                  <p:childTnLst>
                                    <p:set>
                                      <p:cBhvr>
                                        <p:cTn id="97" dur="1" fill="hold">
                                          <p:stCondLst>
                                            <p:cond delay="0"/>
                                          </p:stCondLst>
                                        </p:cTn>
                                        <p:tgtEl>
                                          <p:spTgt spid="69"/>
                                        </p:tgtEl>
                                        <p:attrNameLst>
                                          <p:attrName>style.visibility</p:attrName>
                                        </p:attrNameLst>
                                      </p:cBhvr>
                                      <p:to>
                                        <p:strVal val="visible"/>
                                      </p:to>
                                    </p:set>
                                    <p:animEffect transition="in" filter="fade">
                                      <p:cBhvr>
                                        <p:cTn id="98" dur="500"/>
                                        <p:tgtEl>
                                          <p:spTgt spid="69"/>
                                        </p:tgtEl>
                                      </p:cBhvr>
                                    </p:animEffect>
                                  </p:childTnLst>
                                </p:cTn>
                              </p:par>
                              <p:par>
                                <p:cTn id="99" presetID="42" presetClass="entr" presetSubtype="0" fill="hold" nodeType="withEffect">
                                  <p:stCondLst>
                                    <p:cond delay="0"/>
                                  </p:stCondLst>
                                  <p:childTnLst>
                                    <p:set>
                                      <p:cBhvr>
                                        <p:cTn id="100" dur="1" fill="hold">
                                          <p:stCondLst>
                                            <p:cond delay="0"/>
                                          </p:stCondLst>
                                        </p:cTn>
                                        <p:tgtEl>
                                          <p:spTgt spid="56"/>
                                        </p:tgtEl>
                                        <p:attrNameLst>
                                          <p:attrName>style.visibility</p:attrName>
                                        </p:attrNameLst>
                                      </p:cBhvr>
                                      <p:to>
                                        <p:strVal val="visible"/>
                                      </p:to>
                                    </p:set>
                                    <p:animEffect transition="in" filter="fade">
                                      <p:cBhvr>
                                        <p:cTn id="101" dur="750"/>
                                        <p:tgtEl>
                                          <p:spTgt spid="56"/>
                                        </p:tgtEl>
                                      </p:cBhvr>
                                    </p:animEffect>
                                    <p:anim calcmode="lin" valueType="num">
                                      <p:cBhvr>
                                        <p:cTn id="102" dur="750" fill="hold"/>
                                        <p:tgtEl>
                                          <p:spTgt spid="56"/>
                                        </p:tgtEl>
                                        <p:attrNameLst>
                                          <p:attrName>ppt_x</p:attrName>
                                        </p:attrNameLst>
                                      </p:cBhvr>
                                      <p:tavLst>
                                        <p:tav tm="0">
                                          <p:val>
                                            <p:strVal val="#ppt_x"/>
                                          </p:val>
                                        </p:tav>
                                        <p:tav tm="100000">
                                          <p:val>
                                            <p:strVal val="#ppt_x"/>
                                          </p:val>
                                        </p:tav>
                                      </p:tavLst>
                                    </p:anim>
                                    <p:anim calcmode="lin" valueType="num">
                                      <p:cBhvr>
                                        <p:cTn id="103" dur="750" fill="hold"/>
                                        <p:tgtEl>
                                          <p:spTgt spid="56"/>
                                        </p:tgtEl>
                                        <p:attrNameLst>
                                          <p:attrName>ppt_y</p:attrName>
                                        </p:attrNameLst>
                                      </p:cBhvr>
                                      <p:tavLst>
                                        <p:tav tm="0">
                                          <p:val>
                                            <p:strVal val="#ppt_y+.1"/>
                                          </p:val>
                                        </p:tav>
                                        <p:tav tm="100000">
                                          <p:val>
                                            <p:strVal val="#ppt_y"/>
                                          </p:val>
                                        </p:tav>
                                      </p:tavLst>
                                    </p:anim>
                                  </p:childTnLst>
                                </p:cTn>
                              </p:par>
                            </p:childTnLst>
                          </p:cTn>
                        </p:par>
                        <p:par>
                          <p:cTn id="104" fill="hold">
                            <p:stCondLst>
                              <p:cond delay="10000"/>
                            </p:stCondLst>
                            <p:childTnLst>
                              <p:par>
                                <p:cTn id="105" presetID="42" presetClass="entr" presetSubtype="0" fill="hold" nodeType="after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fade">
                                      <p:cBhvr>
                                        <p:cTn id="107" dur="750"/>
                                        <p:tgtEl>
                                          <p:spTgt spid="59"/>
                                        </p:tgtEl>
                                      </p:cBhvr>
                                    </p:animEffect>
                                    <p:anim calcmode="lin" valueType="num">
                                      <p:cBhvr>
                                        <p:cTn id="108" dur="750" fill="hold"/>
                                        <p:tgtEl>
                                          <p:spTgt spid="59"/>
                                        </p:tgtEl>
                                        <p:attrNameLst>
                                          <p:attrName>ppt_x</p:attrName>
                                        </p:attrNameLst>
                                      </p:cBhvr>
                                      <p:tavLst>
                                        <p:tav tm="0">
                                          <p:val>
                                            <p:strVal val="#ppt_x"/>
                                          </p:val>
                                        </p:tav>
                                        <p:tav tm="100000">
                                          <p:val>
                                            <p:strVal val="#ppt_x"/>
                                          </p:val>
                                        </p:tav>
                                      </p:tavLst>
                                    </p:anim>
                                    <p:anim calcmode="lin" valueType="num">
                                      <p:cBhvr>
                                        <p:cTn id="109" dur="750" fill="hold"/>
                                        <p:tgtEl>
                                          <p:spTgt spid="59"/>
                                        </p:tgtEl>
                                        <p:attrNameLst>
                                          <p:attrName>ppt_y</p:attrName>
                                        </p:attrNameLst>
                                      </p:cBhvr>
                                      <p:tavLst>
                                        <p:tav tm="0">
                                          <p:val>
                                            <p:strVal val="#ppt_y+.1"/>
                                          </p:val>
                                        </p:tav>
                                        <p:tav tm="100000">
                                          <p:val>
                                            <p:strVal val="#ppt_y"/>
                                          </p:val>
                                        </p:tav>
                                      </p:tavLst>
                                    </p:anim>
                                  </p:childTnLst>
                                </p:cTn>
                              </p:par>
                            </p:childTnLst>
                          </p:cTn>
                        </p:par>
                        <p:par>
                          <p:cTn id="110" fill="hold">
                            <p:stCondLst>
                              <p:cond delay="10750"/>
                            </p:stCondLst>
                            <p:childTnLst>
                              <p:par>
                                <p:cTn id="111" presetID="10" presetClass="entr" presetSubtype="0" fill="hold" grpId="0" nodeType="afterEffect">
                                  <p:stCondLst>
                                    <p:cond delay="0"/>
                                  </p:stCondLst>
                                  <p:childTnLst>
                                    <p:set>
                                      <p:cBhvr>
                                        <p:cTn id="112" dur="1" fill="hold">
                                          <p:stCondLst>
                                            <p:cond delay="0"/>
                                          </p:stCondLst>
                                        </p:cTn>
                                        <p:tgtEl>
                                          <p:spTgt spid="70"/>
                                        </p:tgtEl>
                                        <p:attrNameLst>
                                          <p:attrName>style.visibility</p:attrName>
                                        </p:attrNameLst>
                                      </p:cBhvr>
                                      <p:to>
                                        <p:strVal val="visible"/>
                                      </p:to>
                                    </p:set>
                                    <p:animEffect transition="in" filter="fade">
                                      <p:cBhvr>
                                        <p:cTn id="113" dur="750"/>
                                        <p:tgtEl>
                                          <p:spTgt spid="70"/>
                                        </p:tgtEl>
                                      </p:cBhvr>
                                    </p:animEffect>
                                  </p:childTnLst>
                                </p:cTn>
                              </p:par>
                              <p:par>
                                <p:cTn id="114" presetID="63" presetClass="path" presetSubtype="0" accel="50000" decel="50000" fill="hold" grpId="1" nodeType="withEffect">
                                  <p:stCondLst>
                                    <p:cond delay="0"/>
                                  </p:stCondLst>
                                  <p:childTnLst>
                                    <p:animMotion origin="layout" path="M -0.25 2.59259E-6 L 4.16667E-7 2.59259E-6 " pathEditMode="relative" rAng="0" ptsTypes="AA">
                                      <p:cBhvr>
                                        <p:cTn id="115" dur="750" fill="hold"/>
                                        <p:tgtEl>
                                          <p:spTgt spid="70"/>
                                        </p:tgtEl>
                                        <p:attrNameLst>
                                          <p:attrName>ppt_x</p:attrName>
                                          <p:attrName>ppt_y</p:attrName>
                                        </p:attrNameLst>
                                      </p:cBhvr>
                                      <p:rCtr x="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22" grpId="0" animBg="1"/>
      <p:bldP spid="26" grpId="0" animBg="1"/>
      <p:bldP spid="30" grpId="0" animBg="1"/>
      <p:bldP spid="3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0"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Seven Project Timeline</a:t>
            </a:r>
          </a:p>
        </p:txBody>
      </p:sp>
      <p:sp>
        <p:nvSpPr>
          <p:cNvPr id="3" name="AutoShape 6"/>
          <p:cNvSpPr>
            <a:spLocks/>
          </p:cNvSpPr>
          <p:nvPr/>
        </p:nvSpPr>
        <p:spPr bwMode="auto">
          <a:xfrm>
            <a:off x="8965245" y="3598753"/>
            <a:ext cx="1701717" cy="166545"/>
          </a:xfrm>
          <a:prstGeom prst="roundRect">
            <a:avLst>
              <a:gd name="adj" fmla="val 50000"/>
            </a:avLst>
          </a:prstGeom>
          <a:solidFill>
            <a:schemeClr val="tx1">
              <a:lumMod val="20000"/>
              <a:lumOff val="8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4" name="AutoShape 7"/>
          <p:cNvSpPr>
            <a:spLocks/>
          </p:cNvSpPr>
          <p:nvPr/>
        </p:nvSpPr>
        <p:spPr bwMode="auto">
          <a:xfrm>
            <a:off x="7417496" y="3598753"/>
            <a:ext cx="1700822" cy="166545"/>
          </a:xfrm>
          <a:prstGeom prst="roundRect">
            <a:avLst>
              <a:gd name="adj" fmla="val 50000"/>
            </a:avLst>
          </a:prstGeom>
          <a:solidFill>
            <a:schemeClr val="tx1">
              <a:lumMod val="20000"/>
              <a:lumOff val="8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5" name="AutoShape 8"/>
          <p:cNvSpPr>
            <a:spLocks/>
          </p:cNvSpPr>
          <p:nvPr/>
        </p:nvSpPr>
        <p:spPr bwMode="auto">
          <a:xfrm>
            <a:off x="5876015" y="3598753"/>
            <a:ext cx="1701717" cy="166545"/>
          </a:xfrm>
          <a:prstGeom prst="roundRect">
            <a:avLst>
              <a:gd name="adj" fmla="val 50000"/>
            </a:avLst>
          </a:prstGeom>
          <a:solidFill>
            <a:schemeClr val="tx1">
              <a:lumMod val="20000"/>
              <a:lumOff val="8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6" name="AutoShape 9"/>
          <p:cNvSpPr>
            <a:spLocks/>
          </p:cNvSpPr>
          <p:nvPr/>
        </p:nvSpPr>
        <p:spPr bwMode="auto">
          <a:xfrm>
            <a:off x="4341693" y="3598753"/>
            <a:ext cx="1701717" cy="166545"/>
          </a:xfrm>
          <a:prstGeom prst="roundRect">
            <a:avLst>
              <a:gd name="adj" fmla="val 50000"/>
            </a:avLst>
          </a:prstGeom>
          <a:solidFill>
            <a:schemeClr val="tx1">
              <a:lumMod val="20000"/>
              <a:lumOff val="8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7" name="AutoShape 10"/>
          <p:cNvSpPr>
            <a:spLocks/>
          </p:cNvSpPr>
          <p:nvPr/>
        </p:nvSpPr>
        <p:spPr bwMode="auto">
          <a:xfrm>
            <a:off x="2801107" y="3598753"/>
            <a:ext cx="1700822" cy="166545"/>
          </a:xfrm>
          <a:prstGeom prst="roundRect">
            <a:avLst>
              <a:gd name="adj" fmla="val 50000"/>
            </a:avLst>
          </a:prstGeom>
          <a:solidFill>
            <a:schemeClr val="tx1">
              <a:lumMod val="20000"/>
              <a:lumOff val="8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8" name="AutoShape 11"/>
          <p:cNvSpPr>
            <a:spLocks/>
          </p:cNvSpPr>
          <p:nvPr/>
        </p:nvSpPr>
        <p:spPr bwMode="auto">
          <a:xfrm>
            <a:off x="1232771" y="3598753"/>
            <a:ext cx="1701717" cy="166545"/>
          </a:xfrm>
          <a:prstGeom prst="roundRect">
            <a:avLst>
              <a:gd name="adj" fmla="val 50000"/>
            </a:avLst>
          </a:prstGeom>
          <a:solidFill>
            <a:schemeClr val="tx1">
              <a:lumMod val="20000"/>
              <a:lumOff val="80000"/>
            </a:schemeClr>
          </a:solidFill>
          <a:ln w="25400" cap="flat" cmpd="sng">
            <a:solidFill>
              <a:srgbClr val="000000">
                <a:alpha val="0"/>
              </a:srgbClr>
            </a:solid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grpSp>
        <p:nvGrpSpPr>
          <p:cNvPr id="16" name="Group 15"/>
          <p:cNvGrpSpPr/>
          <p:nvPr/>
        </p:nvGrpSpPr>
        <p:grpSpPr>
          <a:xfrm>
            <a:off x="1170864" y="3493096"/>
            <a:ext cx="377762" cy="377861"/>
            <a:chOff x="1170864" y="3493096"/>
            <a:chExt cx="377762" cy="377861"/>
          </a:xfrm>
        </p:grpSpPr>
        <p:sp>
          <p:nvSpPr>
            <p:cNvPr id="9" name="AutoShape 13"/>
            <p:cNvSpPr>
              <a:spLocks/>
            </p:cNvSpPr>
            <p:nvPr/>
          </p:nvSpPr>
          <p:spPr bwMode="auto">
            <a:xfrm>
              <a:off x="1170864" y="3493096"/>
              <a:ext cx="377762" cy="37786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17" name="AutoShape 14"/>
            <p:cNvSpPr>
              <a:spLocks/>
            </p:cNvSpPr>
            <p:nvPr/>
          </p:nvSpPr>
          <p:spPr bwMode="auto">
            <a:xfrm>
              <a:off x="1278285" y="3600544"/>
              <a:ext cx="162921" cy="1629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lumMod val="60000"/>
                <a:lumOff val="4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grpSp>
      <p:grpSp>
        <p:nvGrpSpPr>
          <p:cNvPr id="61" name="Group 60"/>
          <p:cNvGrpSpPr/>
          <p:nvPr/>
        </p:nvGrpSpPr>
        <p:grpSpPr>
          <a:xfrm>
            <a:off x="5783775" y="3493096"/>
            <a:ext cx="377762" cy="377861"/>
            <a:chOff x="5783775" y="3493096"/>
            <a:chExt cx="377762" cy="377861"/>
          </a:xfrm>
        </p:grpSpPr>
        <p:sp>
          <p:nvSpPr>
            <p:cNvPr id="10" name="AutoShape 16"/>
            <p:cNvSpPr>
              <a:spLocks/>
            </p:cNvSpPr>
            <p:nvPr/>
          </p:nvSpPr>
          <p:spPr bwMode="auto">
            <a:xfrm>
              <a:off x="5783775" y="3493096"/>
              <a:ext cx="377762" cy="37786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18" name="AutoShape 17"/>
            <p:cNvSpPr>
              <a:spLocks/>
            </p:cNvSpPr>
            <p:nvPr/>
          </p:nvSpPr>
          <p:spPr bwMode="auto">
            <a:xfrm>
              <a:off x="5891196" y="3600544"/>
              <a:ext cx="162921" cy="1629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lumMod val="60000"/>
                <a:lumOff val="4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grpSp>
      <p:grpSp>
        <p:nvGrpSpPr>
          <p:cNvPr id="59" name="Group 58"/>
          <p:cNvGrpSpPr/>
          <p:nvPr/>
        </p:nvGrpSpPr>
        <p:grpSpPr>
          <a:xfrm>
            <a:off x="2715300" y="3493096"/>
            <a:ext cx="377762" cy="377861"/>
            <a:chOff x="2715300" y="3493096"/>
            <a:chExt cx="377762" cy="377861"/>
          </a:xfrm>
        </p:grpSpPr>
        <p:sp>
          <p:nvSpPr>
            <p:cNvPr id="11" name="AutoShape 19"/>
            <p:cNvSpPr>
              <a:spLocks/>
            </p:cNvSpPr>
            <p:nvPr/>
          </p:nvSpPr>
          <p:spPr bwMode="auto">
            <a:xfrm>
              <a:off x="2715300" y="3493096"/>
              <a:ext cx="377762" cy="37786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19" name="AutoShape 20"/>
            <p:cNvSpPr>
              <a:spLocks/>
            </p:cNvSpPr>
            <p:nvPr/>
          </p:nvSpPr>
          <p:spPr bwMode="auto">
            <a:xfrm>
              <a:off x="2822721" y="3600544"/>
              <a:ext cx="162921" cy="1629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lumMod val="60000"/>
                <a:lumOff val="4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grpSp>
      <p:grpSp>
        <p:nvGrpSpPr>
          <p:cNvPr id="63" name="Group 62"/>
          <p:cNvGrpSpPr/>
          <p:nvPr/>
        </p:nvGrpSpPr>
        <p:grpSpPr>
          <a:xfrm>
            <a:off x="8867648" y="3493096"/>
            <a:ext cx="377762" cy="377861"/>
            <a:chOff x="8867648" y="3493096"/>
            <a:chExt cx="377762" cy="377861"/>
          </a:xfrm>
        </p:grpSpPr>
        <p:sp>
          <p:nvSpPr>
            <p:cNvPr id="12" name="AutoShape 22"/>
            <p:cNvSpPr>
              <a:spLocks/>
            </p:cNvSpPr>
            <p:nvPr/>
          </p:nvSpPr>
          <p:spPr bwMode="auto">
            <a:xfrm>
              <a:off x="8867648" y="3493096"/>
              <a:ext cx="377762" cy="37786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6"/>
            </a:solidFill>
            <a:ln w="25400" cap="flat" cmpd="sng">
              <a:noFill/>
              <a:prstDash val="solid"/>
              <a:miter lim="0"/>
              <a:headEnd/>
              <a:tailEnd/>
            </a:ln>
            <a:effectLst/>
          </p:spPr>
          <p:txBody>
            <a:bodyPr lIns="0" tIns="0" rIns="0" bIns="0" anchor="ctr"/>
            <a:lstStyle/>
            <a:p>
              <a:pPr>
                <a:defRPr/>
              </a:pPr>
              <a:endParaRPr lang="es-ES" sz="5600">
                <a:solidFill>
                  <a:srgbClr val="2BB1E8"/>
                </a:solidFill>
                <a:effectLst>
                  <a:outerShdw blurRad="38100" dist="38100" dir="2700000" algn="tl">
                    <a:srgbClr val="000000"/>
                  </a:outerShdw>
                </a:effectLst>
                <a:latin typeface="Gill Sans" charset="0"/>
                <a:cs typeface="Gill Sans" charset="0"/>
                <a:sym typeface="Gill Sans" charset="0"/>
              </a:endParaRPr>
            </a:p>
          </p:txBody>
        </p:sp>
        <p:sp>
          <p:nvSpPr>
            <p:cNvPr id="20" name="AutoShape 23"/>
            <p:cNvSpPr>
              <a:spLocks/>
            </p:cNvSpPr>
            <p:nvPr/>
          </p:nvSpPr>
          <p:spPr bwMode="auto">
            <a:xfrm>
              <a:off x="8975069" y="3600544"/>
              <a:ext cx="162921" cy="1629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6">
                <a:lumMod val="60000"/>
                <a:lumOff val="4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grpSp>
      <p:grpSp>
        <p:nvGrpSpPr>
          <p:cNvPr id="64" name="Group 63"/>
          <p:cNvGrpSpPr/>
          <p:nvPr/>
        </p:nvGrpSpPr>
        <p:grpSpPr>
          <a:xfrm>
            <a:off x="10426313" y="3493096"/>
            <a:ext cx="377762" cy="377861"/>
            <a:chOff x="10426313" y="3493096"/>
            <a:chExt cx="377762" cy="377861"/>
          </a:xfrm>
        </p:grpSpPr>
        <p:sp>
          <p:nvSpPr>
            <p:cNvPr id="13" name="AutoShape 25"/>
            <p:cNvSpPr>
              <a:spLocks/>
            </p:cNvSpPr>
            <p:nvPr/>
          </p:nvSpPr>
          <p:spPr bwMode="auto">
            <a:xfrm>
              <a:off x="10426313" y="3493096"/>
              <a:ext cx="377762" cy="37786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solidFill>
            <a:ln w="25400" cap="flat" cmpd="sng">
              <a:noFill/>
              <a:prstDash val="solid"/>
              <a:miter lim="0"/>
              <a:headEnd/>
              <a:tailEnd/>
            </a:ln>
            <a:effectLst/>
          </p:spPr>
          <p:txBody>
            <a:bodyPr lIns="0" tIns="0" rIns="0" bIns="0" anchor="ctr"/>
            <a:lstStyle/>
            <a:p>
              <a:pPr>
                <a:defRPr/>
              </a:pPr>
              <a:endParaRPr lang="es-ES" sz="5600">
                <a:solidFill>
                  <a:srgbClr val="2BB1E8"/>
                </a:solidFill>
                <a:effectLst>
                  <a:outerShdw blurRad="38100" dist="38100" dir="2700000" algn="tl">
                    <a:srgbClr val="000000"/>
                  </a:outerShdw>
                </a:effectLst>
                <a:latin typeface="Gill Sans" charset="0"/>
                <a:cs typeface="Gill Sans" charset="0"/>
                <a:sym typeface="Gill Sans" charset="0"/>
              </a:endParaRPr>
            </a:p>
          </p:txBody>
        </p:sp>
        <p:sp>
          <p:nvSpPr>
            <p:cNvPr id="21" name="AutoShape 26"/>
            <p:cNvSpPr>
              <a:spLocks/>
            </p:cNvSpPr>
            <p:nvPr/>
          </p:nvSpPr>
          <p:spPr bwMode="auto">
            <a:xfrm>
              <a:off x="10533734" y="3600544"/>
              <a:ext cx="162921" cy="1629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lumMod val="60000"/>
                <a:lumOff val="4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grpSp>
      <p:grpSp>
        <p:nvGrpSpPr>
          <p:cNvPr id="60" name="Group 59"/>
          <p:cNvGrpSpPr/>
          <p:nvPr/>
        </p:nvGrpSpPr>
        <p:grpSpPr>
          <a:xfrm>
            <a:off x="4209558" y="3493096"/>
            <a:ext cx="376867" cy="377861"/>
            <a:chOff x="4209558" y="3493096"/>
            <a:chExt cx="376867" cy="377861"/>
          </a:xfrm>
        </p:grpSpPr>
        <p:sp>
          <p:nvSpPr>
            <p:cNvPr id="14" name="AutoShape 28"/>
            <p:cNvSpPr>
              <a:spLocks/>
            </p:cNvSpPr>
            <p:nvPr/>
          </p:nvSpPr>
          <p:spPr bwMode="auto">
            <a:xfrm>
              <a:off x="4209558" y="3493096"/>
              <a:ext cx="376867" cy="37786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3"/>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22" name="AutoShape 29"/>
            <p:cNvSpPr>
              <a:spLocks/>
            </p:cNvSpPr>
            <p:nvPr/>
          </p:nvSpPr>
          <p:spPr bwMode="auto">
            <a:xfrm>
              <a:off x="4316083" y="3600544"/>
              <a:ext cx="163817" cy="1629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3">
                <a:lumMod val="60000"/>
                <a:lumOff val="4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grpSp>
      <p:grpSp>
        <p:nvGrpSpPr>
          <p:cNvPr id="62" name="Group 61"/>
          <p:cNvGrpSpPr/>
          <p:nvPr/>
        </p:nvGrpSpPr>
        <p:grpSpPr>
          <a:xfrm>
            <a:off x="7375104" y="3493096"/>
            <a:ext cx="377762" cy="377861"/>
            <a:chOff x="7375104" y="3493096"/>
            <a:chExt cx="377762" cy="377861"/>
          </a:xfrm>
        </p:grpSpPr>
        <p:sp>
          <p:nvSpPr>
            <p:cNvPr id="15" name="AutoShape 31"/>
            <p:cNvSpPr>
              <a:spLocks/>
            </p:cNvSpPr>
            <p:nvPr/>
          </p:nvSpPr>
          <p:spPr bwMode="auto">
            <a:xfrm>
              <a:off x="7375104" y="3493096"/>
              <a:ext cx="377762" cy="37786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5"/>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sp>
          <p:nvSpPr>
            <p:cNvPr id="23" name="AutoShape 32"/>
            <p:cNvSpPr>
              <a:spLocks/>
            </p:cNvSpPr>
            <p:nvPr/>
          </p:nvSpPr>
          <p:spPr bwMode="auto">
            <a:xfrm>
              <a:off x="7482525" y="3600544"/>
              <a:ext cx="162921" cy="1629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5">
                <a:lumMod val="60000"/>
                <a:lumOff val="40000"/>
              </a:schemeClr>
            </a:solidFill>
            <a:ln w="25400" cap="flat" cmpd="sng">
              <a:noFill/>
              <a:prstDash val="solid"/>
              <a:miter lim="0"/>
              <a:headEnd/>
              <a:tailEnd/>
            </a:ln>
            <a:effectLst/>
          </p:spPr>
          <p:txBody>
            <a:bodyPr lIns="0" tIns="0" rIns="0" bIns="0" anchor="ctr"/>
            <a:lstStyle/>
            <a:p>
              <a:pPr>
                <a:defRPr/>
              </a:pPr>
              <a:endParaRPr lang="es-ES" sz="5600">
                <a:effectLst>
                  <a:outerShdw blurRad="38100" dist="38100" dir="2700000" algn="tl">
                    <a:srgbClr val="000000"/>
                  </a:outerShdw>
                </a:effectLst>
                <a:latin typeface="Gill Sans" charset="0"/>
                <a:cs typeface="Gill Sans" charset="0"/>
                <a:sym typeface="Gill Sans" charset="0"/>
              </a:endParaRPr>
            </a:p>
          </p:txBody>
        </p:sp>
      </p:grpSp>
      <p:sp>
        <p:nvSpPr>
          <p:cNvPr id="24" name="AutoShape 54"/>
          <p:cNvSpPr>
            <a:spLocks/>
          </p:cNvSpPr>
          <p:nvPr/>
        </p:nvSpPr>
        <p:spPr bwMode="auto">
          <a:xfrm rot="21599989">
            <a:off x="1219203" y="3162692"/>
            <a:ext cx="281084" cy="188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chemeClr val="accent1"/>
          </a:solidFill>
          <a:ln>
            <a:noFill/>
          </a:ln>
          <a:effectLst/>
        </p:spPr>
        <p:txBody>
          <a:bodyPr lIns="38092" tIns="38092" rIns="38092" bIns="38092" anchor="ctr"/>
          <a:lstStyle/>
          <a:p>
            <a:pPr defTabSz="457109">
              <a:defRPr/>
            </a:pPr>
            <a:endParaRPr lang="es-ES" sz="3000">
              <a:effectLst>
                <a:outerShdw blurRad="38100" dist="38100" dir="2700000" algn="tl">
                  <a:srgbClr val="000000"/>
                </a:outerShdw>
              </a:effectLst>
              <a:latin typeface="Gill Sans" charset="0"/>
              <a:cs typeface="Gill Sans" charset="0"/>
              <a:sym typeface="Gill Sans" charset="0"/>
            </a:endParaRPr>
          </a:p>
        </p:txBody>
      </p:sp>
      <p:sp>
        <p:nvSpPr>
          <p:cNvPr id="25" name="AutoShape 55"/>
          <p:cNvSpPr>
            <a:spLocks/>
          </p:cNvSpPr>
          <p:nvPr/>
        </p:nvSpPr>
        <p:spPr bwMode="auto">
          <a:xfrm rot="21599989">
            <a:off x="4257002" y="3162692"/>
            <a:ext cx="281979" cy="188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chemeClr val="accent3"/>
          </a:solidFill>
          <a:ln>
            <a:noFill/>
          </a:ln>
          <a:effectLst/>
        </p:spPr>
        <p:txBody>
          <a:bodyPr lIns="38092" tIns="38092" rIns="38092" bIns="38092" anchor="ctr"/>
          <a:lstStyle/>
          <a:p>
            <a:pPr defTabSz="457109">
              <a:defRPr/>
            </a:pPr>
            <a:endParaRPr lang="es-ES" sz="3000">
              <a:effectLst>
                <a:outerShdw blurRad="38100" dist="38100" dir="2700000" algn="tl">
                  <a:srgbClr val="000000"/>
                </a:outerShdw>
              </a:effectLst>
              <a:latin typeface="Gill Sans" charset="0"/>
              <a:cs typeface="Gill Sans" charset="0"/>
              <a:sym typeface="Gill Sans" charset="0"/>
            </a:endParaRPr>
          </a:p>
        </p:txBody>
      </p:sp>
      <p:sp>
        <p:nvSpPr>
          <p:cNvPr id="26" name="AutoShape 56"/>
          <p:cNvSpPr>
            <a:spLocks/>
          </p:cNvSpPr>
          <p:nvPr/>
        </p:nvSpPr>
        <p:spPr bwMode="auto">
          <a:xfrm rot="21599989">
            <a:off x="7422996" y="3162692"/>
            <a:ext cx="281979" cy="188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chemeClr val="accent5"/>
          </a:solidFill>
          <a:ln>
            <a:noFill/>
          </a:ln>
          <a:effectLst/>
        </p:spPr>
        <p:txBody>
          <a:bodyPr lIns="38092" tIns="38092" rIns="38092" bIns="38092" anchor="ctr"/>
          <a:lstStyle/>
          <a:p>
            <a:pPr defTabSz="457109">
              <a:defRPr/>
            </a:pPr>
            <a:endParaRPr lang="es-ES" sz="3000">
              <a:effectLst>
                <a:outerShdw blurRad="38100" dist="38100" dir="2700000" algn="tl">
                  <a:srgbClr val="000000"/>
                </a:outerShdw>
              </a:effectLst>
              <a:latin typeface="Gill Sans" charset="0"/>
              <a:cs typeface="Gill Sans" charset="0"/>
              <a:sym typeface="Gill Sans" charset="0"/>
            </a:endParaRPr>
          </a:p>
        </p:txBody>
      </p:sp>
      <p:sp>
        <p:nvSpPr>
          <p:cNvPr id="27" name="AutoShape 57"/>
          <p:cNvSpPr>
            <a:spLocks/>
          </p:cNvSpPr>
          <p:nvPr/>
        </p:nvSpPr>
        <p:spPr bwMode="auto">
          <a:xfrm rot="21599989">
            <a:off x="10474205" y="3162692"/>
            <a:ext cx="281978" cy="188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chemeClr val="accent1"/>
          </a:solidFill>
          <a:ln>
            <a:noFill/>
          </a:ln>
          <a:effectLst/>
        </p:spPr>
        <p:txBody>
          <a:bodyPr lIns="38092" tIns="38092" rIns="38092" bIns="38092" anchor="ctr"/>
          <a:lstStyle/>
          <a:p>
            <a:pPr defTabSz="457109">
              <a:defRPr/>
            </a:pPr>
            <a:endParaRPr lang="es-ES" sz="3000">
              <a:effectLst>
                <a:outerShdw blurRad="38100" dist="38100" dir="2700000" algn="tl">
                  <a:srgbClr val="000000"/>
                </a:outerShdw>
              </a:effectLst>
              <a:latin typeface="Gill Sans" charset="0"/>
              <a:cs typeface="Gill Sans" charset="0"/>
              <a:sym typeface="Gill Sans" charset="0"/>
            </a:endParaRPr>
          </a:p>
        </p:txBody>
      </p:sp>
      <p:sp>
        <p:nvSpPr>
          <p:cNvPr id="28" name="AutoShape 58"/>
          <p:cNvSpPr>
            <a:spLocks/>
          </p:cNvSpPr>
          <p:nvPr/>
        </p:nvSpPr>
        <p:spPr bwMode="auto">
          <a:xfrm rot="10799989">
            <a:off x="8915540" y="4034815"/>
            <a:ext cx="281978" cy="188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chemeClr val="accent6"/>
          </a:solidFill>
          <a:ln>
            <a:noFill/>
          </a:ln>
          <a:effectLst/>
        </p:spPr>
        <p:txBody>
          <a:bodyPr lIns="38092" tIns="38092" rIns="38092" bIns="38092" anchor="ctr"/>
          <a:lstStyle/>
          <a:p>
            <a:pPr defTabSz="457109">
              <a:defRPr/>
            </a:pPr>
            <a:endParaRPr lang="es-ES" sz="3000">
              <a:effectLst>
                <a:outerShdw blurRad="38100" dist="38100" dir="2700000" algn="tl">
                  <a:srgbClr val="000000"/>
                </a:outerShdw>
              </a:effectLst>
              <a:latin typeface="Gill Sans" charset="0"/>
              <a:cs typeface="Gill Sans" charset="0"/>
              <a:sym typeface="Gill Sans" charset="0"/>
            </a:endParaRPr>
          </a:p>
        </p:txBody>
      </p:sp>
      <p:sp>
        <p:nvSpPr>
          <p:cNvPr id="29" name="AutoShape 59"/>
          <p:cNvSpPr>
            <a:spLocks/>
          </p:cNvSpPr>
          <p:nvPr/>
        </p:nvSpPr>
        <p:spPr bwMode="auto">
          <a:xfrm rot="10799989">
            <a:off x="5831667" y="4034815"/>
            <a:ext cx="281979" cy="188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chemeClr val="accent4"/>
          </a:solidFill>
          <a:ln>
            <a:noFill/>
          </a:ln>
          <a:effectLst/>
        </p:spPr>
        <p:txBody>
          <a:bodyPr lIns="38092" tIns="38092" rIns="38092" bIns="38092" anchor="ctr"/>
          <a:lstStyle/>
          <a:p>
            <a:pPr defTabSz="457109">
              <a:defRPr/>
            </a:pPr>
            <a:endParaRPr lang="es-ES" sz="3000">
              <a:effectLst>
                <a:outerShdw blurRad="38100" dist="38100" dir="2700000" algn="tl">
                  <a:srgbClr val="000000"/>
                </a:outerShdw>
              </a:effectLst>
              <a:latin typeface="Gill Sans" charset="0"/>
              <a:cs typeface="Gill Sans" charset="0"/>
              <a:sym typeface="Gill Sans" charset="0"/>
            </a:endParaRPr>
          </a:p>
        </p:txBody>
      </p:sp>
      <p:sp>
        <p:nvSpPr>
          <p:cNvPr id="30" name="AutoShape 60"/>
          <p:cNvSpPr>
            <a:spLocks/>
          </p:cNvSpPr>
          <p:nvPr/>
        </p:nvSpPr>
        <p:spPr bwMode="auto">
          <a:xfrm rot="10799989">
            <a:off x="2763192" y="4034815"/>
            <a:ext cx="281979" cy="188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6" y="21599"/>
                  <a:pt x="20263" y="21599"/>
                </a:cubicBezTo>
                <a:lnTo>
                  <a:pt x="1336" y="21599"/>
                </a:lnTo>
                <a:close/>
              </a:path>
            </a:pathLst>
          </a:custGeom>
          <a:solidFill>
            <a:schemeClr val="accent2"/>
          </a:solidFill>
          <a:ln>
            <a:noFill/>
          </a:ln>
          <a:effectLst/>
        </p:spPr>
        <p:txBody>
          <a:bodyPr lIns="38092" tIns="38092" rIns="38092" bIns="38092" anchor="ctr"/>
          <a:lstStyle/>
          <a:p>
            <a:pPr defTabSz="457109">
              <a:defRPr/>
            </a:pPr>
            <a:endParaRPr lang="es-ES" sz="3000">
              <a:effectLst>
                <a:outerShdw blurRad="38100" dist="38100" dir="2700000" algn="tl">
                  <a:srgbClr val="000000"/>
                </a:outerShdw>
              </a:effectLst>
              <a:latin typeface="Gill Sans" charset="0"/>
              <a:cs typeface="Gill Sans" charset="0"/>
              <a:sym typeface="Gill Sans" charset="0"/>
            </a:endParaRPr>
          </a:p>
        </p:txBody>
      </p:sp>
      <p:sp>
        <p:nvSpPr>
          <p:cNvPr id="31" name="Oval 30"/>
          <p:cNvSpPr/>
          <p:nvPr/>
        </p:nvSpPr>
        <p:spPr>
          <a:xfrm>
            <a:off x="902545" y="4008559"/>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446981" y="2408421"/>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3940791" y="4008559"/>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515456" y="2408421"/>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7106785" y="400855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599329" y="2408421"/>
            <a:ext cx="914400" cy="9144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0157994" y="4008559"/>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875071" y="2199609"/>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39" name="Rectangle 38"/>
          <p:cNvSpPr/>
          <p:nvPr/>
        </p:nvSpPr>
        <p:spPr>
          <a:xfrm>
            <a:off x="353364" y="2391297"/>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40" name="TextBox 39"/>
          <p:cNvSpPr txBox="1"/>
          <p:nvPr/>
        </p:nvSpPr>
        <p:spPr>
          <a:xfrm>
            <a:off x="2419507" y="4380975"/>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41" name="Rectangle 40"/>
          <p:cNvSpPr/>
          <p:nvPr/>
        </p:nvSpPr>
        <p:spPr>
          <a:xfrm>
            <a:off x="1897800" y="4572663"/>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42" name="TextBox 41"/>
          <p:cNvSpPr txBox="1"/>
          <p:nvPr/>
        </p:nvSpPr>
        <p:spPr>
          <a:xfrm>
            <a:off x="3913316" y="2199609"/>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43" name="Rectangle 42"/>
          <p:cNvSpPr/>
          <p:nvPr/>
        </p:nvSpPr>
        <p:spPr>
          <a:xfrm>
            <a:off x="3391610" y="2391297"/>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44" name="TextBox 43"/>
          <p:cNvSpPr txBox="1"/>
          <p:nvPr/>
        </p:nvSpPr>
        <p:spPr>
          <a:xfrm>
            <a:off x="5487982" y="4380975"/>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45" name="Rectangle 44"/>
          <p:cNvSpPr/>
          <p:nvPr/>
        </p:nvSpPr>
        <p:spPr>
          <a:xfrm>
            <a:off x="4966275" y="4572663"/>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46" name="TextBox 45"/>
          <p:cNvSpPr txBox="1"/>
          <p:nvPr/>
        </p:nvSpPr>
        <p:spPr>
          <a:xfrm>
            <a:off x="7079311" y="2199609"/>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47" name="Rectangle 46"/>
          <p:cNvSpPr/>
          <p:nvPr/>
        </p:nvSpPr>
        <p:spPr>
          <a:xfrm>
            <a:off x="6629681" y="2391297"/>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48" name="TextBox 47"/>
          <p:cNvSpPr txBox="1"/>
          <p:nvPr/>
        </p:nvSpPr>
        <p:spPr>
          <a:xfrm>
            <a:off x="8571854" y="4380975"/>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49" name="Rectangle 48"/>
          <p:cNvSpPr/>
          <p:nvPr/>
        </p:nvSpPr>
        <p:spPr>
          <a:xfrm>
            <a:off x="8050148" y="4572663"/>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50" name="TextBox 49"/>
          <p:cNvSpPr txBox="1"/>
          <p:nvPr/>
        </p:nvSpPr>
        <p:spPr>
          <a:xfrm>
            <a:off x="10130519" y="2199609"/>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51" name="Rectangle 50"/>
          <p:cNvSpPr/>
          <p:nvPr/>
        </p:nvSpPr>
        <p:spPr>
          <a:xfrm>
            <a:off x="9608813" y="2391297"/>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52" name="Freeform 22"/>
          <p:cNvSpPr>
            <a:spLocks noEditPoints="1"/>
          </p:cNvSpPr>
          <p:nvPr/>
        </p:nvSpPr>
        <p:spPr bwMode="auto">
          <a:xfrm>
            <a:off x="1147371" y="4270006"/>
            <a:ext cx="390525" cy="395288"/>
          </a:xfrm>
          <a:custGeom>
            <a:avLst/>
            <a:gdLst>
              <a:gd name="T0" fmla="*/ 104 w 104"/>
              <a:gd name="T1" fmla="*/ 52 h 105"/>
              <a:gd name="T2" fmla="*/ 53 w 104"/>
              <a:gd name="T3" fmla="*/ 104 h 105"/>
              <a:gd name="T4" fmla="*/ 1 w 104"/>
              <a:gd name="T5" fmla="*/ 53 h 105"/>
              <a:gd name="T6" fmla="*/ 52 w 104"/>
              <a:gd name="T7" fmla="*/ 1 h 105"/>
              <a:gd name="T8" fmla="*/ 104 w 104"/>
              <a:gd name="T9" fmla="*/ 52 h 105"/>
              <a:gd name="T10" fmla="*/ 93 w 104"/>
              <a:gd name="T11" fmla="*/ 52 h 105"/>
              <a:gd name="T12" fmla="*/ 52 w 104"/>
              <a:gd name="T13" fmla="*/ 12 h 105"/>
              <a:gd name="T14" fmla="*/ 11 w 104"/>
              <a:gd name="T15" fmla="*/ 53 h 105"/>
              <a:gd name="T16" fmla="*/ 53 w 104"/>
              <a:gd name="T17" fmla="*/ 94 h 105"/>
              <a:gd name="T18" fmla="*/ 93 w 104"/>
              <a:gd name="T19" fmla="*/ 52 h 105"/>
              <a:gd name="T20" fmla="*/ 42 w 104"/>
              <a:gd name="T21" fmla="*/ 42 h 105"/>
              <a:gd name="T22" fmla="*/ 77 w 104"/>
              <a:gd name="T23" fmla="*/ 28 h 105"/>
              <a:gd name="T24" fmla="*/ 63 w 104"/>
              <a:gd name="T25" fmla="*/ 63 h 105"/>
              <a:gd name="T26" fmla="*/ 28 w 104"/>
              <a:gd name="T27" fmla="*/ 77 h 105"/>
              <a:gd name="T28" fmla="*/ 42 w 104"/>
              <a:gd name="T29" fmla="*/ 42 h 105"/>
              <a:gd name="T30" fmla="*/ 47 w 104"/>
              <a:gd name="T31" fmla="*/ 58 h 105"/>
              <a:gd name="T32" fmla="*/ 58 w 104"/>
              <a:gd name="T33" fmla="*/ 58 h 105"/>
              <a:gd name="T34" fmla="*/ 67 w 104"/>
              <a:gd name="T35" fmla="*/ 37 h 105"/>
              <a:gd name="T36" fmla="*/ 47 w 104"/>
              <a:gd name="T37" fmla="*/ 47 h 105"/>
              <a:gd name="T38" fmla="*/ 47 w 104"/>
              <a:gd name="T39"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05">
                <a:moveTo>
                  <a:pt x="104" y="52"/>
                </a:moveTo>
                <a:cubicBezTo>
                  <a:pt x="104" y="80"/>
                  <a:pt x="82" y="104"/>
                  <a:pt x="53" y="104"/>
                </a:cubicBezTo>
                <a:cubicBezTo>
                  <a:pt x="24" y="105"/>
                  <a:pt x="1" y="82"/>
                  <a:pt x="1" y="53"/>
                </a:cubicBezTo>
                <a:cubicBezTo>
                  <a:pt x="0" y="25"/>
                  <a:pt x="23" y="1"/>
                  <a:pt x="52" y="1"/>
                </a:cubicBezTo>
                <a:cubicBezTo>
                  <a:pt x="80" y="0"/>
                  <a:pt x="104" y="23"/>
                  <a:pt x="104" y="52"/>
                </a:cubicBezTo>
                <a:close/>
                <a:moveTo>
                  <a:pt x="93" y="52"/>
                </a:moveTo>
                <a:cubicBezTo>
                  <a:pt x="93" y="29"/>
                  <a:pt x="74" y="11"/>
                  <a:pt x="52" y="12"/>
                </a:cubicBezTo>
                <a:cubicBezTo>
                  <a:pt x="29" y="12"/>
                  <a:pt x="11" y="31"/>
                  <a:pt x="11" y="53"/>
                </a:cubicBezTo>
                <a:cubicBezTo>
                  <a:pt x="12" y="76"/>
                  <a:pt x="30" y="94"/>
                  <a:pt x="53" y="94"/>
                </a:cubicBezTo>
                <a:cubicBezTo>
                  <a:pt x="76" y="93"/>
                  <a:pt x="93" y="75"/>
                  <a:pt x="93" y="52"/>
                </a:cubicBezTo>
                <a:close/>
                <a:moveTo>
                  <a:pt x="42" y="42"/>
                </a:moveTo>
                <a:cubicBezTo>
                  <a:pt x="52" y="31"/>
                  <a:pt x="77" y="28"/>
                  <a:pt x="77" y="28"/>
                </a:cubicBezTo>
                <a:cubicBezTo>
                  <a:pt x="77" y="28"/>
                  <a:pt x="74" y="53"/>
                  <a:pt x="63" y="63"/>
                </a:cubicBezTo>
                <a:cubicBezTo>
                  <a:pt x="52" y="74"/>
                  <a:pt x="28" y="77"/>
                  <a:pt x="28" y="77"/>
                </a:cubicBezTo>
                <a:cubicBezTo>
                  <a:pt x="28" y="77"/>
                  <a:pt x="31" y="52"/>
                  <a:pt x="42" y="42"/>
                </a:cubicBezTo>
                <a:close/>
                <a:moveTo>
                  <a:pt x="47" y="58"/>
                </a:moveTo>
                <a:cubicBezTo>
                  <a:pt x="50" y="61"/>
                  <a:pt x="55" y="61"/>
                  <a:pt x="58" y="58"/>
                </a:cubicBezTo>
                <a:cubicBezTo>
                  <a:pt x="62" y="53"/>
                  <a:pt x="65" y="45"/>
                  <a:pt x="67" y="37"/>
                </a:cubicBezTo>
                <a:cubicBezTo>
                  <a:pt x="60" y="39"/>
                  <a:pt x="51" y="43"/>
                  <a:pt x="47" y="47"/>
                </a:cubicBezTo>
                <a:cubicBezTo>
                  <a:pt x="44" y="50"/>
                  <a:pt x="44" y="55"/>
                  <a:pt x="47" y="5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2"/>
          <p:cNvSpPr>
            <a:spLocks noEditPoints="1"/>
          </p:cNvSpPr>
          <p:nvPr/>
        </p:nvSpPr>
        <p:spPr bwMode="auto">
          <a:xfrm>
            <a:off x="7359969" y="4274470"/>
            <a:ext cx="396875" cy="347663"/>
          </a:xfrm>
          <a:custGeom>
            <a:avLst/>
            <a:gdLst>
              <a:gd name="T0" fmla="*/ 106 w 106"/>
              <a:gd name="T1" fmla="*/ 39 h 92"/>
              <a:gd name="T2" fmla="*/ 106 w 106"/>
              <a:gd name="T3" fmla="*/ 58 h 92"/>
              <a:gd name="T4" fmla="*/ 100 w 106"/>
              <a:gd name="T5" fmla="*/ 65 h 92"/>
              <a:gd name="T6" fmla="*/ 89 w 106"/>
              <a:gd name="T7" fmla="*/ 65 h 92"/>
              <a:gd name="T8" fmla="*/ 94 w 106"/>
              <a:gd name="T9" fmla="*/ 92 h 92"/>
              <a:gd name="T10" fmla="*/ 12 w 106"/>
              <a:gd name="T11" fmla="*/ 92 h 92"/>
              <a:gd name="T12" fmla="*/ 16 w 106"/>
              <a:gd name="T13" fmla="*/ 65 h 92"/>
              <a:gd name="T14" fmla="*/ 6 w 106"/>
              <a:gd name="T15" fmla="*/ 65 h 92"/>
              <a:gd name="T16" fmla="*/ 0 w 106"/>
              <a:gd name="T17" fmla="*/ 58 h 92"/>
              <a:gd name="T18" fmla="*/ 0 w 106"/>
              <a:gd name="T19" fmla="*/ 39 h 92"/>
              <a:gd name="T20" fmla="*/ 6 w 106"/>
              <a:gd name="T21" fmla="*/ 33 h 92"/>
              <a:gd name="T22" fmla="*/ 100 w 106"/>
              <a:gd name="T23" fmla="*/ 33 h 92"/>
              <a:gd name="T24" fmla="*/ 106 w 106"/>
              <a:gd name="T25" fmla="*/ 39 h 92"/>
              <a:gd name="T26" fmla="*/ 6 w 106"/>
              <a:gd name="T27" fmla="*/ 23 h 92"/>
              <a:gd name="T28" fmla="*/ 27 w 106"/>
              <a:gd name="T29" fmla="*/ 16 h 92"/>
              <a:gd name="T30" fmla="*/ 32 w 106"/>
              <a:gd name="T31" fmla="*/ 16 h 92"/>
              <a:gd name="T32" fmla="*/ 32 w 106"/>
              <a:gd name="T33" fmla="*/ 0 h 92"/>
              <a:gd name="T34" fmla="*/ 73 w 106"/>
              <a:gd name="T35" fmla="*/ 0 h 92"/>
              <a:gd name="T36" fmla="*/ 73 w 106"/>
              <a:gd name="T37" fmla="*/ 16 h 92"/>
              <a:gd name="T38" fmla="*/ 78 w 106"/>
              <a:gd name="T39" fmla="*/ 16 h 92"/>
              <a:gd name="T40" fmla="*/ 100 w 106"/>
              <a:gd name="T41" fmla="*/ 23 h 92"/>
              <a:gd name="T42" fmla="*/ 98 w 106"/>
              <a:gd name="T43" fmla="*/ 27 h 92"/>
              <a:gd name="T44" fmla="*/ 7 w 106"/>
              <a:gd name="T45" fmla="*/ 27 h 92"/>
              <a:gd name="T46" fmla="*/ 6 w 106"/>
              <a:gd name="T47" fmla="*/ 23 h 92"/>
              <a:gd name="T48" fmla="*/ 83 w 106"/>
              <a:gd name="T49" fmla="*/ 81 h 92"/>
              <a:gd name="T50" fmla="*/ 75 w 106"/>
              <a:gd name="T51" fmla="*/ 46 h 92"/>
              <a:gd name="T52" fmla="*/ 30 w 106"/>
              <a:gd name="T53" fmla="*/ 46 h 92"/>
              <a:gd name="T54" fmla="*/ 22 w 106"/>
              <a:gd name="T55" fmla="*/ 81 h 92"/>
              <a:gd name="T56" fmla="*/ 83 w 106"/>
              <a:gd name="T57" fmla="*/ 8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6" h="92">
                <a:moveTo>
                  <a:pt x="106" y="39"/>
                </a:moveTo>
                <a:cubicBezTo>
                  <a:pt x="106" y="58"/>
                  <a:pt x="106" y="58"/>
                  <a:pt x="106" y="58"/>
                </a:cubicBezTo>
                <a:cubicBezTo>
                  <a:pt x="106" y="61"/>
                  <a:pt x="103" y="65"/>
                  <a:pt x="100" y="65"/>
                </a:cubicBezTo>
                <a:cubicBezTo>
                  <a:pt x="89" y="65"/>
                  <a:pt x="89" y="65"/>
                  <a:pt x="89" y="65"/>
                </a:cubicBezTo>
                <a:cubicBezTo>
                  <a:pt x="94" y="92"/>
                  <a:pt x="94" y="92"/>
                  <a:pt x="94" y="92"/>
                </a:cubicBezTo>
                <a:cubicBezTo>
                  <a:pt x="12" y="92"/>
                  <a:pt x="12" y="92"/>
                  <a:pt x="12" y="92"/>
                </a:cubicBezTo>
                <a:cubicBezTo>
                  <a:pt x="16" y="65"/>
                  <a:pt x="16" y="65"/>
                  <a:pt x="16" y="65"/>
                </a:cubicBezTo>
                <a:cubicBezTo>
                  <a:pt x="6" y="65"/>
                  <a:pt x="6" y="65"/>
                  <a:pt x="6" y="65"/>
                </a:cubicBezTo>
                <a:cubicBezTo>
                  <a:pt x="3" y="65"/>
                  <a:pt x="0" y="61"/>
                  <a:pt x="0" y="58"/>
                </a:cubicBezTo>
                <a:cubicBezTo>
                  <a:pt x="0" y="39"/>
                  <a:pt x="0" y="39"/>
                  <a:pt x="0" y="39"/>
                </a:cubicBezTo>
                <a:cubicBezTo>
                  <a:pt x="0" y="36"/>
                  <a:pt x="3" y="33"/>
                  <a:pt x="6" y="33"/>
                </a:cubicBezTo>
                <a:cubicBezTo>
                  <a:pt x="100" y="33"/>
                  <a:pt x="100" y="33"/>
                  <a:pt x="100" y="33"/>
                </a:cubicBezTo>
                <a:cubicBezTo>
                  <a:pt x="103" y="33"/>
                  <a:pt x="106" y="36"/>
                  <a:pt x="106" y="39"/>
                </a:cubicBezTo>
                <a:close/>
                <a:moveTo>
                  <a:pt x="6" y="23"/>
                </a:moveTo>
                <a:cubicBezTo>
                  <a:pt x="7" y="22"/>
                  <a:pt x="24" y="16"/>
                  <a:pt x="27" y="16"/>
                </a:cubicBezTo>
                <a:cubicBezTo>
                  <a:pt x="32" y="16"/>
                  <a:pt x="32" y="16"/>
                  <a:pt x="32" y="16"/>
                </a:cubicBezTo>
                <a:cubicBezTo>
                  <a:pt x="32" y="0"/>
                  <a:pt x="32" y="0"/>
                  <a:pt x="32" y="0"/>
                </a:cubicBezTo>
                <a:cubicBezTo>
                  <a:pt x="73" y="0"/>
                  <a:pt x="73" y="0"/>
                  <a:pt x="73" y="0"/>
                </a:cubicBezTo>
                <a:cubicBezTo>
                  <a:pt x="73" y="16"/>
                  <a:pt x="73" y="16"/>
                  <a:pt x="73" y="16"/>
                </a:cubicBezTo>
                <a:cubicBezTo>
                  <a:pt x="78" y="16"/>
                  <a:pt x="78" y="16"/>
                  <a:pt x="78" y="16"/>
                </a:cubicBezTo>
                <a:cubicBezTo>
                  <a:pt x="81" y="16"/>
                  <a:pt x="98" y="22"/>
                  <a:pt x="100" y="23"/>
                </a:cubicBezTo>
                <a:cubicBezTo>
                  <a:pt x="101" y="23"/>
                  <a:pt x="102" y="27"/>
                  <a:pt x="98" y="27"/>
                </a:cubicBezTo>
                <a:cubicBezTo>
                  <a:pt x="7" y="27"/>
                  <a:pt x="7" y="27"/>
                  <a:pt x="7" y="27"/>
                </a:cubicBezTo>
                <a:cubicBezTo>
                  <a:pt x="4" y="27"/>
                  <a:pt x="4" y="23"/>
                  <a:pt x="6" y="23"/>
                </a:cubicBezTo>
                <a:close/>
                <a:moveTo>
                  <a:pt x="83" y="81"/>
                </a:moveTo>
                <a:cubicBezTo>
                  <a:pt x="75" y="46"/>
                  <a:pt x="75" y="46"/>
                  <a:pt x="75" y="46"/>
                </a:cubicBezTo>
                <a:cubicBezTo>
                  <a:pt x="30" y="46"/>
                  <a:pt x="30" y="46"/>
                  <a:pt x="30" y="46"/>
                </a:cubicBezTo>
                <a:cubicBezTo>
                  <a:pt x="22" y="81"/>
                  <a:pt x="22" y="81"/>
                  <a:pt x="22" y="81"/>
                </a:cubicBezTo>
                <a:lnTo>
                  <a:pt x="83" y="8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8"/>
          <p:cNvSpPr>
            <a:spLocks noEditPoints="1"/>
          </p:cNvSpPr>
          <p:nvPr/>
        </p:nvSpPr>
        <p:spPr bwMode="auto">
          <a:xfrm>
            <a:off x="2722907" y="2687970"/>
            <a:ext cx="365125" cy="371475"/>
          </a:xfrm>
          <a:custGeom>
            <a:avLst/>
            <a:gdLst>
              <a:gd name="T0" fmla="*/ 55 w 97"/>
              <a:gd name="T1" fmla="*/ 80 h 99"/>
              <a:gd name="T2" fmla="*/ 72 w 97"/>
              <a:gd name="T3" fmla="*/ 89 h 99"/>
              <a:gd name="T4" fmla="*/ 48 w 97"/>
              <a:gd name="T5" fmla="*/ 99 h 99"/>
              <a:gd name="T6" fmla="*/ 24 w 97"/>
              <a:gd name="T7" fmla="*/ 89 h 99"/>
              <a:gd name="T8" fmla="*/ 42 w 97"/>
              <a:gd name="T9" fmla="*/ 80 h 99"/>
              <a:gd name="T10" fmla="*/ 42 w 97"/>
              <a:gd name="T11" fmla="*/ 73 h 99"/>
              <a:gd name="T12" fmla="*/ 26 w 97"/>
              <a:gd name="T13" fmla="*/ 54 h 99"/>
              <a:gd name="T14" fmla="*/ 0 w 97"/>
              <a:gd name="T15" fmla="*/ 14 h 99"/>
              <a:gd name="T16" fmla="*/ 4 w 97"/>
              <a:gd name="T17" fmla="*/ 10 h 99"/>
              <a:gd name="T18" fmla="*/ 22 w 97"/>
              <a:gd name="T19" fmla="*/ 10 h 99"/>
              <a:gd name="T20" fmla="*/ 48 w 97"/>
              <a:gd name="T21" fmla="*/ 0 h 99"/>
              <a:gd name="T22" fmla="*/ 75 w 97"/>
              <a:gd name="T23" fmla="*/ 10 h 99"/>
              <a:gd name="T24" fmla="*/ 93 w 97"/>
              <a:gd name="T25" fmla="*/ 10 h 99"/>
              <a:gd name="T26" fmla="*/ 97 w 97"/>
              <a:gd name="T27" fmla="*/ 14 h 99"/>
              <a:gd name="T28" fmla="*/ 70 w 97"/>
              <a:gd name="T29" fmla="*/ 54 h 99"/>
              <a:gd name="T30" fmla="*/ 55 w 97"/>
              <a:gd name="T31" fmla="*/ 73 h 99"/>
              <a:gd name="T32" fmla="*/ 55 w 97"/>
              <a:gd name="T33" fmla="*/ 80 h 99"/>
              <a:gd name="T34" fmla="*/ 27 w 97"/>
              <a:gd name="T35" fmla="*/ 46 h 99"/>
              <a:gd name="T36" fmla="*/ 21 w 97"/>
              <a:gd name="T37" fmla="*/ 17 h 99"/>
              <a:gd name="T38" fmla="*/ 7 w 97"/>
              <a:gd name="T39" fmla="*/ 17 h 99"/>
              <a:gd name="T40" fmla="*/ 27 w 97"/>
              <a:gd name="T41" fmla="*/ 46 h 99"/>
              <a:gd name="T42" fmla="*/ 28 w 97"/>
              <a:gd name="T43" fmla="*/ 15 h 99"/>
              <a:gd name="T44" fmla="*/ 48 w 97"/>
              <a:gd name="T45" fmla="*/ 23 h 99"/>
              <a:gd name="T46" fmla="*/ 69 w 97"/>
              <a:gd name="T47" fmla="*/ 15 h 99"/>
              <a:gd name="T48" fmla="*/ 48 w 97"/>
              <a:gd name="T49" fmla="*/ 7 h 99"/>
              <a:gd name="T50" fmla="*/ 28 w 97"/>
              <a:gd name="T51" fmla="*/ 15 h 99"/>
              <a:gd name="T52" fmla="*/ 89 w 97"/>
              <a:gd name="T53" fmla="*/ 17 h 99"/>
              <a:gd name="T54" fmla="*/ 75 w 97"/>
              <a:gd name="T55" fmla="*/ 17 h 99"/>
              <a:gd name="T56" fmla="*/ 70 w 97"/>
              <a:gd name="T57" fmla="*/ 46 h 99"/>
              <a:gd name="T58" fmla="*/ 89 w 97"/>
              <a:gd name="T59" fmla="*/ 1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99">
                <a:moveTo>
                  <a:pt x="55" y="80"/>
                </a:moveTo>
                <a:cubicBezTo>
                  <a:pt x="65" y="81"/>
                  <a:pt x="72" y="85"/>
                  <a:pt x="72" y="89"/>
                </a:cubicBezTo>
                <a:cubicBezTo>
                  <a:pt x="72" y="95"/>
                  <a:pt x="62" y="99"/>
                  <a:pt x="48" y="99"/>
                </a:cubicBezTo>
                <a:cubicBezTo>
                  <a:pt x="35" y="99"/>
                  <a:pt x="24" y="95"/>
                  <a:pt x="24" y="89"/>
                </a:cubicBezTo>
                <a:cubicBezTo>
                  <a:pt x="24" y="85"/>
                  <a:pt x="32" y="81"/>
                  <a:pt x="42" y="80"/>
                </a:cubicBezTo>
                <a:cubicBezTo>
                  <a:pt x="42" y="73"/>
                  <a:pt x="42" y="73"/>
                  <a:pt x="42" y="73"/>
                </a:cubicBezTo>
                <a:cubicBezTo>
                  <a:pt x="42" y="65"/>
                  <a:pt x="36" y="61"/>
                  <a:pt x="26" y="54"/>
                </a:cubicBezTo>
                <a:cubicBezTo>
                  <a:pt x="15" y="47"/>
                  <a:pt x="0" y="37"/>
                  <a:pt x="0" y="14"/>
                </a:cubicBezTo>
                <a:cubicBezTo>
                  <a:pt x="0" y="11"/>
                  <a:pt x="1" y="10"/>
                  <a:pt x="4" y="10"/>
                </a:cubicBezTo>
                <a:cubicBezTo>
                  <a:pt x="22" y="10"/>
                  <a:pt x="22" y="10"/>
                  <a:pt x="22" y="10"/>
                </a:cubicBezTo>
                <a:cubicBezTo>
                  <a:pt x="25" y="5"/>
                  <a:pt x="32" y="0"/>
                  <a:pt x="48" y="0"/>
                </a:cubicBezTo>
                <a:cubicBezTo>
                  <a:pt x="64" y="0"/>
                  <a:pt x="72" y="5"/>
                  <a:pt x="75" y="10"/>
                </a:cubicBezTo>
                <a:cubicBezTo>
                  <a:pt x="93" y="10"/>
                  <a:pt x="93" y="10"/>
                  <a:pt x="93" y="10"/>
                </a:cubicBezTo>
                <a:cubicBezTo>
                  <a:pt x="95" y="10"/>
                  <a:pt x="97" y="11"/>
                  <a:pt x="97" y="14"/>
                </a:cubicBezTo>
                <a:cubicBezTo>
                  <a:pt x="97" y="37"/>
                  <a:pt x="82" y="47"/>
                  <a:pt x="70" y="54"/>
                </a:cubicBezTo>
                <a:cubicBezTo>
                  <a:pt x="61" y="61"/>
                  <a:pt x="55" y="65"/>
                  <a:pt x="55" y="73"/>
                </a:cubicBezTo>
                <a:lnTo>
                  <a:pt x="55" y="80"/>
                </a:lnTo>
                <a:close/>
                <a:moveTo>
                  <a:pt x="27" y="46"/>
                </a:moveTo>
                <a:cubicBezTo>
                  <a:pt x="24" y="39"/>
                  <a:pt x="21" y="30"/>
                  <a:pt x="21" y="17"/>
                </a:cubicBezTo>
                <a:cubicBezTo>
                  <a:pt x="7" y="17"/>
                  <a:pt x="7" y="17"/>
                  <a:pt x="7" y="17"/>
                </a:cubicBezTo>
                <a:cubicBezTo>
                  <a:pt x="9" y="32"/>
                  <a:pt x="18" y="39"/>
                  <a:pt x="27" y="46"/>
                </a:cubicBezTo>
                <a:close/>
                <a:moveTo>
                  <a:pt x="28" y="15"/>
                </a:moveTo>
                <a:cubicBezTo>
                  <a:pt x="28" y="17"/>
                  <a:pt x="34" y="23"/>
                  <a:pt x="48" y="23"/>
                </a:cubicBezTo>
                <a:cubicBezTo>
                  <a:pt x="63" y="23"/>
                  <a:pt x="69" y="17"/>
                  <a:pt x="69" y="15"/>
                </a:cubicBezTo>
                <a:cubicBezTo>
                  <a:pt x="69" y="13"/>
                  <a:pt x="63" y="7"/>
                  <a:pt x="48" y="7"/>
                </a:cubicBezTo>
                <a:cubicBezTo>
                  <a:pt x="34" y="7"/>
                  <a:pt x="28" y="13"/>
                  <a:pt x="28" y="15"/>
                </a:cubicBezTo>
                <a:close/>
                <a:moveTo>
                  <a:pt x="89" y="17"/>
                </a:moveTo>
                <a:cubicBezTo>
                  <a:pt x="75" y="17"/>
                  <a:pt x="75" y="17"/>
                  <a:pt x="75" y="17"/>
                </a:cubicBezTo>
                <a:cubicBezTo>
                  <a:pt x="75" y="30"/>
                  <a:pt x="73" y="39"/>
                  <a:pt x="70" y="46"/>
                </a:cubicBezTo>
                <a:cubicBezTo>
                  <a:pt x="79" y="39"/>
                  <a:pt x="88" y="32"/>
                  <a:pt x="89"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47"/>
          <p:cNvSpPr>
            <a:spLocks noEditPoints="1"/>
          </p:cNvSpPr>
          <p:nvPr/>
        </p:nvSpPr>
        <p:spPr bwMode="auto">
          <a:xfrm>
            <a:off x="5777445" y="2666587"/>
            <a:ext cx="377825" cy="381000"/>
          </a:xfrm>
          <a:custGeom>
            <a:avLst/>
            <a:gdLst>
              <a:gd name="T0" fmla="*/ 100 w 101"/>
              <a:gd name="T1" fmla="*/ 50 h 101"/>
              <a:gd name="T2" fmla="*/ 51 w 101"/>
              <a:gd name="T3" fmla="*/ 100 h 101"/>
              <a:gd name="T4" fmla="*/ 1 w 101"/>
              <a:gd name="T5" fmla="*/ 51 h 101"/>
              <a:gd name="T6" fmla="*/ 50 w 101"/>
              <a:gd name="T7" fmla="*/ 1 h 101"/>
              <a:gd name="T8" fmla="*/ 100 w 101"/>
              <a:gd name="T9" fmla="*/ 50 h 101"/>
              <a:gd name="T10" fmla="*/ 20 w 101"/>
              <a:gd name="T11" fmla="*/ 51 h 101"/>
              <a:gd name="T12" fmla="*/ 23 w 101"/>
              <a:gd name="T13" fmla="*/ 37 h 101"/>
              <a:gd name="T14" fmla="*/ 12 w 101"/>
              <a:gd name="T15" fmla="*/ 31 h 101"/>
              <a:gd name="T16" fmla="*/ 7 w 101"/>
              <a:gd name="T17" fmla="*/ 51 h 101"/>
              <a:gd name="T18" fmla="*/ 12 w 101"/>
              <a:gd name="T19" fmla="*/ 70 h 101"/>
              <a:gd name="T20" fmla="*/ 23 w 101"/>
              <a:gd name="T21" fmla="*/ 64 h 101"/>
              <a:gd name="T22" fmla="*/ 20 w 101"/>
              <a:gd name="T23" fmla="*/ 51 h 101"/>
              <a:gd name="T24" fmla="*/ 74 w 101"/>
              <a:gd name="T25" fmla="*/ 51 h 101"/>
              <a:gd name="T26" fmla="*/ 51 w 101"/>
              <a:gd name="T27" fmla="*/ 27 h 101"/>
              <a:gd name="T28" fmla="*/ 27 w 101"/>
              <a:gd name="T29" fmla="*/ 51 h 101"/>
              <a:gd name="T30" fmla="*/ 51 w 101"/>
              <a:gd name="T31" fmla="*/ 74 h 101"/>
              <a:gd name="T32" fmla="*/ 74 w 101"/>
              <a:gd name="T33" fmla="*/ 51 h 101"/>
              <a:gd name="T34" fmla="*/ 31 w 101"/>
              <a:gd name="T35" fmla="*/ 12 h 101"/>
              <a:gd name="T36" fmla="*/ 37 w 101"/>
              <a:gd name="T37" fmla="*/ 23 h 101"/>
              <a:gd name="T38" fmla="*/ 51 w 101"/>
              <a:gd name="T39" fmla="*/ 20 h 101"/>
              <a:gd name="T40" fmla="*/ 64 w 101"/>
              <a:gd name="T41" fmla="*/ 23 h 101"/>
              <a:gd name="T42" fmla="*/ 70 w 101"/>
              <a:gd name="T43" fmla="*/ 12 h 101"/>
              <a:gd name="T44" fmla="*/ 50 w 101"/>
              <a:gd name="T45" fmla="*/ 7 h 101"/>
              <a:gd name="T46" fmla="*/ 31 w 101"/>
              <a:gd name="T47" fmla="*/ 12 h 101"/>
              <a:gd name="T48" fmla="*/ 70 w 101"/>
              <a:gd name="T49" fmla="*/ 89 h 101"/>
              <a:gd name="T50" fmla="*/ 64 w 101"/>
              <a:gd name="T51" fmla="*/ 78 h 101"/>
              <a:gd name="T52" fmla="*/ 51 w 101"/>
              <a:gd name="T53" fmla="*/ 81 h 101"/>
              <a:gd name="T54" fmla="*/ 37 w 101"/>
              <a:gd name="T55" fmla="*/ 78 h 101"/>
              <a:gd name="T56" fmla="*/ 31 w 101"/>
              <a:gd name="T57" fmla="*/ 89 h 101"/>
              <a:gd name="T58" fmla="*/ 51 w 101"/>
              <a:gd name="T59" fmla="*/ 94 h 101"/>
              <a:gd name="T60" fmla="*/ 70 w 101"/>
              <a:gd name="T61" fmla="*/ 89 h 101"/>
              <a:gd name="T62" fmla="*/ 89 w 101"/>
              <a:gd name="T63" fmla="*/ 70 h 101"/>
              <a:gd name="T64" fmla="*/ 94 w 101"/>
              <a:gd name="T65" fmla="*/ 50 h 101"/>
              <a:gd name="T66" fmla="*/ 89 w 101"/>
              <a:gd name="T67" fmla="*/ 31 h 101"/>
              <a:gd name="T68" fmla="*/ 78 w 101"/>
              <a:gd name="T69" fmla="*/ 37 h 101"/>
              <a:gd name="T70" fmla="*/ 81 w 101"/>
              <a:gd name="T71" fmla="*/ 51 h 101"/>
              <a:gd name="T72" fmla="*/ 78 w 101"/>
              <a:gd name="T73" fmla="*/ 64 h 101"/>
              <a:gd name="T74" fmla="*/ 89 w 101"/>
              <a:gd name="T75"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00" y="50"/>
                </a:moveTo>
                <a:cubicBezTo>
                  <a:pt x="101" y="77"/>
                  <a:pt x="79" y="100"/>
                  <a:pt x="51" y="100"/>
                </a:cubicBezTo>
                <a:cubicBezTo>
                  <a:pt x="24" y="101"/>
                  <a:pt x="1" y="79"/>
                  <a:pt x="1" y="51"/>
                </a:cubicBezTo>
                <a:cubicBezTo>
                  <a:pt x="0" y="24"/>
                  <a:pt x="22" y="1"/>
                  <a:pt x="50" y="1"/>
                </a:cubicBezTo>
                <a:cubicBezTo>
                  <a:pt x="77" y="0"/>
                  <a:pt x="100" y="22"/>
                  <a:pt x="100" y="50"/>
                </a:cubicBezTo>
                <a:close/>
                <a:moveTo>
                  <a:pt x="20" y="51"/>
                </a:moveTo>
                <a:cubicBezTo>
                  <a:pt x="20" y="46"/>
                  <a:pt x="21" y="41"/>
                  <a:pt x="23" y="37"/>
                </a:cubicBezTo>
                <a:cubicBezTo>
                  <a:pt x="12" y="31"/>
                  <a:pt x="12" y="31"/>
                  <a:pt x="12" y="31"/>
                </a:cubicBezTo>
                <a:cubicBezTo>
                  <a:pt x="9" y="37"/>
                  <a:pt x="7" y="44"/>
                  <a:pt x="7" y="51"/>
                </a:cubicBezTo>
                <a:cubicBezTo>
                  <a:pt x="7" y="58"/>
                  <a:pt x="9" y="65"/>
                  <a:pt x="12" y="70"/>
                </a:cubicBezTo>
                <a:cubicBezTo>
                  <a:pt x="23" y="64"/>
                  <a:pt x="23" y="64"/>
                  <a:pt x="23" y="64"/>
                </a:cubicBezTo>
                <a:cubicBezTo>
                  <a:pt x="21" y="60"/>
                  <a:pt x="20" y="55"/>
                  <a:pt x="20" y="51"/>
                </a:cubicBezTo>
                <a:close/>
                <a:moveTo>
                  <a:pt x="74" y="51"/>
                </a:moveTo>
                <a:cubicBezTo>
                  <a:pt x="74" y="37"/>
                  <a:pt x="64" y="27"/>
                  <a:pt x="51" y="27"/>
                </a:cubicBezTo>
                <a:cubicBezTo>
                  <a:pt x="37" y="27"/>
                  <a:pt x="27" y="37"/>
                  <a:pt x="27" y="51"/>
                </a:cubicBezTo>
                <a:cubicBezTo>
                  <a:pt x="27" y="64"/>
                  <a:pt x="37" y="74"/>
                  <a:pt x="51" y="74"/>
                </a:cubicBezTo>
                <a:cubicBezTo>
                  <a:pt x="64" y="74"/>
                  <a:pt x="74" y="64"/>
                  <a:pt x="74" y="51"/>
                </a:cubicBezTo>
                <a:close/>
                <a:moveTo>
                  <a:pt x="31" y="12"/>
                </a:moveTo>
                <a:cubicBezTo>
                  <a:pt x="37" y="23"/>
                  <a:pt x="37" y="23"/>
                  <a:pt x="37" y="23"/>
                </a:cubicBezTo>
                <a:cubicBezTo>
                  <a:pt x="41" y="21"/>
                  <a:pt x="46" y="20"/>
                  <a:pt x="51" y="20"/>
                </a:cubicBezTo>
                <a:cubicBezTo>
                  <a:pt x="55" y="20"/>
                  <a:pt x="60" y="21"/>
                  <a:pt x="64" y="23"/>
                </a:cubicBezTo>
                <a:cubicBezTo>
                  <a:pt x="70" y="12"/>
                  <a:pt x="70" y="12"/>
                  <a:pt x="70" y="12"/>
                </a:cubicBezTo>
                <a:cubicBezTo>
                  <a:pt x="64" y="9"/>
                  <a:pt x="57" y="7"/>
                  <a:pt x="50" y="7"/>
                </a:cubicBezTo>
                <a:cubicBezTo>
                  <a:pt x="43" y="8"/>
                  <a:pt x="36" y="9"/>
                  <a:pt x="31" y="12"/>
                </a:cubicBezTo>
                <a:close/>
                <a:moveTo>
                  <a:pt x="70" y="89"/>
                </a:moveTo>
                <a:cubicBezTo>
                  <a:pt x="64" y="78"/>
                  <a:pt x="64" y="78"/>
                  <a:pt x="64" y="78"/>
                </a:cubicBezTo>
                <a:cubicBezTo>
                  <a:pt x="60" y="80"/>
                  <a:pt x="55" y="81"/>
                  <a:pt x="51" y="81"/>
                </a:cubicBezTo>
                <a:cubicBezTo>
                  <a:pt x="46" y="81"/>
                  <a:pt x="41" y="80"/>
                  <a:pt x="37" y="78"/>
                </a:cubicBezTo>
                <a:cubicBezTo>
                  <a:pt x="31" y="89"/>
                  <a:pt x="31" y="89"/>
                  <a:pt x="31" y="89"/>
                </a:cubicBezTo>
                <a:cubicBezTo>
                  <a:pt x="37" y="92"/>
                  <a:pt x="44" y="94"/>
                  <a:pt x="51" y="94"/>
                </a:cubicBezTo>
                <a:cubicBezTo>
                  <a:pt x="58" y="94"/>
                  <a:pt x="65" y="92"/>
                  <a:pt x="70" y="89"/>
                </a:cubicBezTo>
                <a:close/>
                <a:moveTo>
                  <a:pt x="89" y="70"/>
                </a:moveTo>
                <a:cubicBezTo>
                  <a:pt x="92" y="64"/>
                  <a:pt x="94" y="57"/>
                  <a:pt x="94" y="50"/>
                </a:cubicBezTo>
                <a:cubicBezTo>
                  <a:pt x="94" y="43"/>
                  <a:pt x="92" y="36"/>
                  <a:pt x="89" y="31"/>
                </a:cubicBezTo>
                <a:cubicBezTo>
                  <a:pt x="78" y="37"/>
                  <a:pt x="78" y="37"/>
                  <a:pt x="78" y="37"/>
                </a:cubicBezTo>
                <a:cubicBezTo>
                  <a:pt x="80" y="41"/>
                  <a:pt x="81" y="46"/>
                  <a:pt x="81" y="51"/>
                </a:cubicBezTo>
                <a:cubicBezTo>
                  <a:pt x="81" y="55"/>
                  <a:pt x="80" y="60"/>
                  <a:pt x="78" y="64"/>
                </a:cubicBezTo>
                <a:lnTo>
                  <a:pt x="89"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8"/>
          <p:cNvSpPr>
            <a:spLocks/>
          </p:cNvSpPr>
          <p:nvPr/>
        </p:nvSpPr>
        <p:spPr bwMode="auto">
          <a:xfrm>
            <a:off x="4251027" y="4270006"/>
            <a:ext cx="280988" cy="365125"/>
          </a:xfrm>
          <a:custGeom>
            <a:avLst/>
            <a:gdLst>
              <a:gd name="T0" fmla="*/ 75 w 75"/>
              <a:gd name="T1" fmla="*/ 44 h 97"/>
              <a:gd name="T2" fmla="*/ 75 w 75"/>
              <a:gd name="T3" fmla="*/ 86 h 97"/>
              <a:gd name="T4" fmla="*/ 70 w 75"/>
              <a:gd name="T5" fmla="*/ 93 h 97"/>
              <a:gd name="T6" fmla="*/ 63 w 75"/>
              <a:gd name="T7" fmla="*/ 95 h 97"/>
              <a:gd name="T8" fmla="*/ 53 w 75"/>
              <a:gd name="T9" fmla="*/ 97 h 97"/>
              <a:gd name="T10" fmla="*/ 22 w 75"/>
              <a:gd name="T11" fmla="*/ 97 h 97"/>
              <a:gd name="T12" fmla="*/ 11 w 75"/>
              <a:gd name="T13" fmla="*/ 95 h 97"/>
              <a:gd name="T14" fmla="*/ 4 w 75"/>
              <a:gd name="T15" fmla="*/ 93 h 97"/>
              <a:gd name="T16" fmla="*/ 0 w 75"/>
              <a:gd name="T17" fmla="*/ 86 h 97"/>
              <a:gd name="T18" fmla="*/ 0 w 75"/>
              <a:gd name="T19" fmla="*/ 44 h 97"/>
              <a:gd name="T20" fmla="*/ 5 w 75"/>
              <a:gd name="T21" fmla="*/ 38 h 97"/>
              <a:gd name="T22" fmla="*/ 48 w 75"/>
              <a:gd name="T23" fmla="*/ 38 h 97"/>
              <a:gd name="T24" fmla="*/ 48 w 75"/>
              <a:gd name="T25" fmla="*/ 22 h 97"/>
              <a:gd name="T26" fmla="*/ 37 w 75"/>
              <a:gd name="T27" fmla="*/ 11 h 97"/>
              <a:gd name="T28" fmla="*/ 27 w 75"/>
              <a:gd name="T29" fmla="*/ 22 h 97"/>
              <a:gd name="T30" fmla="*/ 27 w 75"/>
              <a:gd name="T31" fmla="*/ 27 h 97"/>
              <a:gd name="T32" fmla="*/ 16 w 75"/>
              <a:gd name="T33" fmla="*/ 27 h 97"/>
              <a:gd name="T34" fmla="*/ 16 w 75"/>
              <a:gd name="T35" fmla="*/ 25 h 97"/>
              <a:gd name="T36" fmla="*/ 37 w 75"/>
              <a:gd name="T37" fmla="*/ 0 h 97"/>
              <a:gd name="T38" fmla="*/ 59 w 75"/>
              <a:gd name="T39" fmla="*/ 25 h 97"/>
              <a:gd name="T40" fmla="*/ 59 w 75"/>
              <a:gd name="T41" fmla="*/ 38 h 97"/>
              <a:gd name="T42" fmla="*/ 69 w 75"/>
              <a:gd name="T43" fmla="*/ 38 h 97"/>
              <a:gd name="T44" fmla="*/ 75 w 75"/>
              <a:gd name="T45" fmla="*/ 4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5" h="97">
                <a:moveTo>
                  <a:pt x="75" y="44"/>
                </a:moveTo>
                <a:cubicBezTo>
                  <a:pt x="75" y="86"/>
                  <a:pt x="75" y="86"/>
                  <a:pt x="75" y="86"/>
                </a:cubicBezTo>
                <a:cubicBezTo>
                  <a:pt x="75" y="89"/>
                  <a:pt x="73" y="92"/>
                  <a:pt x="70" y="93"/>
                </a:cubicBezTo>
                <a:cubicBezTo>
                  <a:pt x="63" y="95"/>
                  <a:pt x="63" y="95"/>
                  <a:pt x="63" y="95"/>
                </a:cubicBezTo>
                <a:cubicBezTo>
                  <a:pt x="61" y="96"/>
                  <a:pt x="56" y="97"/>
                  <a:pt x="53" y="97"/>
                </a:cubicBezTo>
                <a:cubicBezTo>
                  <a:pt x="22" y="97"/>
                  <a:pt x="22" y="97"/>
                  <a:pt x="22" y="97"/>
                </a:cubicBezTo>
                <a:cubicBezTo>
                  <a:pt x="19" y="97"/>
                  <a:pt x="14" y="96"/>
                  <a:pt x="11" y="95"/>
                </a:cubicBezTo>
                <a:cubicBezTo>
                  <a:pt x="4" y="93"/>
                  <a:pt x="4" y="93"/>
                  <a:pt x="4" y="93"/>
                </a:cubicBezTo>
                <a:cubicBezTo>
                  <a:pt x="2" y="92"/>
                  <a:pt x="0" y="89"/>
                  <a:pt x="0" y="86"/>
                </a:cubicBezTo>
                <a:cubicBezTo>
                  <a:pt x="0" y="44"/>
                  <a:pt x="0" y="44"/>
                  <a:pt x="0" y="44"/>
                </a:cubicBezTo>
                <a:cubicBezTo>
                  <a:pt x="0" y="41"/>
                  <a:pt x="2" y="38"/>
                  <a:pt x="5" y="38"/>
                </a:cubicBezTo>
                <a:cubicBezTo>
                  <a:pt x="48" y="38"/>
                  <a:pt x="48" y="38"/>
                  <a:pt x="48" y="38"/>
                </a:cubicBezTo>
                <a:cubicBezTo>
                  <a:pt x="48" y="22"/>
                  <a:pt x="48" y="22"/>
                  <a:pt x="48" y="22"/>
                </a:cubicBezTo>
                <a:cubicBezTo>
                  <a:pt x="48" y="15"/>
                  <a:pt x="44" y="11"/>
                  <a:pt x="37" y="11"/>
                </a:cubicBezTo>
                <a:cubicBezTo>
                  <a:pt x="31" y="11"/>
                  <a:pt x="27" y="15"/>
                  <a:pt x="27" y="22"/>
                </a:cubicBezTo>
                <a:cubicBezTo>
                  <a:pt x="27" y="27"/>
                  <a:pt x="27" y="27"/>
                  <a:pt x="27" y="27"/>
                </a:cubicBezTo>
                <a:cubicBezTo>
                  <a:pt x="16" y="27"/>
                  <a:pt x="16" y="27"/>
                  <a:pt x="16" y="27"/>
                </a:cubicBezTo>
                <a:cubicBezTo>
                  <a:pt x="16" y="25"/>
                  <a:pt x="16" y="25"/>
                  <a:pt x="16" y="25"/>
                </a:cubicBezTo>
                <a:cubicBezTo>
                  <a:pt x="16" y="9"/>
                  <a:pt x="23" y="0"/>
                  <a:pt x="37" y="0"/>
                </a:cubicBezTo>
                <a:cubicBezTo>
                  <a:pt x="52" y="0"/>
                  <a:pt x="59" y="9"/>
                  <a:pt x="59" y="25"/>
                </a:cubicBezTo>
                <a:cubicBezTo>
                  <a:pt x="59" y="38"/>
                  <a:pt x="59" y="38"/>
                  <a:pt x="59" y="38"/>
                </a:cubicBezTo>
                <a:cubicBezTo>
                  <a:pt x="69" y="38"/>
                  <a:pt x="69" y="38"/>
                  <a:pt x="69" y="38"/>
                </a:cubicBezTo>
                <a:cubicBezTo>
                  <a:pt x="71" y="38"/>
                  <a:pt x="75" y="41"/>
                  <a:pt x="75" y="4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17"/>
          <p:cNvSpPr>
            <a:spLocks noEditPoints="1"/>
          </p:cNvSpPr>
          <p:nvPr/>
        </p:nvSpPr>
        <p:spPr bwMode="auto">
          <a:xfrm>
            <a:off x="8875679" y="2674524"/>
            <a:ext cx="404813" cy="365125"/>
          </a:xfrm>
          <a:custGeom>
            <a:avLst/>
            <a:gdLst>
              <a:gd name="T0" fmla="*/ 86 w 108"/>
              <a:gd name="T1" fmla="*/ 86 h 97"/>
              <a:gd name="T2" fmla="*/ 86 w 108"/>
              <a:gd name="T3" fmla="*/ 97 h 97"/>
              <a:gd name="T4" fmla="*/ 0 w 108"/>
              <a:gd name="T5" fmla="*/ 97 h 97"/>
              <a:gd name="T6" fmla="*/ 0 w 108"/>
              <a:gd name="T7" fmla="*/ 76 h 97"/>
              <a:gd name="T8" fmla="*/ 8 w 108"/>
              <a:gd name="T9" fmla="*/ 73 h 97"/>
              <a:gd name="T10" fmla="*/ 26 w 108"/>
              <a:gd name="T11" fmla="*/ 55 h 97"/>
              <a:gd name="T12" fmla="*/ 20 w 108"/>
              <a:gd name="T13" fmla="*/ 42 h 97"/>
              <a:gd name="T14" fmla="*/ 15 w 108"/>
              <a:gd name="T15" fmla="*/ 33 h 97"/>
              <a:gd name="T16" fmla="*/ 17 w 108"/>
              <a:gd name="T17" fmla="*/ 28 h 97"/>
              <a:gd name="T18" fmla="*/ 16 w 108"/>
              <a:gd name="T19" fmla="*/ 19 h 97"/>
              <a:gd name="T20" fmla="*/ 38 w 108"/>
              <a:gd name="T21" fmla="*/ 0 h 97"/>
              <a:gd name="T22" fmla="*/ 59 w 108"/>
              <a:gd name="T23" fmla="*/ 19 h 97"/>
              <a:gd name="T24" fmla="*/ 58 w 108"/>
              <a:gd name="T25" fmla="*/ 28 h 97"/>
              <a:gd name="T26" fmla="*/ 60 w 108"/>
              <a:gd name="T27" fmla="*/ 33 h 97"/>
              <a:gd name="T28" fmla="*/ 55 w 108"/>
              <a:gd name="T29" fmla="*/ 42 h 97"/>
              <a:gd name="T30" fmla="*/ 49 w 108"/>
              <a:gd name="T31" fmla="*/ 55 h 97"/>
              <a:gd name="T32" fmla="*/ 66 w 108"/>
              <a:gd name="T33" fmla="*/ 73 h 97"/>
              <a:gd name="T34" fmla="*/ 86 w 108"/>
              <a:gd name="T35" fmla="*/ 86 h 97"/>
              <a:gd name="T36" fmla="*/ 108 w 108"/>
              <a:gd name="T37" fmla="*/ 43 h 97"/>
              <a:gd name="T38" fmla="*/ 108 w 108"/>
              <a:gd name="T39" fmla="*/ 54 h 97"/>
              <a:gd name="T40" fmla="*/ 92 w 108"/>
              <a:gd name="T41" fmla="*/ 54 h 97"/>
              <a:gd name="T42" fmla="*/ 92 w 108"/>
              <a:gd name="T43" fmla="*/ 70 h 97"/>
              <a:gd name="T44" fmla="*/ 81 w 108"/>
              <a:gd name="T45" fmla="*/ 70 h 97"/>
              <a:gd name="T46" fmla="*/ 81 w 108"/>
              <a:gd name="T47" fmla="*/ 54 h 97"/>
              <a:gd name="T48" fmla="*/ 65 w 108"/>
              <a:gd name="T49" fmla="*/ 54 h 97"/>
              <a:gd name="T50" fmla="*/ 65 w 108"/>
              <a:gd name="T51" fmla="*/ 43 h 97"/>
              <a:gd name="T52" fmla="*/ 81 w 108"/>
              <a:gd name="T53" fmla="*/ 43 h 97"/>
              <a:gd name="T54" fmla="*/ 81 w 108"/>
              <a:gd name="T55" fmla="*/ 27 h 97"/>
              <a:gd name="T56" fmla="*/ 92 w 108"/>
              <a:gd name="T57" fmla="*/ 27 h 97"/>
              <a:gd name="T58" fmla="*/ 92 w 108"/>
              <a:gd name="T59" fmla="*/ 43 h 97"/>
              <a:gd name="T60" fmla="*/ 108 w 108"/>
              <a:gd name="T61"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97">
                <a:moveTo>
                  <a:pt x="86" y="86"/>
                </a:moveTo>
                <a:cubicBezTo>
                  <a:pt x="86" y="89"/>
                  <a:pt x="86" y="97"/>
                  <a:pt x="86" y="97"/>
                </a:cubicBezTo>
                <a:cubicBezTo>
                  <a:pt x="0" y="97"/>
                  <a:pt x="0" y="97"/>
                  <a:pt x="0" y="97"/>
                </a:cubicBezTo>
                <a:cubicBezTo>
                  <a:pt x="0" y="76"/>
                  <a:pt x="0" y="76"/>
                  <a:pt x="0" y="76"/>
                </a:cubicBezTo>
                <a:cubicBezTo>
                  <a:pt x="3" y="74"/>
                  <a:pt x="7" y="73"/>
                  <a:pt x="8" y="73"/>
                </a:cubicBezTo>
                <a:cubicBezTo>
                  <a:pt x="22" y="68"/>
                  <a:pt x="26" y="64"/>
                  <a:pt x="26" y="55"/>
                </a:cubicBezTo>
                <a:cubicBezTo>
                  <a:pt x="26" y="50"/>
                  <a:pt x="22" y="52"/>
                  <a:pt x="20" y="42"/>
                </a:cubicBezTo>
                <a:cubicBezTo>
                  <a:pt x="19" y="38"/>
                  <a:pt x="16" y="42"/>
                  <a:pt x="15" y="33"/>
                </a:cubicBezTo>
                <a:cubicBezTo>
                  <a:pt x="15" y="29"/>
                  <a:pt x="17" y="28"/>
                  <a:pt x="17" y="28"/>
                </a:cubicBezTo>
                <a:cubicBezTo>
                  <a:pt x="17" y="28"/>
                  <a:pt x="16" y="23"/>
                  <a:pt x="16" y="19"/>
                </a:cubicBezTo>
                <a:cubicBezTo>
                  <a:pt x="15" y="14"/>
                  <a:pt x="19" y="0"/>
                  <a:pt x="38" y="0"/>
                </a:cubicBezTo>
                <a:cubicBezTo>
                  <a:pt x="56" y="0"/>
                  <a:pt x="60" y="14"/>
                  <a:pt x="59" y="19"/>
                </a:cubicBezTo>
                <a:cubicBezTo>
                  <a:pt x="59" y="23"/>
                  <a:pt x="58" y="28"/>
                  <a:pt x="58" y="28"/>
                </a:cubicBezTo>
                <a:cubicBezTo>
                  <a:pt x="58" y="28"/>
                  <a:pt x="60" y="29"/>
                  <a:pt x="60" y="33"/>
                </a:cubicBezTo>
                <a:cubicBezTo>
                  <a:pt x="59" y="42"/>
                  <a:pt x="55" y="38"/>
                  <a:pt x="55" y="42"/>
                </a:cubicBezTo>
                <a:cubicBezTo>
                  <a:pt x="53" y="52"/>
                  <a:pt x="49" y="50"/>
                  <a:pt x="49" y="55"/>
                </a:cubicBezTo>
                <a:cubicBezTo>
                  <a:pt x="49" y="64"/>
                  <a:pt x="53" y="68"/>
                  <a:pt x="66" y="73"/>
                </a:cubicBezTo>
                <a:cubicBezTo>
                  <a:pt x="80" y="78"/>
                  <a:pt x="86" y="83"/>
                  <a:pt x="86" y="86"/>
                </a:cubicBezTo>
                <a:close/>
                <a:moveTo>
                  <a:pt x="108" y="43"/>
                </a:moveTo>
                <a:cubicBezTo>
                  <a:pt x="108" y="54"/>
                  <a:pt x="108" y="54"/>
                  <a:pt x="108" y="54"/>
                </a:cubicBezTo>
                <a:cubicBezTo>
                  <a:pt x="92" y="54"/>
                  <a:pt x="92" y="54"/>
                  <a:pt x="92" y="54"/>
                </a:cubicBezTo>
                <a:cubicBezTo>
                  <a:pt x="92" y="70"/>
                  <a:pt x="92" y="70"/>
                  <a:pt x="92" y="70"/>
                </a:cubicBezTo>
                <a:cubicBezTo>
                  <a:pt x="81" y="70"/>
                  <a:pt x="81" y="70"/>
                  <a:pt x="81" y="70"/>
                </a:cubicBezTo>
                <a:cubicBezTo>
                  <a:pt x="81" y="54"/>
                  <a:pt x="81" y="54"/>
                  <a:pt x="81" y="54"/>
                </a:cubicBezTo>
                <a:cubicBezTo>
                  <a:pt x="65" y="54"/>
                  <a:pt x="65" y="54"/>
                  <a:pt x="65" y="54"/>
                </a:cubicBezTo>
                <a:cubicBezTo>
                  <a:pt x="65" y="43"/>
                  <a:pt x="65" y="43"/>
                  <a:pt x="65" y="43"/>
                </a:cubicBezTo>
                <a:cubicBezTo>
                  <a:pt x="81" y="43"/>
                  <a:pt x="81" y="43"/>
                  <a:pt x="81" y="43"/>
                </a:cubicBezTo>
                <a:cubicBezTo>
                  <a:pt x="81" y="27"/>
                  <a:pt x="81" y="27"/>
                  <a:pt x="81" y="27"/>
                </a:cubicBezTo>
                <a:cubicBezTo>
                  <a:pt x="92" y="27"/>
                  <a:pt x="92" y="27"/>
                  <a:pt x="92" y="27"/>
                </a:cubicBezTo>
                <a:cubicBezTo>
                  <a:pt x="92" y="43"/>
                  <a:pt x="92" y="43"/>
                  <a:pt x="92" y="43"/>
                </a:cubicBezTo>
                <a:lnTo>
                  <a:pt x="108" y="4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28"/>
          <p:cNvSpPr>
            <a:spLocks noEditPoints="1"/>
          </p:cNvSpPr>
          <p:nvPr/>
        </p:nvSpPr>
        <p:spPr bwMode="auto">
          <a:xfrm>
            <a:off x="10415567" y="4274470"/>
            <a:ext cx="368300" cy="347663"/>
          </a:xfrm>
          <a:custGeom>
            <a:avLst/>
            <a:gdLst>
              <a:gd name="T0" fmla="*/ 5 w 98"/>
              <a:gd name="T1" fmla="*/ 38 h 92"/>
              <a:gd name="T2" fmla="*/ 22 w 98"/>
              <a:gd name="T3" fmla="*/ 38 h 92"/>
              <a:gd name="T4" fmla="*/ 22 w 98"/>
              <a:gd name="T5" fmla="*/ 81 h 92"/>
              <a:gd name="T6" fmla="*/ 5 w 98"/>
              <a:gd name="T7" fmla="*/ 81 h 92"/>
              <a:gd name="T8" fmla="*/ 0 w 98"/>
              <a:gd name="T9" fmla="*/ 76 h 92"/>
              <a:gd name="T10" fmla="*/ 0 w 98"/>
              <a:gd name="T11" fmla="*/ 42 h 92"/>
              <a:gd name="T12" fmla="*/ 5 w 98"/>
              <a:gd name="T13" fmla="*/ 38 h 92"/>
              <a:gd name="T14" fmla="*/ 98 w 98"/>
              <a:gd name="T15" fmla="*/ 47 h 92"/>
              <a:gd name="T16" fmla="*/ 98 w 98"/>
              <a:gd name="T17" fmla="*/ 73 h 92"/>
              <a:gd name="T18" fmla="*/ 74 w 98"/>
              <a:gd name="T19" fmla="*/ 92 h 92"/>
              <a:gd name="T20" fmla="*/ 51 w 98"/>
              <a:gd name="T21" fmla="*/ 92 h 92"/>
              <a:gd name="T22" fmla="*/ 27 w 98"/>
              <a:gd name="T23" fmla="*/ 81 h 92"/>
              <a:gd name="T24" fmla="*/ 27 w 98"/>
              <a:gd name="T25" fmla="*/ 38 h 92"/>
              <a:gd name="T26" fmla="*/ 29 w 98"/>
              <a:gd name="T27" fmla="*/ 38 h 92"/>
              <a:gd name="T28" fmla="*/ 52 w 98"/>
              <a:gd name="T29" fmla="*/ 16 h 92"/>
              <a:gd name="T30" fmla="*/ 58 w 98"/>
              <a:gd name="T31" fmla="*/ 0 h 92"/>
              <a:gd name="T32" fmla="*/ 66 w 98"/>
              <a:gd name="T33" fmla="*/ 15 h 92"/>
              <a:gd name="T34" fmla="*/ 65 w 98"/>
              <a:gd name="T35" fmla="*/ 32 h 92"/>
              <a:gd name="T36" fmla="*/ 85 w 98"/>
              <a:gd name="T37" fmla="*/ 31 h 92"/>
              <a:gd name="T38" fmla="*/ 98 w 98"/>
              <a:gd name="T39"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 h="92">
                <a:moveTo>
                  <a:pt x="5" y="38"/>
                </a:moveTo>
                <a:cubicBezTo>
                  <a:pt x="22" y="38"/>
                  <a:pt x="22" y="38"/>
                  <a:pt x="22" y="38"/>
                </a:cubicBezTo>
                <a:cubicBezTo>
                  <a:pt x="22" y="81"/>
                  <a:pt x="22" y="81"/>
                  <a:pt x="22" y="81"/>
                </a:cubicBezTo>
                <a:cubicBezTo>
                  <a:pt x="16" y="81"/>
                  <a:pt x="5" y="81"/>
                  <a:pt x="5" y="81"/>
                </a:cubicBezTo>
                <a:cubicBezTo>
                  <a:pt x="2" y="81"/>
                  <a:pt x="0" y="79"/>
                  <a:pt x="0" y="76"/>
                </a:cubicBezTo>
                <a:cubicBezTo>
                  <a:pt x="0" y="42"/>
                  <a:pt x="0" y="42"/>
                  <a:pt x="0" y="42"/>
                </a:cubicBezTo>
                <a:cubicBezTo>
                  <a:pt x="0" y="40"/>
                  <a:pt x="1" y="38"/>
                  <a:pt x="5" y="38"/>
                </a:cubicBezTo>
                <a:close/>
                <a:moveTo>
                  <a:pt x="98" y="47"/>
                </a:moveTo>
                <a:cubicBezTo>
                  <a:pt x="98" y="73"/>
                  <a:pt x="98" y="73"/>
                  <a:pt x="98" y="73"/>
                </a:cubicBezTo>
                <a:cubicBezTo>
                  <a:pt x="98" y="81"/>
                  <a:pt x="85" y="92"/>
                  <a:pt x="74" y="92"/>
                </a:cubicBezTo>
                <a:cubicBezTo>
                  <a:pt x="74" y="92"/>
                  <a:pt x="58" y="92"/>
                  <a:pt x="51" y="92"/>
                </a:cubicBezTo>
                <a:cubicBezTo>
                  <a:pt x="40" y="92"/>
                  <a:pt x="40" y="81"/>
                  <a:pt x="27" y="81"/>
                </a:cubicBezTo>
                <a:cubicBezTo>
                  <a:pt x="27" y="38"/>
                  <a:pt x="27" y="38"/>
                  <a:pt x="27" y="38"/>
                </a:cubicBezTo>
                <a:cubicBezTo>
                  <a:pt x="29" y="38"/>
                  <a:pt x="29" y="38"/>
                  <a:pt x="29" y="38"/>
                </a:cubicBezTo>
                <a:cubicBezTo>
                  <a:pt x="38" y="38"/>
                  <a:pt x="50" y="23"/>
                  <a:pt x="52" y="16"/>
                </a:cubicBezTo>
                <a:cubicBezTo>
                  <a:pt x="54" y="8"/>
                  <a:pt x="52" y="0"/>
                  <a:pt x="58" y="0"/>
                </a:cubicBezTo>
                <a:cubicBezTo>
                  <a:pt x="64" y="0"/>
                  <a:pt x="66" y="4"/>
                  <a:pt x="66" y="15"/>
                </a:cubicBezTo>
                <a:cubicBezTo>
                  <a:pt x="65" y="32"/>
                  <a:pt x="65" y="32"/>
                  <a:pt x="65" y="32"/>
                </a:cubicBezTo>
                <a:cubicBezTo>
                  <a:pt x="65" y="32"/>
                  <a:pt x="79" y="31"/>
                  <a:pt x="85" y="31"/>
                </a:cubicBezTo>
                <a:cubicBezTo>
                  <a:pt x="93" y="31"/>
                  <a:pt x="98" y="37"/>
                  <a:pt x="98" y="4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047859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500" fill="hold"/>
                                        <p:tgtEl>
                                          <p:spTgt spid="52"/>
                                        </p:tgtEl>
                                        <p:attrNameLst>
                                          <p:attrName>ppt_w</p:attrName>
                                        </p:attrNameLst>
                                      </p:cBhvr>
                                      <p:tavLst>
                                        <p:tav tm="0">
                                          <p:val>
                                            <p:fltVal val="0"/>
                                          </p:val>
                                        </p:tav>
                                        <p:tav tm="100000">
                                          <p:val>
                                            <p:strVal val="#ppt_w"/>
                                          </p:val>
                                        </p:tav>
                                      </p:tavLst>
                                    </p:anim>
                                    <p:anim calcmode="lin" valueType="num">
                                      <p:cBhvr>
                                        <p:cTn id="20" dur="500" fill="hold"/>
                                        <p:tgtEl>
                                          <p:spTgt spid="52"/>
                                        </p:tgtEl>
                                        <p:attrNameLst>
                                          <p:attrName>ppt_h</p:attrName>
                                        </p:attrNameLst>
                                      </p:cBhvr>
                                      <p:tavLst>
                                        <p:tav tm="0">
                                          <p:val>
                                            <p:fltVal val="0"/>
                                          </p:val>
                                        </p:tav>
                                        <p:tav tm="100000">
                                          <p:val>
                                            <p:strVal val="#ppt_h"/>
                                          </p:val>
                                        </p:tav>
                                      </p:tavLst>
                                    </p:anim>
                                    <p:animEffect transition="in" filter="fade">
                                      <p:cBhvr>
                                        <p:cTn id="21" dur="500"/>
                                        <p:tgtEl>
                                          <p:spTgt spid="52"/>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p:tgtEl>
                                          <p:spTgt spid="24"/>
                                        </p:tgtEl>
                                        <p:attrNameLst>
                                          <p:attrName>ppt_y</p:attrName>
                                        </p:attrNameLst>
                                      </p:cBhvr>
                                      <p:tavLst>
                                        <p:tav tm="0">
                                          <p:val>
                                            <p:strVal val="#ppt_y+#ppt_h*1.125000"/>
                                          </p:val>
                                        </p:tav>
                                        <p:tav tm="100000">
                                          <p:val>
                                            <p:strVal val="#ppt_y"/>
                                          </p:val>
                                        </p:tav>
                                      </p:tavLst>
                                    </p:anim>
                                    <p:animEffect transition="in" filter="wipe(up)">
                                      <p:cBhvr>
                                        <p:cTn id="26" dur="500"/>
                                        <p:tgtEl>
                                          <p:spTgt spid="24"/>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500" fill="hold"/>
                                        <p:tgtEl>
                                          <p:spTgt spid="59"/>
                                        </p:tgtEl>
                                        <p:attrNameLst>
                                          <p:attrName>ppt_w</p:attrName>
                                        </p:attrNameLst>
                                      </p:cBhvr>
                                      <p:tavLst>
                                        <p:tav tm="0">
                                          <p:val>
                                            <p:fltVal val="0"/>
                                          </p:val>
                                        </p:tav>
                                        <p:tav tm="100000">
                                          <p:val>
                                            <p:strVal val="#ppt_w"/>
                                          </p:val>
                                        </p:tav>
                                      </p:tavLst>
                                    </p:anim>
                                    <p:anim calcmode="lin" valueType="num">
                                      <p:cBhvr>
                                        <p:cTn id="43" dur="500" fill="hold"/>
                                        <p:tgtEl>
                                          <p:spTgt spid="59"/>
                                        </p:tgtEl>
                                        <p:attrNameLst>
                                          <p:attrName>ppt_h</p:attrName>
                                        </p:attrNameLst>
                                      </p:cBhvr>
                                      <p:tavLst>
                                        <p:tav tm="0">
                                          <p:val>
                                            <p:fltVal val="0"/>
                                          </p:val>
                                        </p:tav>
                                        <p:tav tm="100000">
                                          <p:val>
                                            <p:strVal val="#ppt_h"/>
                                          </p:val>
                                        </p:tav>
                                      </p:tavLst>
                                    </p:anim>
                                    <p:animEffect transition="in" filter="fade">
                                      <p:cBhvr>
                                        <p:cTn id="44" dur="500"/>
                                        <p:tgtEl>
                                          <p:spTgt spid="59"/>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p:cTn id="54" dur="500" fill="hold"/>
                                        <p:tgtEl>
                                          <p:spTgt spid="54"/>
                                        </p:tgtEl>
                                        <p:attrNameLst>
                                          <p:attrName>ppt_w</p:attrName>
                                        </p:attrNameLst>
                                      </p:cBhvr>
                                      <p:tavLst>
                                        <p:tav tm="0">
                                          <p:val>
                                            <p:fltVal val="0"/>
                                          </p:val>
                                        </p:tav>
                                        <p:tav tm="100000">
                                          <p:val>
                                            <p:strVal val="#ppt_w"/>
                                          </p:val>
                                        </p:tav>
                                      </p:tavLst>
                                    </p:anim>
                                    <p:anim calcmode="lin" valueType="num">
                                      <p:cBhvr>
                                        <p:cTn id="55" dur="500" fill="hold"/>
                                        <p:tgtEl>
                                          <p:spTgt spid="54"/>
                                        </p:tgtEl>
                                        <p:attrNameLst>
                                          <p:attrName>ppt_h</p:attrName>
                                        </p:attrNameLst>
                                      </p:cBhvr>
                                      <p:tavLst>
                                        <p:tav tm="0">
                                          <p:val>
                                            <p:fltVal val="0"/>
                                          </p:val>
                                        </p:tav>
                                        <p:tav tm="100000">
                                          <p:val>
                                            <p:strVal val="#ppt_h"/>
                                          </p:val>
                                        </p:tav>
                                      </p:tavLst>
                                    </p:anim>
                                    <p:animEffect transition="in" filter="fade">
                                      <p:cBhvr>
                                        <p:cTn id="56" dur="500"/>
                                        <p:tgtEl>
                                          <p:spTgt spid="54"/>
                                        </p:tgtEl>
                                      </p:cBhvr>
                                    </p:animEffect>
                                  </p:childTnLst>
                                </p:cTn>
                              </p:par>
                            </p:childTnLst>
                          </p:cTn>
                        </p:par>
                        <p:par>
                          <p:cTn id="57" fill="hold">
                            <p:stCondLst>
                              <p:cond delay="5000"/>
                            </p:stCondLst>
                            <p:childTnLst>
                              <p:par>
                                <p:cTn id="58" presetID="12" presetClass="entr" presetSubtype="1"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p:tgtEl>
                                          <p:spTgt spid="30"/>
                                        </p:tgtEl>
                                        <p:attrNameLst>
                                          <p:attrName>ppt_y</p:attrName>
                                        </p:attrNameLst>
                                      </p:cBhvr>
                                      <p:tavLst>
                                        <p:tav tm="0">
                                          <p:val>
                                            <p:strVal val="#ppt_y-#ppt_h*1.125000"/>
                                          </p:val>
                                        </p:tav>
                                        <p:tav tm="100000">
                                          <p:val>
                                            <p:strVal val="#ppt_y"/>
                                          </p:val>
                                        </p:tav>
                                      </p:tavLst>
                                    </p:anim>
                                    <p:animEffect transition="in" filter="wipe(down)">
                                      <p:cBhvr>
                                        <p:cTn id="61" dur="500"/>
                                        <p:tgtEl>
                                          <p:spTgt spid="3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500"/>
                                        <p:tgtEl>
                                          <p:spTgt spid="40"/>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childTnLst>
                          </p:cTn>
                        </p:par>
                        <p:par>
                          <p:cTn id="70" fill="hold">
                            <p:stCondLst>
                              <p:cond delay="6500"/>
                            </p:stCondLst>
                            <p:childTnLst>
                              <p:par>
                                <p:cTn id="71" presetID="22" presetClass="entr" presetSubtype="8" fill="hold" grpId="0" nodeType="after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wipe(left)">
                                      <p:cBhvr>
                                        <p:cTn id="73" dur="500"/>
                                        <p:tgtEl>
                                          <p:spTgt spid="7"/>
                                        </p:tgtEl>
                                      </p:cBhvr>
                                    </p:animEffect>
                                  </p:childTnLst>
                                </p:cTn>
                              </p:par>
                            </p:childTnLst>
                          </p:cTn>
                        </p:par>
                        <p:par>
                          <p:cTn id="74" fill="hold">
                            <p:stCondLst>
                              <p:cond delay="7000"/>
                            </p:stCondLst>
                            <p:childTnLst>
                              <p:par>
                                <p:cTn id="75" presetID="53" presetClass="entr" presetSubtype="16" fill="hold" nodeType="after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p:cTn id="77" dur="500" fill="hold"/>
                                        <p:tgtEl>
                                          <p:spTgt spid="60"/>
                                        </p:tgtEl>
                                        <p:attrNameLst>
                                          <p:attrName>ppt_w</p:attrName>
                                        </p:attrNameLst>
                                      </p:cBhvr>
                                      <p:tavLst>
                                        <p:tav tm="0">
                                          <p:val>
                                            <p:fltVal val="0"/>
                                          </p:val>
                                        </p:tav>
                                        <p:tav tm="100000">
                                          <p:val>
                                            <p:strVal val="#ppt_w"/>
                                          </p:val>
                                        </p:tav>
                                      </p:tavLst>
                                    </p:anim>
                                    <p:anim calcmode="lin" valueType="num">
                                      <p:cBhvr>
                                        <p:cTn id="78" dur="500" fill="hold"/>
                                        <p:tgtEl>
                                          <p:spTgt spid="60"/>
                                        </p:tgtEl>
                                        <p:attrNameLst>
                                          <p:attrName>ppt_h</p:attrName>
                                        </p:attrNameLst>
                                      </p:cBhvr>
                                      <p:tavLst>
                                        <p:tav tm="0">
                                          <p:val>
                                            <p:fltVal val="0"/>
                                          </p:val>
                                        </p:tav>
                                        <p:tav tm="100000">
                                          <p:val>
                                            <p:strVal val="#ppt_h"/>
                                          </p:val>
                                        </p:tav>
                                      </p:tavLst>
                                    </p:anim>
                                    <p:animEffect transition="in" filter="fade">
                                      <p:cBhvr>
                                        <p:cTn id="79" dur="500"/>
                                        <p:tgtEl>
                                          <p:spTgt spid="60"/>
                                        </p:tgtEl>
                                      </p:cBhvr>
                                    </p:animEffect>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p:cTn id="83" dur="500" fill="hold"/>
                                        <p:tgtEl>
                                          <p:spTgt spid="33"/>
                                        </p:tgtEl>
                                        <p:attrNameLst>
                                          <p:attrName>ppt_w</p:attrName>
                                        </p:attrNameLst>
                                      </p:cBhvr>
                                      <p:tavLst>
                                        <p:tav tm="0">
                                          <p:val>
                                            <p:fltVal val="0"/>
                                          </p:val>
                                        </p:tav>
                                        <p:tav tm="100000">
                                          <p:val>
                                            <p:strVal val="#ppt_w"/>
                                          </p:val>
                                        </p:tav>
                                      </p:tavLst>
                                    </p:anim>
                                    <p:anim calcmode="lin" valueType="num">
                                      <p:cBhvr>
                                        <p:cTn id="84" dur="500" fill="hold"/>
                                        <p:tgtEl>
                                          <p:spTgt spid="33"/>
                                        </p:tgtEl>
                                        <p:attrNameLst>
                                          <p:attrName>ppt_h</p:attrName>
                                        </p:attrNameLst>
                                      </p:cBhvr>
                                      <p:tavLst>
                                        <p:tav tm="0">
                                          <p:val>
                                            <p:fltVal val="0"/>
                                          </p:val>
                                        </p:tav>
                                        <p:tav tm="100000">
                                          <p:val>
                                            <p:strVal val="#ppt_h"/>
                                          </p:val>
                                        </p:tav>
                                      </p:tavLst>
                                    </p:anim>
                                    <p:animEffect transition="in" filter="fade">
                                      <p:cBhvr>
                                        <p:cTn id="85" dur="500"/>
                                        <p:tgtEl>
                                          <p:spTgt spid="33"/>
                                        </p:tgtEl>
                                      </p:cBhvr>
                                    </p:animEffect>
                                  </p:childTnLst>
                                </p:cTn>
                              </p:par>
                            </p:childTnLst>
                          </p:cTn>
                        </p:par>
                        <p:par>
                          <p:cTn id="86" fill="hold">
                            <p:stCondLst>
                              <p:cond delay="8000"/>
                            </p:stCondLst>
                            <p:childTnLst>
                              <p:par>
                                <p:cTn id="87" presetID="53" presetClass="entr" presetSubtype="16" fill="hold" grpId="0" nodeType="afterEffect">
                                  <p:stCondLst>
                                    <p:cond delay="0"/>
                                  </p:stCondLst>
                                  <p:childTnLst>
                                    <p:set>
                                      <p:cBhvr>
                                        <p:cTn id="88" dur="1" fill="hold">
                                          <p:stCondLst>
                                            <p:cond delay="0"/>
                                          </p:stCondLst>
                                        </p:cTn>
                                        <p:tgtEl>
                                          <p:spTgt spid="56"/>
                                        </p:tgtEl>
                                        <p:attrNameLst>
                                          <p:attrName>style.visibility</p:attrName>
                                        </p:attrNameLst>
                                      </p:cBhvr>
                                      <p:to>
                                        <p:strVal val="visible"/>
                                      </p:to>
                                    </p:set>
                                    <p:anim calcmode="lin" valueType="num">
                                      <p:cBhvr>
                                        <p:cTn id="89" dur="500" fill="hold"/>
                                        <p:tgtEl>
                                          <p:spTgt spid="56"/>
                                        </p:tgtEl>
                                        <p:attrNameLst>
                                          <p:attrName>ppt_w</p:attrName>
                                        </p:attrNameLst>
                                      </p:cBhvr>
                                      <p:tavLst>
                                        <p:tav tm="0">
                                          <p:val>
                                            <p:fltVal val="0"/>
                                          </p:val>
                                        </p:tav>
                                        <p:tav tm="100000">
                                          <p:val>
                                            <p:strVal val="#ppt_w"/>
                                          </p:val>
                                        </p:tav>
                                      </p:tavLst>
                                    </p:anim>
                                    <p:anim calcmode="lin" valueType="num">
                                      <p:cBhvr>
                                        <p:cTn id="90" dur="500" fill="hold"/>
                                        <p:tgtEl>
                                          <p:spTgt spid="56"/>
                                        </p:tgtEl>
                                        <p:attrNameLst>
                                          <p:attrName>ppt_h</p:attrName>
                                        </p:attrNameLst>
                                      </p:cBhvr>
                                      <p:tavLst>
                                        <p:tav tm="0">
                                          <p:val>
                                            <p:fltVal val="0"/>
                                          </p:val>
                                        </p:tav>
                                        <p:tav tm="100000">
                                          <p:val>
                                            <p:strVal val="#ppt_h"/>
                                          </p:val>
                                        </p:tav>
                                      </p:tavLst>
                                    </p:anim>
                                    <p:animEffect transition="in" filter="fade">
                                      <p:cBhvr>
                                        <p:cTn id="91" dur="500"/>
                                        <p:tgtEl>
                                          <p:spTgt spid="56"/>
                                        </p:tgtEl>
                                      </p:cBhvr>
                                    </p:animEffect>
                                  </p:childTnLst>
                                </p:cTn>
                              </p:par>
                            </p:childTnLst>
                          </p:cTn>
                        </p:par>
                        <p:par>
                          <p:cTn id="92" fill="hold">
                            <p:stCondLst>
                              <p:cond delay="8500"/>
                            </p:stCondLst>
                            <p:childTnLst>
                              <p:par>
                                <p:cTn id="93" presetID="12" presetClass="entr" presetSubtype="4"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additive="base">
                                        <p:cTn id="95" dur="500"/>
                                        <p:tgtEl>
                                          <p:spTgt spid="25"/>
                                        </p:tgtEl>
                                        <p:attrNameLst>
                                          <p:attrName>ppt_y</p:attrName>
                                        </p:attrNameLst>
                                      </p:cBhvr>
                                      <p:tavLst>
                                        <p:tav tm="0">
                                          <p:val>
                                            <p:strVal val="#ppt_y+#ppt_h*1.125000"/>
                                          </p:val>
                                        </p:tav>
                                        <p:tav tm="100000">
                                          <p:val>
                                            <p:strVal val="#ppt_y"/>
                                          </p:val>
                                        </p:tav>
                                      </p:tavLst>
                                    </p:anim>
                                    <p:animEffect transition="in" filter="wipe(up)">
                                      <p:cBhvr>
                                        <p:cTn id="96" dur="500"/>
                                        <p:tgtEl>
                                          <p:spTgt spid="25"/>
                                        </p:tgtEl>
                                      </p:cBhvr>
                                    </p:animEffect>
                                  </p:childTnLst>
                                </p:cTn>
                              </p:par>
                            </p:childTnLst>
                          </p:cTn>
                        </p:par>
                        <p:par>
                          <p:cTn id="97" fill="hold">
                            <p:stCondLst>
                              <p:cond delay="9000"/>
                            </p:stCondLst>
                            <p:childTnLst>
                              <p:par>
                                <p:cTn id="98" presetID="10" presetClass="entr" presetSubtype="0" fill="hold" grpId="0" nodeType="afterEffect">
                                  <p:stCondLst>
                                    <p:cond delay="0"/>
                                  </p:stCondLst>
                                  <p:childTnLst>
                                    <p:set>
                                      <p:cBhvr>
                                        <p:cTn id="99" dur="1" fill="hold">
                                          <p:stCondLst>
                                            <p:cond delay="0"/>
                                          </p:stCondLst>
                                        </p:cTn>
                                        <p:tgtEl>
                                          <p:spTgt spid="42"/>
                                        </p:tgtEl>
                                        <p:attrNameLst>
                                          <p:attrName>style.visibility</p:attrName>
                                        </p:attrNameLst>
                                      </p:cBhvr>
                                      <p:to>
                                        <p:strVal val="visible"/>
                                      </p:to>
                                    </p:set>
                                    <p:animEffect transition="in" filter="fade">
                                      <p:cBhvr>
                                        <p:cTn id="100" dur="500"/>
                                        <p:tgtEl>
                                          <p:spTgt spid="42"/>
                                        </p:tgtEl>
                                      </p:cBhvr>
                                    </p:animEffect>
                                  </p:childTnLst>
                                </p:cTn>
                              </p:par>
                            </p:childTnLst>
                          </p:cTn>
                        </p:par>
                        <p:par>
                          <p:cTn id="101" fill="hold">
                            <p:stCondLst>
                              <p:cond delay="9500"/>
                            </p:stCondLst>
                            <p:childTnLst>
                              <p:par>
                                <p:cTn id="102" presetID="10" presetClass="entr" presetSubtype="0" fill="hold" grpId="0" nodeType="after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500"/>
                                        <p:tgtEl>
                                          <p:spTgt spid="43"/>
                                        </p:tgtEl>
                                      </p:cBhvr>
                                    </p:animEffect>
                                  </p:childTnLst>
                                </p:cTn>
                              </p:par>
                            </p:childTnLst>
                          </p:cTn>
                        </p:par>
                        <p:par>
                          <p:cTn id="105" fill="hold">
                            <p:stCondLst>
                              <p:cond delay="10000"/>
                            </p:stCondLst>
                            <p:childTnLst>
                              <p:par>
                                <p:cTn id="106" presetID="22" presetClass="entr" presetSubtype="8" fill="hold" grpId="0" nodeType="afterEffect">
                                  <p:stCondLst>
                                    <p:cond delay="0"/>
                                  </p:stCondLst>
                                  <p:childTnLst>
                                    <p:set>
                                      <p:cBhvr>
                                        <p:cTn id="107" dur="1" fill="hold">
                                          <p:stCondLst>
                                            <p:cond delay="0"/>
                                          </p:stCondLst>
                                        </p:cTn>
                                        <p:tgtEl>
                                          <p:spTgt spid="6"/>
                                        </p:tgtEl>
                                        <p:attrNameLst>
                                          <p:attrName>style.visibility</p:attrName>
                                        </p:attrNameLst>
                                      </p:cBhvr>
                                      <p:to>
                                        <p:strVal val="visible"/>
                                      </p:to>
                                    </p:set>
                                    <p:animEffect transition="in" filter="wipe(left)">
                                      <p:cBhvr>
                                        <p:cTn id="108" dur="500"/>
                                        <p:tgtEl>
                                          <p:spTgt spid="6"/>
                                        </p:tgtEl>
                                      </p:cBhvr>
                                    </p:animEffect>
                                  </p:childTnLst>
                                </p:cTn>
                              </p:par>
                            </p:childTnLst>
                          </p:cTn>
                        </p:par>
                        <p:par>
                          <p:cTn id="109" fill="hold">
                            <p:stCondLst>
                              <p:cond delay="10500"/>
                            </p:stCondLst>
                            <p:childTnLst>
                              <p:par>
                                <p:cTn id="110" presetID="53" presetClass="entr" presetSubtype="16" fill="hold" nodeType="afterEffect">
                                  <p:stCondLst>
                                    <p:cond delay="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500" fill="hold"/>
                                        <p:tgtEl>
                                          <p:spTgt spid="61"/>
                                        </p:tgtEl>
                                        <p:attrNameLst>
                                          <p:attrName>ppt_w</p:attrName>
                                        </p:attrNameLst>
                                      </p:cBhvr>
                                      <p:tavLst>
                                        <p:tav tm="0">
                                          <p:val>
                                            <p:fltVal val="0"/>
                                          </p:val>
                                        </p:tav>
                                        <p:tav tm="100000">
                                          <p:val>
                                            <p:strVal val="#ppt_w"/>
                                          </p:val>
                                        </p:tav>
                                      </p:tavLst>
                                    </p:anim>
                                    <p:anim calcmode="lin" valueType="num">
                                      <p:cBhvr>
                                        <p:cTn id="113" dur="500" fill="hold"/>
                                        <p:tgtEl>
                                          <p:spTgt spid="61"/>
                                        </p:tgtEl>
                                        <p:attrNameLst>
                                          <p:attrName>ppt_h</p:attrName>
                                        </p:attrNameLst>
                                      </p:cBhvr>
                                      <p:tavLst>
                                        <p:tav tm="0">
                                          <p:val>
                                            <p:fltVal val="0"/>
                                          </p:val>
                                        </p:tav>
                                        <p:tav tm="100000">
                                          <p:val>
                                            <p:strVal val="#ppt_h"/>
                                          </p:val>
                                        </p:tav>
                                      </p:tavLst>
                                    </p:anim>
                                    <p:animEffect transition="in" filter="fade">
                                      <p:cBhvr>
                                        <p:cTn id="114" dur="500"/>
                                        <p:tgtEl>
                                          <p:spTgt spid="61"/>
                                        </p:tgtEl>
                                      </p:cBhvr>
                                    </p:animEffect>
                                  </p:childTnLst>
                                </p:cTn>
                              </p:par>
                            </p:childTnLst>
                          </p:cTn>
                        </p:par>
                        <p:par>
                          <p:cTn id="115" fill="hold">
                            <p:stCondLst>
                              <p:cond delay="11000"/>
                            </p:stCondLst>
                            <p:childTnLst>
                              <p:par>
                                <p:cTn id="116" presetID="53" presetClass="entr" presetSubtype="16" fill="hold" grpId="0" nodeType="afterEffect">
                                  <p:stCondLst>
                                    <p:cond delay="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500" fill="hold"/>
                                        <p:tgtEl>
                                          <p:spTgt spid="34"/>
                                        </p:tgtEl>
                                        <p:attrNameLst>
                                          <p:attrName>ppt_w</p:attrName>
                                        </p:attrNameLst>
                                      </p:cBhvr>
                                      <p:tavLst>
                                        <p:tav tm="0">
                                          <p:val>
                                            <p:fltVal val="0"/>
                                          </p:val>
                                        </p:tav>
                                        <p:tav tm="100000">
                                          <p:val>
                                            <p:strVal val="#ppt_w"/>
                                          </p:val>
                                        </p:tav>
                                      </p:tavLst>
                                    </p:anim>
                                    <p:anim calcmode="lin" valueType="num">
                                      <p:cBhvr>
                                        <p:cTn id="119" dur="500" fill="hold"/>
                                        <p:tgtEl>
                                          <p:spTgt spid="34"/>
                                        </p:tgtEl>
                                        <p:attrNameLst>
                                          <p:attrName>ppt_h</p:attrName>
                                        </p:attrNameLst>
                                      </p:cBhvr>
                                      <p:tavLst>
                                        <p:tav tm="0">
                                          <p:val>
                                            <p:fltVal val="0"/>
                                          </p:val>
                                        </p:tav>
                                        <p:tav tm="100000">
                                          <p:val>
                                            <p:strVal val="#ppt_h"/>
                                          </p:val>
                                        </p:tav>
                                      </p:tavLst>
                                    </p:anim>
                                    <p:animEffect transition="in" filter="fade">
                                      <p:cBhvr>
                                        <p:cTn id="120" dur="500"/>
                                        <p:tgtEl>
                                          <p:spTgt spid="34"/>
                                        </p:tgtEl>
                                      </p:cBhvr>
                                    </p:animEffect>
                                  </p:childTnLst>
                                </p:cTn>
                              </p:par>
                            </p:childTnLst>
                          </p:cTn>
                        </p:par>
                        <p:par>
                          <p:cTn id="121" fill="hold">
                            <p:stCondLst>
                              <p:cond delay="11500"/>
                            </p:stCondLst>
                            <p:childTnLst>
                              <p:par>
                                <p:cTn id="122" presetID="53" presetClass="entr" presetSubtype="16"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 calcmode="lin" valueType="num">
                                      <p:cBhvr>
                                        <p:cTn id="124" dur="500" fill="hold"/>
                                        <p:tgtEl>
                                          <p:spTgt spid="55"/>
                                        </p:tgtEl>
                                        <p:attrNameLst>
                                          <p:attrName>ppt_w</p:attrName>
                                        </p:attrNameLst>
                                      </p:cBhvr>
                                      <p:tavLst>
                                        <p:tav tm="0">
                                          <p:val>
                                            <p:fltVal val="0"/>
                                          </p:val>
                                        </p:tav>
                                        <p:tav tm="100000">
                                          <p:val>
                                            <p:strVal val="#ppt_w"/>
                                          </p:val>
                                        </p:tav>
                                      </p:tavLst>
                                    </p:anim>
                                    <p:anim calcmode="lin" valueType="num">
                                      <p:cBhvr>
                                        <p:cTn id="125" dur="500" fill="hold"/>
                                        <p:tgtEl>
                                          <p:spTgt spid="55"/>
                                        </p:tgtEl>
                                        <p:attrNameLst>
                                          <p:attrName>ppt_h</p:attrName>
                                        </p:attrNameLst>
                                      </p:cBhvr>
                                      <p:tavLst>
                                        <p:tav tm="0">
                                          <p:val>
                                            <p:fltVal val="0"/>
                                          </p:val>
                                        </p:tav>
                                        <p:tav tm="100000">
                                          <p:val>
                                            <p:strVal val="#ppt_h"/>
                                          </p:val>
                                        </p:tav>
                                      </p:tavLst>
                                    </p:anim>
                                    <p:animEffect transition="in" filter="fade">
                                      <p:cBhvr>
                                        <p:cTn id="126" dur="500"/>
                                        <p:tgtEl>
                                          <p:spTgt spid="55"/>
                                        </p:tgtEl>
                                      </p:cBhvr>
                                    </p:animEffect>
                                  </p:childTnLst>
                                </p:cTn>
                              </p:par>
                            </p:childTnLst>
                          </p:cTn>
                        </p:par>
                        <p:par>
                          <p:cTn id="127" fill="hold">
                            <p:stCondLst>
                              <p:cond delay="12000"/>
                            </p:stCondLst>
                            <p:childTnLst>
                              <p:par>
                                <p:cTn id="128" presetID="12" presetClass="entr" presetSubtype="1" fill="hold" grpId="0" nodeType="afterEffect">
                                  <p:stCondLst>
                                    <p:cond delay="0"/>
                                  </p:stCondLst>
                                  <p:childTnLst>
                                    <p:set>
                                      <p:cBhvr>
                                        <p:cTn id="129" dur="1" fill="hold">
                                          <p:stCondLst>
                                            <p:cond delay="0"/>
                                          </p:stCondLst>
                                        </p:cTn>
                                        <p:tgtEl>
                                          <p:spTgt spid="29"/>
                                        </p:tgtEl>
                                        <p:attrNameLst>
                                          <p:attrName>style.visibility</p:attrName>
                                        </p:attrNameLst>
                                      </p:cBhvr>
                                      <p:to>
                                        <p:strVal val="visible"/>
                                      </p:to>
                                    </p:set>
                                    <p:anim calcmode="lin" valueType="num">
                                      <p:cBhvr additive="base">
                                        <p:cTn id="130" dur="500"/>
                                        <p:tgtEl>
                                          <p:spTgt spid="29"/>
                                        </p:tgtEl>
                                        <p:attrNameLst>
                                          <p:attrName>ppt_y</p:attrName>
                                        </p:attrNameLst>
                                      </p:cBhvr>
                                      <p:tavLst>
                                        <p:tav tm="0">
                                          <p:val>
                                            <p:strVal val="#ppt_y-#ppt_h*1.125000"/>
                                          </p:val>
                                        </p:tav>
                                        <p:tav tm="100000">
                                          <p:val>
                                            <p:strVal val="#ppt_y"/>
                                          </p:val>
                                        </p:tav>
                                      </p:tavLst>
                                    </p:anim>
                                    <p:animEffect transition="in" filter="wipe(down)">
                                      <p:cBhvr>
                                        <p:cTn id="131" dur="500"/>
                                        <p:tgtEl>
                                          <p:spTgt spid="29"/>
                                        </p:tgtEl>
                                      </p:cBhvr>
                                    </p:animEffect>
                                  </p:childTnLst>
                                </p:cTn>
                              </p:par>
                            </p:childTnLst>
                          </p:cTn>
                        </p:par>
                        <p:par>
                          <p:cTn id="132" fill="hold">
                            <p:stCondLst>
                              <p:cond delay="12500"/>
                            </p:stCondLst>
                            <p:childTnLst>
                              <p:par>
                                <p:cTn id="133" presetID="10" presetClass="entr" presetSubtype="0" fill="hold" grpId="0" nodeType="afterEffect">
                                  <p:stCondLst>
                                    <p:cond delay="0"/>
                                  </p:stCondLst>
                                  <p:childTnLst>
                                    <p:set>
                                      <p:cBhvr>
                                        <p:cTn id="134" dur="1" fill="hold">
                                          <p:stCondLst>
                                            <p:cond delay="0"/>
                                          </p:stCondLst>
                                        </p:cTn>
                                        <p:tgtEl>
                                          <p:spTgt spid="44"/>
                                        </p:tgtEl>
                                        <p:attrNameLst>
                                          <p:attrName>style.visibility</p:attrName>
                                        </p:attrNameLst>
                                      </p:cBhvr>
                                      <p:to>
                                        <p:strVal val="visible"/>
                                      </p:to>
                                    </p:set>
                                    <p:animEffect transition="in" filter="fade">
                                      <p:cBhvr>
                                        <p:cTn id="135" dur="500"/>
                                        <p:tgtEl>
                                          <p:spTgt spid="44"/>
                                        </p:tgtEl>
                                      </p:cBhvr>
                                    </p:animEffect>
                                  </p:childTnLst>
                                </p:cTn>
                              </p:par>
                            </p:childTnLst>
                          </p:cTn>
                        </p:par>
                        <p:par>
                          <p:cTn id="136" fill="hold">
                            <p:stCondLst>
                              <p:cond delay="13000"/>
                            </p:stCondLst>
                            <p:childTnLst>
                              <p:par>
                                <p:cTn id="137" presetID="10" presetClass="entr" presetSubtype="0" fill="hold" grpId="0" nodeType="afterEffect">
                                  <p:stCondLst>
                                    <p:cond delay="0"/>
                                  </p:stCondLst>
                                  <p:childTnLst>
                                    <p:set>
                                      <p:cBhvr>
                                        <p:cTn id="138" dur="1" fill="hold">
                                          <p:stCondLst>
                                            <p:cond delay="0"/>
                                          </p:stCondLst>
                                        </p:cTn>
                                        <p:tgtEl>
                                          <p:spTgt spid="45"/>
                                        </p:tgtEl>
                                        <p:attrNameLst>
                                          <p:attrName>style.visibility</p:attrName>
                                        </p:attrNameLst>
                                      </p:cBhvr>
                                      <p:to>
                                        <p:strVal val="visible"/>
                                      </p:to>
                                    </p:set>
                                    <p:animEffect transition="in" filter="fade">
                                      <p:cBhvr>
                                        <p:cTn id="139" dur="500"/>
                                        <p:tgtEl>
                                          <p:spTgt spid="45"/>
                                        </p:tgtEl>
                                      </p:cBhvr>
                                    </p:animEffect>
                                  </p:childTnLst>
                                </p:cTn>
                              </p:par>
                            </p:childTnLst>
                          </p:cTn>
                        </p:par>
                        <p:par>
                          <p:cTn id="140" fill="hold">
                            <p:stCondLst>
                              <p:cond delay="13500"/>
                            </p:stCondLst>
                            <p:childTnLst>
                              <p:par>
                                <p:cTn id="141" presetID="22" presetClass="entr" presetSubtype="8" fill="hold" grpId="0" nodeType="afterEffect">
                                  <p:stCondLst>
                                    <p:cond delay="0"/>
                                  </p:stCondLst>
                                  <p:childTnLst>
                                    <p:set>
                                      <p:cBhvr>
                                        <p:cTn id="142" dur="1" fill="hold">
                                          <p:stCondLst>
                                            <p:cond delay="0"/>
                                          </p:stCondLst>
                                        </p:cTn>
                                        <p:tgtEl>
                                          <p:spTgt spid="5"/>
                                        </p:tgtEl>
                                        <p:attrNameLst>
                                          <p:attrName>style.visibility</p:attrName>
                                        </p:attrNameLst>
                                      </p:cBhvr>
                                      <p:to>
                                        <p:strVal val="visible"/>
                                      </p:to>
                                    </p:set>
                                    <p:animEffect transition="in" filter="wipe(left)">
                                      <p:cBhvr>
                                        <p:cTn id="143" dur="500"/>
                                        <p:tgtEl>
                                          <p:spTgt spid="5"/>
                                        </p:tgtEl>
                                      </p:cBhvr>
                                    </p:animEffect>
                                  </p:childTnLst>
                                </p:cTn>
                              </p:par>
                            </p:childTnLst>
                          </p:cTn>
                        </p:par>
                        <p:par>
                          <p:cTn id="144" fill="hold">
                            <p:stCondLst>
                              <p:cond delay="14000"/>
                            </p:stCondLst>
                            <p:childTnLst>
                              <p:par>
                                <p:cTn id="145" presetID="53" presetClass="entr" presetSubtype="16" fill="hold" nodeType="afterEffect">
                                  <p:stCondLst>
                                    <p:cond delay="0"/>
                                  </p:stCondLst>
                                  <p:childTnLst>
                                    <p:set>
                                      <p:cBhvr>
                                        <p:cTn id="146" dur="1" fill="hold">
                                          <p:stCondLst>
                                            <p:cond delay="0"/>
                                          </p:stCondLst>
                                        </p:cTn>
                                        <p:tgtEl>
                                          <p:spTgt spid="62"/>
                                        </p:tgtEl>
                                        <p:attrNameLst>
                                          <p:attrName>style.visibility</p:attrName>
                                        </p:attrNameLst>
                                      </p:cBhvr>
                                      <p:to>
                                        <p:strVal val="visible"/>
                                      </p:to>
                                    </p:set>
                                    <p:anim calcmode="lin" valueType="num">
                                      <p:cBhvr>
                                        <p:cTn id="147" dur="500" fill="hold"/>
                                        <p:tgtEl>
                                          <p:spTgt spid="62"/>
                                        </p:tgtEl>
                                        <p:attrNameLst>
                                          <p:attrName>ppt_w</p:attrName>
                                        </p:attrNameLst>
                                      </p:cBhvr>
                                      <p:tavLst>
                                        <p:tav tm="0">
                                          <p:val>
                                            <p:fltVal val="0"/>
                                          </p:val>
                                        </p:tav>
                                        <p:tav tm="100000">
                                          <p:val>
                                            <p:strVal val="#ppt_w"/>
                                          </p:val>
                                        </p:tav>
                                      </p:tavLst>
                                    </p:anim>
                                    <p:anim calcmode="lin" valueType="num">
                                      <p:cBhvr>
                                        <p:cTn id="148" dur="500" fill="hold"/>
                                        <p:tgtEl>
                                          <p:spTgt spid="62"/>
                                        </p:tgtEl>
                                        <p:attrNameLst>
                                          <p:attrName>ppt_h</p:attrName>
                                        </p:attrNameLst>
                                      </p:cBhvr>
                                      <p:tavLst>
                                        <p:tav tm="0">
                                          <p:val>
                                            <p:fltVal val="0"/>
                                          </p:val>
                                        </p:tav>
                                        <p:tav tm="100000">
                                          <p:val>
                                            <p:strVal val="#ppt_h"/>
                                          </p:val>
                                        </p:tav>
                                      </p:tavLst>
                                    </p:anim>
                                    <p:animEffect transition="in" filter="fade">
                                      <p:cBhvr>
                                        <p:cTn id="149" dur="500"/>
                                        <p:tgtEl>
                                          <p:spTgt spid="62"/>
                                        </p:tgtEl>
                                      </p:cBhvr>
                                    </p:animEffect>
                                  </p:childTnLst>
                                </p:cTn>
                              </p:par>
                            </p:childTnLst>
                          </p:cTn>
                        </p:par>
                        <p:par>
                          <p:cTn id="150" fill="hold">
                            <p:stCondLst>
                              <p:cond delay="14500"/>
                            </p:stCondLst>
                            <p:childTnLst>
                              <p:par>
                                <p:cTn id="151" presetID="53" presetClass="entr" presetSubtype="16" fill="hold" grpId="0" nodeType="afterEffect">
                                  <p:stCondLst>
                                    <p:cond delay="0"/>
                                  </p:stCondLst>
                                  <p:childTnLst>
                                    <p:set>
                                      <p:cBhvr>
                                        <p:cTn id="152" dur="1" fill="hold">
                                          <p:stCondLst>
                                            <p:cond delay="0"/>
                                          </p:stCondLst>
                                        </p:cTn>
                                        <p:tgtEl>
                                          <p:spTgt spid="35"/>
                                        </p:tgtEl>
                                        <p:attrNameLst>
                                          <p:attrName>style.visibility</p:attrName>
                                        </p:attrNameLst>
                                      </p:cBhvr>
                                      <p:to>
                                        <p:strVal val="visible"/>
                                      </p:to>
                                    </p:set>
                                    <p:anim calcmode="lin" valueType="num">
                                      <p:cBhvr>
                                        <p:cTn id="153" dur="500" fill="hold"/>
                                        <p:tgtEl>
                                          <p:spTgt spid="35"/>
                                        </p:tgtEl>
                                        <p:attrNameLst>
                                          <p:attrName>ppt_w</p:attrName>
                                        </p:attrNameLst>
                                      </p:cBhvr>
                                      <p:tavLst>
                                        <p:tav tm="0">
                                          <p:val>
                                            <p:fltVal val="0"/>
                                          </p:val>
                                        </p:tav>
                                        <p:tav tm="100000">
                                          <p:val>
                                            <p:strVal val="#ppt_w"/>
                                          </p:val>
                                        </p:tav>
                                      </p:tavLst>
                                    </p:anim>
                                    <p:anim calcmode="lin" valueType="num">
                                      <p:cBhvr>
                                        <p:cTn id="154" dur="500" fill="hold"/>
                                        <p:tgtEl>
                                          <p:spTgt spid="35"/>
                                        </p:tgtEl>
                                        <p:attrNameLst>
                                          <p:attrName>ppt_h</p:attrName>
                                        </p:attrNameLst>
                                      </p:cBhvr>
                                      <p:tavLst>
                                        <p:tav tm="0">
                                          <p:val>
                                            <p:fltVal val="0"/>
                                          </p:val>
                                        </p:tav>
                                        <p:tav tm="100000">
                                          <p:val>
                                            <p:strVal val="#ppt_h"/>
                                          </p:val>
                                        </p:tav>
                                      </p:tavLst>
                                    </p:anim>
                                    <p:animEffect transition="in" filter="fade">
                                      <p:cBhvr>
                                        <p:cTn id="155" dur="500"/>
                                        <p:tgtEl>
                                          <p:spTgt spid="35"/>
                                        </p:tgtEl>
                                      </p:cBhvr>
                                    </p:animEffect>
                                  </p:childTnLst>
                                </p:cTn>
                              </p:par>
                            </p:childTnLst>
                          </p:cTn>
                        </p:par>
                        <p:par>
                          <p:cTn id="156" fill="hold">
                            <p:stCondLst>
                              <p:cond delay="15000"/>
                            </p:stCondLst>
                            <p:childTnLst>
                              <p:par>
                                <p:cTn id="157" presetID="53" presetClass="entr" presetSubtype="16" fill="hold" grpId="0" nodeType="afterEffect">
                                  <p:stCondLst>
                                    <p:cond delay="0"/>
                                  </p:stCondLst>
                                  <p:childTnLst>
                                    <p:set>
                                      <p:cBhvr>
                                        <p:cTn id="158" dur="1" fill="hold">
                                          <p:stCondLst>
                                            <p:cond delay="0"/>
                                          </p:stCondLst>
                                        </p:cTn>
                                        <p:tgtEl>
                                          <p:spTgt spid="53"/>
                                        </p:tgtEl>
                                        <p:attrNameLst>
                                          <p:attrName>style.visibility</p:attrName>
                                        </p:attrNameLst>
                                      </p:cBhvr>
                                      <p:to>
                                        <p:strVal val="visible"/>
                                      </p:to>
                                    </p:set>
                                    <p:anim calcmode="lin" valueType="num">
                                      <p:cBhvr>
                                        <p:cTn id="159" dur="500" fill="hold"/>
                                        <p:tgtEl>
                                          <p:spTgt spid="53"/>
                                        </p:tgtEl>
                                        <p:attrNameLst>
                                          <p:attrName>ppt_w</p:attrName>
                                        </p:attrNameLst>
                                      </p:cBhvr>
                                      <p:tavLst>
                                        <p:tav tm="0">
                                          <p:val>
                                            <p:fltVal val="0"/>
                                          </p:val>
                                        </p:tav>
                                        <p:tav tm="100000">
                                          <p:val>
                                            <p:strVal val="#ppt_w"/>
                                          </p:val>
                                        </p:tav>
                                      </p:tavLst>
                                    </p:anim>
                                    <p:anim calcmode="lin" valueType="num">
                                      <p:cBhvr>
                                        <p:cTn id="160" dur="500" fill="hold"/>
                                        <p:tgtEl>
                                          <p:spTgt spid="53"/>
                                        </p:tgtEl>
                                        <p:attrNameLst>
                                          <p:attrName>ppt_h</p:attrName>
                                        </p:attrNameLst>
                                      </p:cBhvr>
                                      <p:tavLst>
                                        <p:tav tm="0">
                                          <p:val>
                                            <p:fltVal val="0"/>
                                          </p:val>
                                        </p:tav>
                                        <p:tav tm="100000">
                                          <p:val>
                                            <p:strVal val="#ppt_h"/>
                                          </p:val>
                                        </p:tav>
                                      </p:tavLst>
                                    </p:anim>
                                    <p:animEffect transition="in" filter="fade">
                                      <p:cBhvr>
                                        <p:cTn id="161" dur="500"/>
                                        <p:tgtEl>
                                          <p:spTgt spid="53"/>
                                        </p:tgtEl>
                                      </p:cBhvr>
                                    </p:animEffect>
                                  </p:childTnLst>
                                </p:cTn>
                              </p:par>
                            </p:childTnLst>
                          </p:cTn>
                        </p:par>
                        <p:par>
                          <p:cTn id="162" fill="hold">
                            <p:stCondLst>
                              <p:cond delay="15500"/>
                            </p:stCondLst>
                            <p:childTnLst>
                              <p:par>
                                <p:cTn id="163" presetID="12" presetClass="entr" presetSubtype="4" fill="hold" grpId="0" nodeType="afterEffect">
                                  <p:stCondLst>
                                    <p:cond delay="0"/>
                                  </p:stCondLst>
                                  <p:childTnLst>
                                    <p:set>
                                      <p:cBhvr>
                                        <p:cTn id="164" dur="1" fill="hold">
                                          <p:stCondLst>
                                            <p:cond delay="0"/>
                                          </p:stCondLst>
                                        </p:cTn>
                                        <p:tgtEl>
                                          <p:spTgt spid="26"/>
                                        </p:tgtEl>
                                        <p:attrNameLst>
                                          <p:attrName>style.visibility</p:attrName>
                                        </p:attrNameLst>
                                      </p:cBhvr>
                                      <p:to>
                                        <p:strVal val="visible"/>
                                      </p:to>
                                    </p:set>
                                    <p:anim calcmode="lin" valueType="num">
                                      <p:cBhvr additive="base">
                                        <p:cTn id="165" dur="500"/>
                                        <p:tgtEl>
                                          <p:spTgt spid="26"/>
                                        </p:tgtEl>
                                        <p:attrNameLst>
                                          <p:attrName>ppt_y</p:attrName>
                                        </p:attrNameLst>
                                      </p:cBhvr>
                                      <p:tavLst>
                                        <p:tav tm="0">
                                          <p:val>
                                            <p:strVal val="#ppt_y+#ppt_h*1.125000"/>
                                          </p:val>
                                        </p:tav>
                                        <p:tav tm="100000">
                                          <p:val>
                                            <p:strVal val="#ppt_y"/>
                                          </p:val>
                                        </p:tav>
                                      </p:tavLst>
                                    </p:anim>
                                    <p:animEffect transition="in" filter="wipe(up)">
                                      <p:cBhvr>
                                        <p:cTn id="166" dur="500"/>
                                        <p:tgtEl>
                                          <p:spTgt spid="26"/>
                                        </p:tgtEl>
                                      </p:cBhvr>
                                    </p:animEffect>
                                  </p:childTnLst>
                                </p:cTn>
                              </p:par>
                            </p:childTnLst>
                          </p:cTn>
                        </p:par>
                        <p:par>
                          <p:cTn id="167" fill="hold">
                            <p:stCondLst>
                              <p:cond delay="16000"/>
                            </p:stCondLst>
                            <p:childTnLst>
                              <p:par>
                                <p:cTn id="168" presetID="10" presetClass="entr" presetSubtype="0" fill="hold" grpId="0" nodeType="afterEffect">
                                  <p:stCondLst>
                                    <p:cond delay="0"/>
                                  </p:stCondLst>
                                  <p:childTnLst>
                                    <p:set>
                                      <p:cBhvr>
                                        <p:cTn id="169" dur="1" fill="hold">
                                          <p:stCondLst>
                                            <p:cond delay="0"/>
                                          </p:stCondLst>
                                        </p:cTn>
                                        <p:tgtEl>
                                          <p:spTgt spid="46"/>
                                        </p:tgtEl>
                                        <p:attrNameLst>
                                          <p:attrName>style.visibility</p:attrName>
                                        </p:attrNameLst>
                                      </p:cBhvr>
                                      <p:to>
                                        <p:strVal val="visible"/>
                                      </p:to>
                                    </p:set>
                                    <p:animEffect transition="in" filter="fade">
                                      <p:cBhvr>
                                        <p:cTn id="170" dur="500"/>
                                        <p:tgtEl>
                                          <p:spTgt spid="46"/>
                                        </p:tgtEl>
                                      </p:cBhvr>
                                    </p:animEffect>
                                  </p:childTnLst>
                                </p:cTn>
                              </p:par>
                            </p:childTnLst>
                          </p:cTn>
                        </p:par>
                        <p:par>
                          <p:cTn id="171" fill="hold">
                            <p:stCondLst>
                              <p:cond delay="16500"/>
                            </p:stCondLst>
                            <p:childTnLst>
                              <p:par>
                                <p:cTn id="172" presetID="10" presetClass="entr" presetSubtype="0" fill="hold" grpId="0" nodeType="afterEffect">
                                  <p:stCondLst>
                                    <p:cond delay="0"/>
                                  </p:stCondLst>
                                  <p:childTnLst>
                                    <p:set>
                                      <p:cBhvr>
                                        <p:cTn id="173" dur="1" fill="hold">
                                          <p:stCondLst>
                                            <p:cond delay="0"/>
                                          </p:stCondLst>
                                        </p:cTn>
                                        <p:tgtEl>
                                          <p:spTgt spid="47"/>
                                        </p:tgtEl>
                                        <p:attrNameLst>
                                          <p:attrName>style.visibility</p:attrName>
                                        </p:attrNameLst>
                                      </p:cBhvr>
                                      <p:to>
                                        <p:strVal val="visible"/>
                                      </p:to>
                                    </p:set>
                                    <p:animEffect transition="in" filter="fade">
                                      <p:cBhvr>
                                        <p:cTn id="174" dur="500"/>
                                        <p:tgtEl>
                                          <p:spTgt spid="47"/>
                                        </p:tgtEl>
                                      </p:cBhvr>
                                    </p:animEffect>
                                  </p:childTnLst>
                                </p:cTn>
                              </p:par>
                            </p:childTnLst>
                          </p:cTn>
                        </p:par>
                        <p:par>
                          <p:cTn id="175" fill="hold">
                            <p:stCondLst>
                              <p:cond delay="17000"/>
                            </p:stCondLst>
                            <p:childTnLst>
                              <p:par>
                                <p:cTn id="176" presetID="22" presetClass="entr" presetSubtype="8" fill="hold" grpId="0" nodeType="afterEffect">
                                  <p:stCondLst>
                                    <p:cond delay="0"/>
                                  </p:stCondLst>
                                  <p:childTnLst>
                                    <p:set>
                                      <p:cBhvr>
                                        <p:cTn id="177" dur="1" fill="hold">
                                          <p:stCondLst>
                                            <p:cond delay="0"/>
                                          </p:stCondLst>
                                        </p:cTn>
                                        <p:tgtEl>
                                          <p:spTgt spid="4"/>
                                        </p:tgtEl>
                                        <p:attrNameLst>
                                          <p:attrName>style.visibility</p:attrName>
                                        </p:attrNameLst>
                                      </p:cBhvr>
                                      <p:to>
                                        <p:strVal val="visible"/>
                                      </p:to>
                                    </p:set>
                                    <p:animEffect transition="in" filter="wipe(left)">
                                      <p:cBhvr>
                                        <p:cTn id="178" dur="500"/>
                                        <p:tgtEl>
                                          <p:spTgt spid="4"/>
                                        </p:tgtEl>
                                      </p:cBhvr>
                                    </p:animEffect>
                                  </p:childTnLst>
                                </p:cTn>
                              </p:par>
                            </p:childTnLst>
                          </p:cTn>
                        </p:par>
                        <p:par>
                          <p:cTn id="179" fill="hold">
                            <p:stCondLst>
                              <p:cond delay="17500"/>
                            </p:stCondLst>
                            <p:childTnLst>
                              <p:par>
                                <p:cTn id="180" presetID="53" presetClass="entr" presetSubtype="16" fill="hold" nodeType="afterEffect">
                                  <p:stCondLst>
                                    <p:cond delay="0"/>
                                  </p:stCondLst>
                                  <p:childTnLst>
                                    <p:set>
                                      <p:cBhvr>
                                        <p:cTn id="181" dur="1" fill="hold">
                                          <p:stCondLst>
                                            <p:cond delay="0"/>
                                          </p:stCondLst>
                                        </p:cTn>
                                        <p:tgtEl>
                                          <p:spTgt spid="63"/>
                                        </p:tgtEl>
                                        <p:attrNameLst>
                                          <p:attrName>style.visibility</p:attrName>
                                        </p:attrNameLst>
                                      </p:cBhvr>
                                      <p:to>
                                        <p:strVal val="visible"/>
                                      </p:to>
                                    </p:set>
                                    <p:anim calcmode="lin" valueType="num">
                                      <p:cBhvr>
                                        <p:cTn id="182" dur="500" fill="hold"/>
                                        <p:tgtEl>
                                          <p:spTgt spid="63"/>
                                        </p:tgtEl>
                                        <p:attrNameLst>
                                          <p:attrName>ppt_w</p:attrName>
                                        </p:attrNameLst>
                                      </p:cBhvr>
                                      <p:tavLst>
                                        <p:tav tm="0">
                                          <p:val>
                                            <p:fltVal val="0"/>
                                          </p:val>
                                        </p:tav>
                                        <p:tav tm="100000">
                                          <p:val>
                                            <p:strVal val="#ppt_w"/>
                                          </p:val>
                                        </p:tav>
                                      </p:tavLst>
                                    </p:anim>
                                    <p:anim calcmode="lin" valueType="num">
                                      <p:cBhvr>
                                        <p:cTn id="183" dur="500" fill="hold"/>
                                        <p:tgtEl>
                                          <p:spTgt spid="63"/>
                                        </p:tgtEl>
                                        <p:attrNameLst>
                                          <p:attrName>ppt_h</p:attrName>
                                        </p:attrNameLst>
                                      </p:cBhvr>
                                      <p:tavLst>
                                        <p:tav tm="0">
                                          <p:val>
                                            <p:fltVal val="0"/>
                                          </p:val>
                                        </p:tav>
                                        <p:tav tm="100000">
                                          <p:val>
                                            <p:strVal val="#ppt_h"/>
                                          </p:val>
                                        </p:tav>
                                      </p:tavLst>
                                    </p:anim>
                                    <p:animEffect transition="in" filter="fade">
                                      <p:cBhvr>
                                        <p:cTn id="184" dur="500"/>
                                        <p:tgtEl>
                                          <p:spTgt spid="63"/>
                                        </p:tgtEl>
                                      </p:cBhvr>
                                    </p:animEffect>
                                  </p:childTnLst>
                                </p:cTn>
                              </p:par>
                            </p:childTnLst>
                          </p:cTn>
                        </p:par>
                        <p:par>
                          <p:cTn id="185" fill="hold">
                            <p:stCondLst>
                              <p:cond delay="18000"/>
                            </p:stCondLst>
                            <p:childTnLst>
                              <p:par>
                                <p:cTn id="186" presetID="53" presetClass="entr" presetSubtype="16" fill="hold" grpId="0" nodeType="afterEffect">
                                  <p:stCondLst>
                                    <p:cond delay="0"/>
                                  </p:stCondLst>
                                  <p:childTnLst>
                                    <p:set>
                                      <p:cBhvr>
                                        <p:cTn id="187" dur="1" fill="hold">
                                          <p:stCondLst>
                                            <p:cond delay="0"/>
                                          </p:stCondLst>
                                        </p:cTn>
                                        <p:tgtEl>
                                          <p:spTgt spid="36"/>
                                        </p:tgtEl>
                                        <p:attrNameLst>
                                          <p:attrName>style.visibility</p:attrName>
                                        </p:attrNameLst>
                                      </p:cBhvr>
                                      <p:to>
                                        <p:strVal val="visible"/>
                                      </p:to>
                                    </p:set>
                                    <p:anim calcmode="lin" valueType="num">
                                      <p:cBhvr>
                                        <p:cTn id="188" dur="500" fill="hold"/>
                                        <p:tgtEl>
                                          <p:spTgt spid="36"/>
                                        </p:tgtEl>
                                        <p:attrNameLst>
                                          <p:attrName>ppt_w</p:attrName>
                                        </p:attrNameLst>
                                      </p:cBhvr>
                                      <p:tavLst>
                                        <p:tav tm="0">
                                          <p:val>
                                            <p:fltVal val="0"/>
                                          </p:val>
                                        </p:tav>
                                        <p:tav tm="100000">
                                          <p:val>
                                            <p:strVal val="#ppt_w"/>
                                          </p:val>
                                        </p:tav>
                                      </p:tavLst>
                                    </p:anim>
                                    <p:anim calcmode="lin" valueType="num">
                                      <p:cBhvr>
                                        <p:cTn id="189" dur="500" fill="hold"/>
                                        <p:tgtEl>
                                          <p:spTgt spid="36"/>
                                        </p:tgtEl>
                                        <p:attrNameLst>
                                          <p:attrName>ppt_h</p:attrName>
                                        </p:attrNameLst>
                                      </p:cBhvr>
                                      <p:tavLst>
                                        <p:tav tm="0">
                                          <p:val>
                                            <p:fltVal val="0"/>
                                          </p:val>
                                        </p:tav>
                                        <p:tav tm="100000">
                                          <p:val>
                                            <p:strVal val="#ppt_h"/>
                                          </p:val>
                                        </p:tav>
                                      </p:tavLst>
                                    </p:anim>
                                    <p:animEffect transition="in" filter="fade">
                                      <p:cBhvr>
                                        <p:cTn id="190" dur="500"/>
                                        <p:tgtEl>
                                          <p:spTgt spid="36"/>
                                        </p:tgtEl>
                                      </p:cBhvr>
                                    </p:animEffect>
                                  </p:childTnLst>
                                </p:cTn>
                              </p:par>
                            </p:childTnLst>
                          </p:cTn>
                        </p:par>
                        <p:par>
                          <p:cTn id="191" fill="hold">
                            <p:stCondLst>
                              <p:cond delay="18500"/>
                            </p:stCondLst>
                            <p:childTnLst>
                              <p:par>
                                <p:cTn id="192" presetID="53" presetClass="entr" presetSubtype="16" fill="hold" grpId="0" nodeType="afterEffect">
                                  <p:stCondLst>
                                    <p:cond delay="0"/>
                                  </p:stCondLst>
                                  <p:childTnLst>
                                    <p:set>
                                      <p:cBhvr>
                                        <p:cTn id="193" dur="1" fill="hold">
                                          <p:stCondLst>
                                            <p:cond delay="0"/>
                                          </p:stCondLst>
                                        </p:cTn>
                                        <p:tgtEl>
                                          <p:spTgt spid="57"/>
                                        </p:tgtEl>
                                        <p:attrNameLst>
                                          <p:attrName>style.visibility</p:attrName>
                                        </p:attrNameLst>
                                      </p:cBhvr>
                                      <p:to>
                                        <p:strVal val="visible"/>
                                      </p:to>
                                    </p:set>
                                    <p:anim calcmode="lin" valueType="num">
                                      <p:cBhvr>
                                        <p:cTn id="194" dur="500" fill="hold"/>
                                        <p:tgtEl>
                                          <p:spTgt spid="57"/>
                                        </p:tgtEl>
                                        <p:attrNameLst>
                                          <p:attrName>ppt_w</p:attrName>
                                        </p:attrNameLst>
                                      </p:cBhvr>
                                      <p:tavLst>
                                        <p:tav tm="0">
                                          <p:val>
                                            <p:fltVal val="0"/>
                                          </p:val>
                                        </p:tav>
                                        <p:tav tm="100000">
                                          <p:val>
                                            <p:strVal val="#ppt_w"/>
                                          </p:val>
                                        </p:tav>
                                      </p:tavLst>
                                    </p:anim>
                                    <p:anim calcmode="lin" valueType="num">
                                      <p:cBhvr>
                                        <p:cTn id="195" dur="500" fill="hold"/>
                                        <p:tgtEl>
                                          <p:spTgt spid="57"/>
                                        </p:tgtEl>
                                        <p:attrNameLst>
                                          <p:attrName>ppt_h</p:attrName>
                                        </p:attrNameLst>
                                      </p:cBhvr>
                                      <p:tavLst>
                                        <p:tav tm="0">
                                          <p:val>
                                            <p:fltVal val="0"/>
                                          </p:val>
                                        </p:tav>
                                        <p:tav tm="100000">
                                          <p:val>
                                            <p:strVal val="#ppt_h"/>
                                          </p:val>
                                        </p:tav>
                                      </p:tavLst>
                                    </p:anim>
                                    <p:animEffect transition="in" filter="fade">
                                      <p:cBhvr>
                                        <p:cTn id="196" dur="500"/>
                                        <p:tgtEl>
                                          <p:spTgt spid="57"/>
                                        </p:tgtEl>
                                      </p:cBhvr>
                                    </p:animEffect>
                                  </p:childTnLst>
                                </p:cTn>
                              </p:par>
                            </p:childTnLst>
                          </p:cTn>
                        </p:par>
                        <p:par>
                          <p:cTn id="197" fill="hold">
                            <p:stCondLst>
                              <p:cond delay="19000"/>
                            </p:stCondLst>
                            <p:childTnLst>
                              <p:par>
                                <p:cTn id="198" presetID="12" presetClass="entr" presetSubtype="1" fill="hold" grpId="0" nodeType="afterEffect">
                                  <p:stCondLst>
                                    <p:cond delay="0"/>
                                  </p:stCondLst>
                                  <p:childTnLst>
                                    <p:set>
                                      <p:cBhvr>
                                        <p:cTn id="199" dur="1" fill="hold">
                                          <p:stCondLst>
                                            <p:cond delay="0"/>
                                          </p:stCondLst>
                                        </p:cTn>
                                        <p:tgtEl>
                                          <p:spTgt spid="28"/>
                                        </p:tgtEl>
                                        <p:attrNameLst>
                                          <p:attrName>style.visibility</p:attrName>
                                        </p:attrNameLst>
                                      </p:cBhvr>
                                      <p:to>
                                        <p:strVal val="visible"/>
                                      </p:to>
                                    </p:set>
                                    <p:anim calcmode="lin" valueType="num">
                                      <p:cBhvr additive="base">
                                        <p:cTn id="200" dur="500"/>
                                        <p:tgtEl>
                                          <p:spTgt spid="28"/>
                                        </p:tgtEl>
                                        <p:attrNameLst>
                                          <p:attrName>ppt_y</p:attrName>
                                        </p:attrNameLst>
                                      </p:cBhvr>
                                      <p:tavLst>
                                        <p:tav tm="0">
                                          <p:val>
                                            <p:strVal val="#ppt_y-#ppt_h*1.125000"/>
                                          </p:val>
                                        </p:tav>
                                        <p:tav tm="100000">
                                          <p:val>
                                            <p:strVal val="#ppt_y"/>
                                          </p:val>
                                        </p:tav>
                                      </p:tavLst>
                                    </p:anim>
                                    <p:animEffect transition="in" filter="wipe(down)">
                                      <p:cBhvr>
                                        <p:cTn id="201" dur="500"/>
                                        <p:tgtEl>
                                          <p:spTgt spid="28"/>
                                        </p:tgtEl>
                                      </p:cBhvr>
                                    </p:animEffect>
                                  </p:childTnLst>
                                </p:cTn>
                              </p:par>
                            </p:childTnLst>
                          </p:cTn>
                        </p:par>
                        <p:par>
                          <p:cTn id="202" fill="hold">
                            <p:stCondLst>
                              <p:cond delay="19500"/>
                            </p:stCondLst>
                            <p:childTnLst>
                              <p:par>
                                <p:cTn id="203" presetID="10" presetClass="entr" presetSubtype="0" fill="hold" grpId="0" nodeType="afterEffect">
                                  <p:stCondLst>
                                    <p:cond delay="0"/>
                                  </p:stCondLst>
                                  <p:childTnLst>
                                    <p:set>
                                      <p:cBhvr>
                                        <p:cTn id="204" dur="1" fill="hold">
                                          <p:stCondLst>
                                            <p:cond delay="0"/>
                                          </p:stCondLst>
                                        </p:cTn>
                                        <p:tgtEl>
                                          <p:spTgt spid="48"/>
                                        </p:tgtEl>
                                        <p:attrNameLst>
                                          <p:attrName>style.visibility</p:attrName>
                                        </p:attrNameLst>
                                      </p:cBhvr>
                                      <p:to>
                                        <p:strVal val="visible"/>
                                      </p:to>
                                    </p:set>
                                    <p:animEffect transition="in" filter="fade">
                                      <p:cBhvr>
                                        <p:cTn id="205" dur="500"/>
                                        <p:tgtEl>
                                          <p:spTgt spid="48"/>
                                        </p:tgtEl>
                                      </p:cBhvr>
                                    </p:animEffect>
                                  </p:childTnLst>
                                </p:cTn>
                              </p:par>
                            </p:childTnLst>
                          </p:cTn>
                        </p:par>
                        <p:par>
                          <p:cTn id="206" fill="hold">
                            <p:stCondLst>
                              <p:cond delay="20000"/>
                            </p:stCondLst>
                            <p:childTnLst>
                              <p:par>
                                <p:cTn id="207" presetID="10" presetClass="entr" presetSubtype="0" fill="hold" grpId="0" nodeType="afterEffect">
                                  <p:stCondLst>
                                    <p:cond delay="0"/>
                                  </p:stCondLst>
                                  <p:childTnLst>
                                    <p:set>
                                      <p:cBhvr>
                                        <p:cTn id="208" dur="1" fill="hold">
                                          <p:stCondLst>
                                            <p:cond delay="0"/>
                                          </p:stCondLst>
                                        </p:cTn>
                                        <p:tgtEl>
                                          <p:spTgt spid="49"/>
                                        </p:tgtEl>
                                        <p:attrNameLst>
                                          <p:attrName>style.visibility</p:attrName>
                                        </p:attrNameLst>
                                      </p:cBhvr>
                                      <p:to>
                                        <p:strVal val="visible"/>
                                      </p:to>
                                    </p:set>
                                    <p:animEffect transition="in" filter="fade">
                                      <p:cBhvr>
                                        <p:cTn id="209" dur="500"/>
                                        <p:tgtEl>
                                          <p:spTgt spid="49"/>
                                        </p:tgtEl>
                                      </p:cBhvr>
                                    </p:animEffect>
                                  </p:childTnLst>
                                </p:cTn>
                              </p:par>
                            </p:childTnLst>
                          </p:cTn>
                        </p:par>
                        <p:par>
                          <p:cTn id="210" fill="hold">
                            <p:stCondLst>
                              <p:cond delay="20500"/>
                            </p:stCondLst>
                            <p:childTnLst>
                              <p:par>
                                <p:cTn id="211" presetID="22" presetClass="entr" presetSubtype="8" fill="hold" grpId="0" nodeType="afterEffect">
                                  <p:stCondLst>
                                    <p:cond delay="0"/>
                                  </p:stCondLst>
                                  <p:childTnLst>
                                    <p:set>
                                      <p:cBhvr>
                                        <p:cTn id="212" dur="1" fill="hold">
                                          <p:stCondLst>
                                            <p:cond delay="0"/>
                                          </p:stCondLst>
                                        </p:cTn>
                                        <p:tgtEl>
                                          <p:spTgt spid="3"/>
                                        </p:tgtEl>
                                        <p:attrNameLst>
                                          <p:attrName>style.visibility</p:attrName>
                                        </p:attrNameLst>
                                      </p:cBhvr>
                                      <p:to>
                                        <p:strVal val="visible"/>
                                      </p:to>
                                    </p:set>
                                    <p:animEffect transition="in" filter="wipe(left)">
                                      <p:cBhvr>
                                        <p:cTn id="213" dur="500"/>
                                        <p:tgtEl>
                                          <p:spTgt spid="3"/>
                                        </p:tgtEl>
                                      </p:cBhvr>
                                    </p:animEffect>
                                  </p:childTnLst>
                                </p:cTn>
                              </p:par>
                            </p:childTnLst>
                          </p:cTn>
                        </p:par>
                        <p:par>
                          <p:cTn id="214" fill="hold">
                            <p:stCondLst>
                              <p:cond delay="21000"/>
                            </p:stCondLst>
                            <p:childTnLst>
                              <p:par>
                                <p:cTn id="215" presetID="53" presetClass="entr" presetSubtype="16" fill="hold" nodeType="afterEffect">
                                  <p:stCondLst>
                                    <p:cond delay="0"/>
                                  </p:stCondLst>
                                  <p:childTnLst>
                                    <p:set>
                                      <p:cBhvr>
                                        <p:cTn id="216" dur="1" fill="hold">
                                          <p:stCondLst>
                                            <p:cond delay="0"/>
                                          </p:stCondLst>
                                        </p:cTn>
                                        <p:tgtEl>
                                          <p:spTgt spid="64"/>
                                        </p:tgtEl>
                                        <p:attrNameLst>
                                          <p:attrName>style.visibility</p:attrName>
                                        </p:attrNameLst>
                                      </p:cBhvr>
                                      <p:to>
                                        <p:strVal val="visible"/>
                                      </p:to>
                                    </p:set>
                                    <p:anim calcmode="lin" valueType="num">
                                      <p:cBhvr>
                                        <p:cTn id="217" dur="500" fill="hold"/>
                                        <p:tgtEl>
                                          <p:spTgt spid="64"/>
                                        </p:tgtEl>
                                        <p:attrNameLst>
                                          <p:attrName>ppt_w</p:attrName>
                                        </p:attrNameLst>
                                      </p:cBhvr>
                                      <p:tavLst>
                                        <p:tav tm="0">
                                          <p:val>
                                            <p:fltVal val="0"/>
                                          </p:val>
                                        </p:tav>
                                        <p:tav tm="100000">
                                          <p:val>
                                            <p:strVal val="#ppt_w"/>
                                          </p:val>
                                        </p:tav>
                                      </p:tavLst>
                                    </p:anim>
                                    <p:anim calcmode="lin" valueType="num">
                                      <p:cBhvr>
                                        <p:cTn id="218" dur="500" fill="hold"/>
                                        <p:tgtEl>
                                          <p:spTgt spid="64"/>
                                        </p:tgtEl>
                                        <p:attrNameLst>
                                          <p:attrName>ppt_h</p:attrName>
                                        </p:attrNameLst>
                                      </p:cBhvr>
                                      <p:tavLst>
                                        <p:tav tm="0">
                                          <p:val>
                                            <p:fltVal val="0"/>
                                          </p:val>
                                        </p:tav>
                                        <p:tav tm="100000">
                                          <p:val>
                                            <p:strVal val="#ppt_h"/>
                                          </p:val>
                                        </p:tav>
                                      </p:tavLst>
                                    </p:anim>
                                    <p:animEffect transition="in" filter="fade">
                                      <p:cBhvr>
                                        <p:cTn id="219" dur="500"/>
                                        <p:tgtEl>
                                          <p:spTgt spid="64"/>
                                        </p:tgtEl>
                                      </p:cBhvr>
                                    </p:animEffect>
                                  </p:childTnLst>
                                </p:cTn>
                              </p:par>
                            </p:childTnLst>
                          </p:cTn>
                        </p:par>
                        <p:par>
                          <p:cTn id="220" fill="hold">
                            <p:stCondLst>
                              <p:cond delay="21500"/>
                            </p:stCondLst>
                            <p:childTnLst>
                              <p:par>
                                <p:cTn id="221" presetID="53" presetClass="entr" presetSubtype="16" fill="hold" grpId="0" nodeType="afterEffect">
                                  <p:stCondLst>
                                    <p:cond delay="0"/>
                                  </p:stCondLst>
                                  <p:childTnLst>
                                    <p:set>
                                      <p:cBhvr>
                                        <p:cTn id="222" dur="1" fill="hold">
                                          <p:stCondLst>
                                            <p:cond delay="0"/>
                                          </p:stCondLst>
                                        </p:cTn>
                                        <p:tgtEl>
                                          <p:spTgt spid="37"/>
                                        </p:tgtEl>
                                        <p:attrNameLst>
                                          <p:attrName>style.visibility</p:attrName>
                                        </p:attrNameLst>
                                      </p:cBhvr>
                                      <p:to>
                                        <p:strVal val="visible"/>
                                      </p:to>
                                    </p:set>
                                    <p:anim calcmode="lin" valueType="num">
                                      <p:cBhvr>
                                        <p:cTn id="223" dur="500" fill="hold"/>
                                        <p:tgtEl>
                                          <p:spTgt spid="37"/>
                                        </p:tgtEl>
                                        <p:attrNameLst>
                                          <p:attrName>ppt_w</p:attrName>
                                        </p:attrNameLst>
                                      </p:cBhvr>
                                      <p:tavLst>
                                        <p:tav tm="0">
                                          <p:val>
                                            <p:fltVal val="0"/>
                                          </p:val>
                                        </p:tav>
                                        <p:tav tm="100000">
                                          <p:val>
                                            <p:strVal val="#ppt_w"/>
                                          </p:val>
                                        </p:tav>
                                      </p:tavLst>
                                    </p:anim>
                                    <p:anim calcmode="lin" valueType="num">
                                      <p:cBhvr>
                                        <p:cTn id="224" dur="500" fill="hold"/>
                                        <p:tgtEl>
                                          <p:spTgt spid="37"/>
                                        </p:tgtEl>
                                        <p:attrNameLst>
                                          <p:attrName>ppt_h</p:attrName>
                                        </p:attrNameLst>
                                      </p:cBhvr>
                                      <p:tavLst>
                                        <p:tav tm="0">
                                          <p:val>
                                            <p:fltVal val="0"/>
                                          </p:val>
                                        </p:tav>
                                        <p:tav tm="100000">
                                          <p:val>
                                            <p:strVal val="#ppt_h"/>
                                          </p:val>
                                        </p:tav>
                                      </p:tavLst>
                                    </p:anim>
                                    <p:animEffect transition="in" filter="fade">
                                      <p:cBhvr>
                                        <p:cTn id="225" dur="500"/>
                                        <p:tgtEl>
                                          <p:spTgt spid="37"/>
                                        </p:tgtEl>
                                      </p:cBhvr>
                                    </p:animEffect>
                                  </p:childTnLst>
                                </p:cTn>
                              </p:par>
                            </p:childTnLst>
                          </p:cTn>
                        </p:par>
                        <p:par>
                          <p:cTn id="226" fill="hold">
                            <p:stCondLst>
                              <p:cond delay="22000"/>
                            </p:stCondLst>
                            <p:childTnLst>
                              <p:par>
                                <p:cTn id="227" presetID="53" presetClass="entr" presetSubtype="16" fill="hold" grpId="0" nodeType="afterEffect">
                                  <p:stCondLst>
                                    <p:cond delay="0"/>
                                  </p:stCondLst>
                                  <p:childTnLst>
                                    <p:set>
                                      <p:cBhvr>
                                        <p:cTn id="228" dur="1" fill="hold">
                                          <p:stCondLst>
                                            <p:cond delay="0"/>
                                          </p:stCondLst>
                                        </p:cTn>
                                        <p:tgtEl>
                                          <p:spTgt spid="58"/>
                                        </p:tgtEl>
                                        <p:attrNameLst>
                                          <p:attrName>style.visibility</p:attrName>
                                        </p:attrNameLst>
                                      </p:cBhvr>
                                      <p:to>
                                        <p:strVal val="visible"/>
                                      </p:to>
                                    </p:set>
                                    <p:anim calcmode="lin" valueType="num">
                                      <p:cBhvr>
                                        <p:cTn id="229" dur="500" fill="hold"/>
                                        <p:tgtEl>
                                          <p:spTgt spid="58"/>
                                        </p:tgtEl>
                                        <p:attrNameLst>
                                          <p:attrName>ppt_w</p:attrName>
                                        </p:attrNameLst>
                                      </p:cBhvr>
                                      <p:tavLst>
                                        <p:tav tm="0">
                                          <p:val>
                                            <p:fltVal val="0"/>
                                          </p:val>
                                        </p:tav>
                                        <p:tav tm="100000">
                                          <p:val>
                                            <p:strVal val="#ppt_w"/>
                                          </p:val>
                                        </p:tav>
                                      </p:tavLst>
                                    </p:anim>
                                    <p:anim calcmode="lin" valueType="num">
                                      <p:cBhvr>
                                        <p:cTn id="230" dur="500" fill="hold"/>
                                        <p:tgtEl>
                                          <p:spTgt spid="58"/>
                                        </p:tgtEl>
                                        <p:attrNameLst>
                                          <p:attrName>ppt_h</p:attrName>
                                        </p:attrNameLst>
                                      </p:cBhvr>
                                      <p:tavLst>
                                        <p:tav tm="0">
                                          <p:val>
                                            <p:fltVal val="0"/>
                                          </p:val>
                                        </p:tav>
                                        <p:tav tm="100000">
                                          <p:val>
                                            <p:strVal val="#ppt_h"/>
                                          </p:val>
                                        </p:tav>
                                      </p:tavLst>
                                    </p:anim>
                                    <p:animEffect transition="in" filter="fade">
                                      <p:cBhvr>
                                        <p:cTn id="231" dur="500"/>
                                        <p:tgtEl>
                                          <p:spTgt spid="58"/>
                                        </p:tgtEl>
                                      </p:cBhvr>
                                    </p:animEffect>
                                  </p:childTnLst>
                                </p:cTn>
                              </p:par>
                            </p:childTnLst>
                          </p:cTn>
                        </p:par>
                        <p:par>
                          <p:cTn id="232" fill="hold">
                            <p:stCondLst>
                              <p:cond delay="22500"/>
                            </p:stCondLst>
                            <p:childTnLst>
                              <p:par>
                                <p:cTn id="233" presetID="12" presetClass="entr" presetSubtype="4" fill="hold" grpId="0" nodeType="afterEffect">
                                  <p:stCondLst>
                                    <p:cond delay="0"/>
                                  </p:stCondLst>
                                  <p:childTnLst>
                                    <p:set>
                                      <p:cBhvr>
                                        <p:cTn id="234" dur="1" fill="hold">
                                          <p:stCondLst>
                                            <p:cond delay="0"/>
                                          </p:stCondLst>
                                        </p:cTn>
                                        <p:tgtEl>
                                          <p:spTgt spid="27"/>
                                        </p:tgtEl>
                                        <p:attrNameLst>
                                          <p:attrName>style.visibility</p:attrName>
                                        </p:attrNameLst>
                                      </p:cBhvr>
                                      <p:to>
                                        <p:strVal val="visible"/>
                                      </p:to>
                                    </p:set>
                                    <p:anim calcmode="lin" valueType="num">
                                      <p:cBhvr additive="base">
                                        <p:cTn id="235" dur="500"/>
                                        <p:tgtEl>
                                          <p:spTgt spid="27"/>
                                        </p:tgtEl>
                                        <p:attrNameLst>
                                          <p:attrName>ppt_y</p:attrName>
                                        </p:attrNameLst>
                                      </p:cBhvr>
                                      <p:tavLst>
                                        <p:tav tm="0">
                                          <p:val>
                                            <p:strVal val="#ppt_y+#ppt_h*1.125000"/>
                                          </p:val>
                                        </p:tav>
                                        <p:tav tm="100000">
                                          <p:val>
                                            <p:strVal val="#ppt_y"/>
                                          </p:val>
                                        </p:tav>
                                      </p:tavLst>
                                    </p:anim>
                                    <p:animEffect transition="in" filter="wipe(up)">
                                      <p:cBhvr>
                                        <p:cTn id="236" dur="500"/>
                                        <p:tgtEl>
                                          <p:spTgt spid="27"/>
                                        </p:tgtEl>
                                      </p:cBhvr>
                                    </p:animEffect>
                                  </p:childTnLst>
                                </p:cTn>
                              </p:par>
                            </p:childTnLst>
                          </p:cTn>
                        </p:par>
                        <p:par>
                          <p:cTn id="237" fill="hold">
                            <p:stCondLst>
                              <p:cond delay="23000"/>
                            </p:stCondLst>
                            <p:childTnLst>
                              <p:par>
                                <p:cTn id="238" presetID="10" presetClass="entr" presetSubtype="0" fill="hold" grpId="0" nodeType="afterEffect">
                                  <p:stCondLst>
                                    <p:cond delay="0"/>
                                  </p:stCondLst>
                                  <p:childTnLst>
                                    <p:set>
                                      <p:cBhvr>
                                        <p:cTn id="239" dur="1" fill="hold">
                                          <p:stCondLst>
                                            <p:cond delay="0"/>
                                          </p:stCondLst>
                                        </p:cTn>
                                        <p:tgtEl>
                                          <p:spTgt spid="50"/>
                                        </p:tgtEl>
                                        <p:attrNameLst>
                                          <p:attrName>style.visibility</p:attrName>
                                        </p:attrNameLst>
                                      </p:cBhvr>
                                      <p:to>
                                        <p:strVal val="visible"/>
                                      </p:to>
                                    </p:set>
                                    <p:animEffect transition="in" filter="fade">
                                      <p:cBhvr>
                                        <p:cTn id="240" dur="500"/>
                                        <p:tgtEl>
                                          <p:spTgt spid="50"/>
                                        </p:tgtEl>
                                      </p:cBhvr>
                                    </p:animEffect>
                                  </p:childTnLst>
                                </p:cTn>
                              </p:par>
                            </p:childTnLst>
                          </p:cTn>
                        </p:par>
                        <p:par>
                          <p:cTn id="241" fill="hold">
                            <p:stCondLst>
                              <p:cond delay="23500"/>
                            </p:stCondLst>
                            <p:childTnLst>
                              <p:par>
                                <p:cTn id="242" presetID="10" presetClass="entr" presetSubtype="0" fill="hold" grpId="0" nodeType="afterEffect">
                                  <p:stCondLst>
                                    <p:cond delay="0"/>
                                  </p:stCondLst>
                                  <p:childTnLst>
                                    <p:set>
                                      <p:cBhvr>
                                        <p:cTn id="243" dur="1" fill="hold">
                                          <p:stCondLst>
                                            <p:cond delay="0"/>
                                          </p:stCondLst>
                                        </p:cTn>
                                        <p:tgtEl>
                                          <p:spTgt spid="51"/>
                                        </p:tgtEl>
                                        <p:attrNameLst>
                                          <p:attrName>style.visibility</p:attrName>
                                        </p:attrNameLst>
                                      </p:cBhvr>
                                      <p:to>
                                        <p:strVal val="visible"/>
                                      </p:to>
                                    </p:set>
                                    <p:animEffect transition="in" filter="fade">
                                      <p:cBhvr>
                                        <p:cTn id="24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animBg="1"/>
      <p:bldP spid="53" grpId="0" animBg="1"/>
      <p:bldP spid="54" grpId="0" animBg="1"/>
      <p:bldP spid="55" grpId="0" animBg="1"/>
      <p:bldP spid="56" grpId="0" animBg="1"/>
      <p:bldP spid="57" grpId="0" animBg="1"/>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Chainlink</a:t>
            </a:r>
            <a:r>
              <a:rPr lang="en-US" dirty="0"/>
              <a:t> Process</a:t>
            </a:r>
          </a:p>
        </p:txBody>
      </p:sp>
      <p:sp>
        <p:nvSpPr>
          <p:cNvPr id="20" name="Freeform 5"/>
          <p:cNvSpPr>
            <a:spLocks/>
          </p:cNvSpPr>
          <p:nvPr/>
        </p:nvSpPr>
        <p:spPr bwMode="auto">
          <a:xfrm rot="18900000">
            <a:off x="1280385" y="3456836"/>
            <a:ext cx="2622762" cy="1146619"/>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5"/>
          <p:cNvSpPr>
            <a:spLocks/>
          </p:cNvSpPr>
          <p:nvPr/>
        </p:nvSpPr>
        <p:spPr bwMode="auto">
          <a:xfrm rot="2700000">
            <a:off x="2336794" y="3456837"/>
            <a:ext cx="2622763" cy="1146618"/>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5"/>
          <p:cNvSpPr>
            <a:spLocks/>
          </p:cNvSpPr>
          <p:nvPr/>
        </p:nvSpPr>
        <p:spPr bwMode="auto">
          <a:xfrm rot="18900000">
            <a:off x="3380589" y="3456837"/>
            <a:ext cx="2622762" cy="1146619"/>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5"/>
          <p:cNvSpPr>
            <a:spLocks/>
          </p:cNvSpPr>
          <p:nvPr/>
        </p:nvSpPr>
        <p:spPr bwMode="auto">
          <a:xfrm rot="2700000">
            <a:off x="4432679" y="3456841"/>
            <a:ext cx="2622763" cy="1146618"/>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5"/>
          <p:cNvSpPr>
            <a:spLocks/>
          </p:cNvSpPr>
          <p:nvPr/>
        </p:nvSpPr>
        <p:spPr bwMode="auto">
          <a:xfrm rot="18900000">
            <a:off x="5490350" y="3456842"/>
            <a:ext cx="2622762" cy="1146619"/>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5"/>
          <p:cNvSpPr>
            <a:spLocks/>
          </p:cNvSpPr>
          <p:nvPr/>
        </p:nvSpPr>
        <p:spPr bwMode="auto">
          <a:xfrm rot="2700000">
            <a:off x="6546759" y="3456842"/>
            <a:ext cx="2622763" cy="1146618"/>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5"/>
          <p:cNvSpPr>
            <a:spLocks/>
          </p:cNvSpPr>
          <p:nvPr/>
        </p:nvSpPr>
        <p:spPr bwMode="auto">
          <a:xfrm rot="18900000">
            <a:off x="7590552" y="3456844"/>
            <a:ext cx="2622762" cy="1146619"/>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5"/>
          <p:cNvSpPr>
            <a:spLocks/>
          </p:cNvSpPr>
          <p:nvPr/>
        </p:nvSpPr>
        <p:spPr bwMode="auto">
          <a:xfrm rot="2700000">
            <a:off x="8642644" y="3456847"/>
            <a:ext cx="2622763" cy="1146618"/>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Oval 6"/>
          <p:cNvSpPr>
            <a:spLocks noChangeArrowheads="1"/>
          </p:cNvSpPr>
          <p:nvPr/>
        </p:nvSpPr>
        <p:spPr bwMode="auto">
          <a:xfrm>
            <a:off x="1632067" y="4115917"/>
            <a:ext cx="869284" cy="872266"/>
          </a:xfrm>
          <a:prstGeom prst="ellipse">
            <a:avLst/>
          </a:pr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b="1" dirty="0">
              <a:solidFill>
                <a:schemeClr val="accent1"/>
              </a:solidFill>
            </a:endParaRPr>
          </a:p>
        </p:txBody>
      </p:sp>
      <p:sp>
        <p:nvSpPr>
          <p:cNvPr id="24" name="Oval 6"/>
          <p:cNvSpPr>
            <a:spLocks noChangeArrowheads="1"/>
          </p:cNvSpPr>
          <p:nvPr/>
        </p:nvSpPr>
        <p:spPr bwMode="auto">
          <a:xfrm>
            <a:off x="3732270" y="4115917"/>
            <a:ext cx="869284" cy="872266"/>
          </a:xfrm>
          <a:prstGeom prst="ellipse">
            <a:avLst/>
          </a:pr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b="1" dirty="0">
              <a:solidFill>
                <a:schemeClr val="accent3"/>
              </a:solidFill>
            </a:endParaRPr>
          </a:p>
        </p:txBody>
      </p:sp>
      <p:sp>
        <p:nvSpPr>
          <p:cNvPr id="27" name="Oval 6"/>
          <p:cNvSpPr>
            <a:spLocks noChangeArrowheads="1"/>
          </p:cNvSpPr>
          <p:nvPr/>
        </p:nvSpPr>
        <p:spPr bwMode="auto">
          <a:xfrm>
            <a:off x="5842032" y="4115917"/>
            <a:ext cx="869284" cy="872266"/>
          </a:xfrm>
          <a:prstGeom prst="ellipse">
            <a:avLst/>
          </a:pr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b="1" dirty="0">
              <a:solidFill>
                <a:schemeClr val="accent5"/>
              </a:solidFill>
            </a:endParaRPr>
          </a:p>
        </p:txBody>
      </p:sp>
      <p:sp>
        <p:nvSpPr>
          <p:cNvPr id="30" name="Oval 6"/>
          <p:cNvSpPr>
            <a:spLocks noChangeArrowheads="1"/>
          </p:cNvSpPr>
          <p:nvPr/>
        </p:nvSpPr>
        <p:spPr bwMode="auto">
          <a:xfrm>
            <a:off x="7942233" y="4115917"/>
            <a:ext cx="869284" cy="872266"/>
          </a:xfrm>
          <a:prstGeom prst="ellipse">
            <a:avLst/>
          </a:pr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b="1" dirty="0">
              <a:solidFill>
                <a:schemeClr val="accent1"/>
              </a:solidFill>
            </a:endParaRPr>
          </a:p>
        </p:txBody>
      </p:sp>
      <p:sp>
        <p:nvSpPr>
          <p:cNvPr id="32" name="Oval 7"/>
          <p:cNvSpPr>
            <a:spLocks noChangeArrowheads="1"/>
          </p:cNvSpPr>
          <p:nvPr/>
        </p:nvSpPr>
        <p:spPr bwMode="auto">
          <a:xfrm>
            <a:off x="10042332" y="4115918"/>
            <a:ext cx="869284" cy="872265"/>
          </a:xfrm>
          <a:prstGeom prst="ellipse">
            <a:avLst/>
          </a:pr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pPr algn="ctr"/>
            <a:endParaRPr lang="en-US" sz="1600" b="1" dirty="0">
              <a:solidFill>
                <a:schemeClr val="accent2"/>
              </a:solidFill>
            </a:endParaRPr>
          </a:p>
        </p:txBody>
      </p:sp>
      <p:sp>
        <p:nvSpPr>
          <p:cNvPr id="34" name="Oval 6"/>
          <p:cNvSpPr>
            <a:spLocks noChangeArrowheads="1"/>
          </p:cNvSpPr>
          <p:nvPr/>
        </p:nvSpPr>
        <p:spPr bwMode="auto">
          <a:xfrm rot="2700000">
            <a:off x="4786470" y="3068961"/>
            <a:ext cx="869284" cy="872265"/>
          </a:xfrm>
          <a:prstGeom prst="ellipse">
            <a:avLst/>
          </a:pr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Oval 6"/>
          <p:cNvSpPr>
            <a:spLocks noChangeArrowheads="1"/>
          </p:cNvSpPr>
          <p:nvPr/>
        </p:nvSpPr>
        <p:spPr bwMode="auto">
          <a:xfrm rot="2700000">
            <a:off x="8996433" y="3068961"/>
            <a:ext cx="869284" cy="872265"/>
          </a:xfrm>
          <a:prstGeom prst="ellipse">
            <a:avLst/>
          </a:pr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Oval 6"/>
          <p:cNvSpPr>
            <a:spLocks noChangeArrowheads="1"/>
          </p:cNvSpPr>
          <p:nvPr/>
        </p:nvSpPr>
        <p:spPr bwMode="auto">
          <a:xfrm rot="2700000">
            <a:off x="6900548" y="3068961"/>
            <a:ext cx="869284" cy="872265"/>
          </a:xfrm>
          <a:prstGeom prst="ellipse">
            <a:avLst/>
          </a:pr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6"/>
          <p:cNvSpPr>
            <a:spLocks noChangeArrowheads="1"/>
          </p:cNvSpPr>
          <p:nvPr/>
        </p:nvSpPr>
        <p:spPr bwMode="auto">
          <a:xfrm rot="2700000">
            <a:off x="2690584" y="3068961"/>
            <a:ext cx="869284" cy="872265"/>
          </a:xfrm>
          <a:prstGeom prst="ellipse">
            <a:avLst/>
          </a:pr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TextBox 44"/>
          <p:cNvSpPr txBox="1"/>
          <p:nvPr/>
        </p:nvSpPr>
        <p:spPr>
          <a:xfrm>
            <a:off x="2651232" y="2100393"/>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46" name="Rectangle 45"/>
          <p:cNvSpPr/>
          <p:nvPr/>
        </p:nvSpPr>
        <p:spPr>
          <a:xfrm>
            <a:off x="2129525" y="2292081"/>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47" name="TextBox 46"/>
          <p:cNvSpPr txBox="1"/>
          <p:nvPr/>
        </p:nvSpPr>
        <p:spPr>
          <a:xfrm>
            <a:off x="1552805" y="5232546"/>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48" name="Rectangle 47"/>
          <p:cNvSpPr/>
          <p:nvPr/>
        </p:nvSpPr>
        <p:spPr>
          <a:xfrm>
            <a:off x="1031095" y="5424234"/>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49" name="TextBox 48"/>
          <p:cNvSpPr txBox="1"/>
          <p:nvPr/>
        </p:nvSpPr>
        <p:spPr>
          <a:xfrm>
            <a:off x="4701548" y="2100393"/>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50" name="Rectangle 49"/>
          <p:cNvSpPr/>
          <p:nvPr/>
        </p:nvSpPr>
        <p:spPr>
          <a:xfrm>
            <a:off x="4179840" y="2292081"/>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51" name="TextBox 50"/>
          <p:cNvSpPr txBox="1"/>
          <p:nvPr/>
        </p:nvSpPr>
        <p:spPr>
          <a:xfrm>
            <a:off x="3624935" y="5240915"/>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52" name="Rectangle 51"/>
          <p:cNvSpPr/>
          <p:nvPr/>
        </p:nvSpPr>
        <p:spPr>
          <a:xfrm>
            <a:off x="3103228" y="5432603"/>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53" name="TextBox 52"/>
          <p:cNvSpPr txBox="1"/>
          <p:nvPr/>
        </p:nvSpPr>
        <p:spPr>
          <a:xfrm>
            <a:off x="6839352" y="2100393"/>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54" name="Rectangle 53"/>
          <p:cNvSpPr/>
          <p:nvPr/>
        </p:nvSpPr>
        <p:spPr>
          <a:xfrm>
            <a:off x="6317642" y="2292081"/>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55" name="TextBox 54"/>
          <p:cNvSpPr txBox="1"/>
          <p:nvPr/>
        </p:nvSpPr>
        <p:spPr>
          <a:xfrm>
            <a:off x="5785045" y="5240925"/>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56" name="Rectangle 55"/>
          <p:cNvSpPr/>
          <p:nvPr/>
        </p:nvSpPr>
        <p:spPr>
          <a:xfrm>
            <a:off x="5263337" y="5432613"/>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57" name="TextBox 56"/>
          <p:cNvSpPr txBox="1"/>
          <p:nvPr/>
        </p:nvSpPr>
        <p:spPr>
          <a:xfrm>
            <a:off x="8903422" y="2100393"/>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58" name="Rectangle 57"/>
          <p:cNvSpPr/>
          <p:nvPr/>
        </p:nvSpPr>
        <p:spPr>
          <a:xfrm>
            <a:off x="8381715" y="2292081"/>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59" name="TextBox 58"/>
          <p:cNvSpPr txBox="1"/>
          <p:nvPr/>
        </p:nvSpPr>
        <p:spPr>
          <a:xfrm>
            <a:off x="7859156" y="5226752"/>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60" name="Rectangle 59"/>
          <p:cNvSpPr/>
          <p:nvPr/>
        </p:nvSpPr>
        <p:spPr>
          <a:xfrm>
            <a:off x="7337449" y="5418440"/>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61" name="TextBox 60"/>
          <p:cNvSpPr txBox="1"/>
          <p:nvPr/>
        </p:nvSpPr>
        <p:spPr>
          <a:xfrm>
            <a:off x="10020495" y="5226762"/>
            <a:ext cx="969351" cy="257369"/>
          </a:xfrm>
          <a:prstGeom prst="rect">
            <a:avLst/>
          </a:prstGeom>
          <a:noFill/>
        </p:spPr>
        <p:txBody>
          <a:bodyPr wrap="none" lIns="72000" tIns="36000" rIns="72000" bIns="36000" rtlCol="0" anchor="t">
            <a:spAutoFit/>
          </a:bodyPr>
          <a:lstStyle/>
          <a:p>
            <a:pPr algn="ctr"/>
            <a:r>
              <a:rPr lang="en-US" sz="1200" b="1" dirty="0">
                <a:latin typeface="+mj-lt"/>
              </a:rPr>
              <a:t>Description</a:t>
            </a:r>
            <a:endParaRPr lang="id-ID" sz="1200" b="1" dirty="0">
              <a:latin typeface="+mj-lt"/>
            </a:endParaRPr>
          </a:p>
        </p:txBody>
      </p:sp>
      <p:sp>
        <p:nvSpPr>
          <p:cNvPr id="62" name="Rectangle 61"/>
          <p:cNvSpPr/>
          <p:nvPr/>
        </p:nvSpPr>
        <p:spPr>
          <a:xfrm>
            <a:off x="9498787" y="5418450"/>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grpSp>
        <p:nvGrpSpPr>
          <p:cNvPr id="38" name="Group 37"/>
          <p:cNvGrpSpPr/>
          <p:nvPr/>
        </p:nvGrpSpPr>
        <p:grpSpPr>
          <a:xfrm>
            <a:off x="3986731" y="4379013"/>
            <a:ext cx="360363" cy="346075"/>
            <a:chOff x="2659063" y="4224338"/>
            <a:chExt cx="360363" cy="346075"/>
          </a:xfrm>
          <a:solidFill>
            <a:schemeClr val="accent3"/>
          </a:solidFill>
        </p:grpSpPr>
        <p:sp>
          <p:nvSpPr>
            <p:cNvPr id="39" name="Freeform 10"/>
            <p:cNvSpPr>
              <a:spLocks noEditPoints="1"/>
            </p:cNvSpPr>
            <p:nvPr/>
          </p:nvSpPr>
          <p:spPr bwMode="auto">
            <a:xfrm>
              <a:off x="2659063" y="4405313"/>
              <a:ext cx="150813" cy="165100"/>
            </a:xfrm>
            <a:custGeom>
              <a:avLst/>
              <a:gdLst>
                <a:gd name="T0" fmla="*/ 31 w 40"/>
                <a:gd name="T1" fmla="*/ 27 h 44"/>
                <a:gd name="T2" fmla="*/ 36 w 40"/>
                <a:gd name="T3" fmla="*/ 16 h 44"/>
                <a:gd name="T4" fmla="*/ 20 w 40"/>
                <a:gd name="T5" fmla="*/ 0 h 44"/>
                <a:gd name="T6" fmla="*/ 4 w 40"/>
                <a:gd name="T7" fmla="*/ 16 h 44"/>
                <a:gd name="T8" fmla="*/ 9 w 40"/>
                <a:gd name="T9" fmla="*/ 27 h 44"/>
                <a:gd name="T10" fmla="*/ 0 w 40"/>
                <a:gd name="T11" fmla="*/ 44 h 44"/>
                <a:gd name="T12" fmla="*/ 8 w 40"/>
                <a:gd name="T13" fmla="*/ 44 h 44"/>
                <a:gd name="T14" fmla="*/ 20 w 40"/>
                <a:gd name="T15" fmla="*/ 32 h 44"/>
                <a:gd name="T16" fmla="*/ 32 w 40"/>
                <a:gd name="T17" fmla="*/ 44 h 44"/>
                <a:gd name="T18" fmla="*/ 40 w 40"/>
                <a:gd name="T19" fmla="*/ 44 h 44"/>
                <a:gd name="T20" fmla="*/ 31 w 40"/>
                <a:gd name="T21" fmla="*/ 27 h 44"/>
                <a:gd name="T22" fmla="*/ 12 w 40"/>
                <a:gd name="T23" fmla="*/ 16 h 44"/>
                <a:gd name="T24" fmla="*/ 20 w 40"/>
                <a:gd name="T25" fmla="*/ 8 h 44"/>
                <a:gd name="T26" fmla="*/ 28 w 40"/>
                <a:gd name="T27" fmla="*/ 16 h 44"/>
                <a:gd name="T28" fmla="*/ 20 w 40"/>
                <a:gd name="T29" fmla="*/ 24 h 44"/>
                <a:gd name="T30" fmla="*/ 12 w 40"/>
                <a:gd name="T31" fmla="*/ 1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4">
                  <a:moveTo>
                    <a:pt x="31" y="27"/>
                  </a:moveTo>
                  <a:cubicBezTo>
                    <a:pt x="34" y="24"/>
                    <a:pt x="36" y="20"/>
                    <a:pt x="36" y="16"/>
                  </a:cubicBezTo>
                  <a:cubicBezTo>
                    <a:pt x="36" y="7"/>
                    <a:pt x="29" y="0"/>
                    <a:pt x="20" y="0"/>
                  </a:cubicBezTo>
                  <a:cubicBezTo>
                    <a:pt x="11" y="0"/>
                    <a:pt x="4" y="7"/>
                    <a:pt x="4" y="16"/>
                  </a:cubicBezTo>
                  <a:cubicBezTo>
                    <a:pt x="4" y="20"/>
                    <a:pt x="6" y="24"/>
                    <a:pt x="9" y="27"/>
                  </a:cubicBezTo>
                  <a:cubicBezTo>
                    <a:pt x="4" y="31"/>
                    <a:pt x="0" y="37"/>
                    <a:pt x="0" y="44"/>
                  </a:cubicBezTo>
                  <a:cubicBezTo>
                    <a:pt x="8" y="44"/>
                    <a:pt x="8" y="44"/>
                    <a:pt x="8" y="44"/>
                  </a:cubicBezTo>
                  <a:cubicBezTo>
                    <a:pt x="8" y="37"/>
                    <a:pt x="13" y="32"/>
                    <a:pt x="20" y="32"/>
                  </a:cubicBezTo>
                  <a:cubicBezTo>
                    <a:pt x="27" y="32"/>
                    <a:pt x="32" y="37"/>
                    <a:pt x="32" y="44"/>
                  </a:cubicBezTo>
                  <a:cubicBezTo>
                    <a:pt x="40" y="44"/>
                    <a:pt x="40" y="44"/>
                    <a:pt x="40" y="44"/>
                  </a:cubicBezTo>
                  <a:cubicBezTo>
                    <a:pt x="40" y="37"/>
                    <a:pt x="37" y="31"/>
                    <a:pt x="31" y="27"/>
                  </a:cubicBezTo>
                  <a:close/>
                  <a:moveTo>
                    <a:pt x="12" y="16"/>
                  </a:moveTo>
                  <a:cubicBezTo>
                    <a:pt x="12" y="12"/>
                    <a:pt x="16" y="8"/>
                    <a:pt x="20" y="8"/>
                  </a:cubicBezTo>
                  <a:cubicBezTo>
                    <a:pt x="25" y="8"/>
                    <a:pt x="28" y="12"/>
                    <a:pt x="28" y="16"/>
                  </a:cubicBezTo>
                  <a:cubicBezTo>
                    <a:pt x="28" y="20"/>
                    <a:pt x="25" y="24"/>
                    <a:pt x="20" y="24"/>
                  </a:cubicBezTo>
                  <a:cubicBezTo>
                    <a:pt x="16" y="24"/>
                    <a:pt x="12" y="20"/>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1"/>
            <p:cNvSpPr>
              <a:spLocks noEditPoints="1"/>
            </p:cNvSpPr>
            <p:nvPr/>
          </p:nvSpPr>
          <p:spPr bwMode="auto">
            <a:xfrm>
              <a:off x="2659063" y="4224338"/>
              <a:ext cx="360363" cy="346075"/>
            </a:xfrm>
            <a:custGeom>
              <a:avLst/>
              <a:gdLst>
                <a:gd name="T0" fmla="*/ 96 w 96"/>
                <a:gd name="T1" fmla="*/ 44 h 92"/>
                <a:gd name="T2" fmla="*/ 96 w 96"/>
                <a:gd name="T3" fmla="*/ 8 h 92"/>
                <a:gd name="T4" fmla="*/ 60 w 96"/>
                <a:gd name="T5" fmla="*/ 8 h 92"/>
                <a:gd name="T6" fmla="*/ 60 w 96"/>
                <a:gd name="T7" fmla="*/ 0 h 92"/>
                <a:gd name="T8" fmla="*/ 0 w 96"/>
                <a:gd name="T9" fmla="*/ 0 h 92"/>
                <a:gd name="T10" fmla="*/ 0 w 96"/>
                <a:gd name="T11" fmla="*/ 32 h 92"/>
                <a:gd name="T12" fmla="*/ 8 w 96"/>
                <a:gd name="T13" fmla="*/ 32 h 92"/>
                <a:gd name="T14" fmla="*/ 8 w 96"/>
                <a:gd name="T15" fmla="*/ 43 h 92"/>
                <a:gd name="T16" fmla="*/ 25 w 96"/>
                <a:gd name="T17" fmla="*/ 32 h 92"/>
                <a:gd name="T18" fmla="*/ 40 w 96"/>
                <a:gd name="T19" fmla="*/ 32 h 92"/>
                <a:gd name="T20" fmla="*/ 40 w 96"/>
                <a:gd name="T21" fmla="*/ 44 h 92"/>
                <a:gd name="T22" fmla="*/ 70 w 96"/>
                <a:gd name="T23" fmla="*/ 44 h 92"/>
                <a:gd name="T24" fmla="*/ 75 w 96"/>
                <a:gd name="T25" fmla="*/ 48 h 92"/>
                <a:gd name="T26" fmla="*/ 60 w 96"/>
                <a:gd name="T27" fmla="*/ 64 h 92"/>
                <a:gd name="T28" fmla="*/ 65 w 96"/>
                <a:gd name="T29" fmla="*/ 75 h 92"/>
                <a:gd name="T30" fmla="*/ 56 w 96"/>
                <a:gd name="T31" fmla="*/ 92 h 92"/>
                <a:gd name="T32" fmla="*/ 64 w 96"/>
                <a:gd name="T33" fmla="*/ 92 h 92"/>
                <a:gd name="T34" fmla="*/ 76 w 96"/>
                <a:gd name="T35" fmla="*/ 80 h 92"/>
                <a:gd name="T36" fmla="*/ 88 w 96"/>
                <a:gd name="T37" fmla="*/ 92 h 92"/>
                <a:gd name="T38" fmla="*/ 96 w 96"/>
                <a:gd name="T39" fmla="*/ 92 h 92"/>
                <a:gd name="T40" fmla="*/ 87 w 96"/>
                <a:gd name="T41" fmla="*/ 75 h 92"/>
                <a:gd name="T42" fmla="*/ 92 w 96"/>
                <a:gd name="T43" fmla="*/ 64 h 92"/>
                <a:gd name="T44" fmla="*/ 88 w 96"/>
                <a:gd name="T45" fmla="*/ 53 h 92"/>
                <a:gd name="T46" fmla="*/ 88 w 96"/>
                <a:gd name="T47" fmla="*/ 44 h 92"/>
                <a:gd name="T48" fmla="*/ 96 w 96"/>
                <a:gd name="T49" fmla="*/ 44 h 92"/>
                <a:gd name="T50" fmla="*/ 23 w 96"/>
                <a:gd name="T51" fmla="*/ 24 h 92"/>
                <a:gd name="T52" fmla="*/ 16 w 96"/>
                <a:gd name="T53" fmla="*/ 28 h 92"/>
                <a:gd name="T54" fmla="*/ 16 w 96"/>
                <a:gd name="T55" fmla="*/ 24 h 92"/>
                <a:gd name="T56" fmla="*/ 8 w 96"/>
                <a:gd name="T57" fmla="*/ 24 h 92"/>
                <a:gd name="T58" fmla="*/ 8 w 96"/>
                <a:gd name="T59" fmla="*/ 8 h 92"/>
                <a:gd name="T60" fmla="*/ 52 w 96"/>
                <a:gd name="T61" fmla="*/ 8 h 92"/>
                <a:gd name="T62" fmla="*/ 52 w 96"/>
                <a:gd name="T63" fmla="*/ 24 h 92"/>
                <a:gd name="T64" fmla="*/ 23 w 96"/>
                <a:gd name="T65" fmla="*/ 24 h 92"/>
                <a:gd name="T66" fmla="*/ 48 w 96"/>
                <a:gd name="T67" fmla="*/ 36 h 92"/>
                <a:gd name="T68" fmla="*/ 48 w 96"/>
                <a:gd name="T69" fmla="*/ 32 h 92"/>
                <a:gd name="T70" fmla="*/ 60 w 96"/>
                <a:gd name="T71" fmla="*/ 32 h 92"/>
                <a:gd name="T72" fmla="*/ 60 w 96"/>
                <a:gd name="T73" fmla="*/ 16 h 92"/>
                <a:gd name="T74" fmla="*/ 88 w 96"/>
                <a:gd name="T75" fmla="*/ 16 h 92"/>
                <a:gd name="T76" fmla="*/ 88 w 96"/>
                <a:gd name="T77" fmla="*/ 36 h 92"/>
                <a:gd name="T78" fmla="*/ 80 w 96"/>
                <a:gd name="T79" fmla="*/ 36 h 92"/>
                <a:gd name="T80" fmla="*/ 80 w 96"/>
                <a:gd name="T81" fmla="*/ 42 h 92"/>
                <a:gd name="T82" fmla="*/ 74 w 96"/>
                <a:gd name="T83" fmla="*/ 36 h 92"/>
                <a:gd name="T84" fmla="*/ 48 w 96"/>
                <a:gd name="T85" fmla="*/ 36 h 92"/>
                <a:gd name="T86" fmla="*/ 68 w 96"/>
                <a:gd name="T87" fmla="*/ 64 h 92"/>
                <a:gd name="T88" fmla="*/ 76 w 96"/>
                <a:gd name="T89" fmla="*/ 56 h 92"/>
                <a:gd name="T90" fmla="*/ 84 w 96"/>
                <a:gd name="T91" fmla="*/ 64 h 92"/>
                <a:gd name="T92" fmla="*/ 76 w 96"/>
                <a:gd name="T93" fmla="*/ 72 h 92"/>
                <a:gd name="T94" fmla="*/ 68 w 96"/>
                <a:gd name="T95"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 h="92">
                  <a:moveTo>
                    <a:pt x="96" y="44"/>
                  </a:moveTo>
                  <a:cubicBezTo>
                    <a:pt x="96" y="8"/>
                    <a:pt x="96" y="8"/>
                    <a:pt x="96" y="8"/>
                  </a:cubicBezTo>
                  <a:cubicBezTo>
                    <a:pt x="60" y="8"/>
                    <a:pt x="60" y="8"/>
                    <a:pt x="60" y="8"/>
                  </a:cubicBezTo>
                  <a:cubicBezTo>
                    <a:pt x="60" y="0"/>
                    <a:pt x="60" y="0"/>
                    <a:pt x="60" y="0"/>
                  </a:cubicBezTo>
                  <a:cubicBezTo>
                    <a:pt x="0" y="0"/>
                    <a:pt x="0" y="0"/>
                    <a:pt x="0" y="0"/>
                  </a:cubicBezTo>
                  <a:cubicBezTo>
                    <a:pt x="0" y="32"/>
                    <a:pt x="0" y="32"/>
                    <a:pt x="0" y="32"/>
                  </a:cubicBezTo>
                  <a:cubicBezTo>
                    <a:pt x="8" y="32"/>
                    <a:pt x="8" y="32"/>
                    <a:pt x="8" y="32"/>
                  </a:cubicBezTo>
                  <a:cubicBezTo>
                    <a:pt x="8" y="43"/>
                    <a:pt x="8" y="43"/>
                    <a:pt x="8" y="43"/>
                  </a:cubicBezTo>
                  <a:cubicBezTo>
                    <a:pt x="25" y="32"/>
                    <a:pt x="25" y="32"/>
                    <a:pt x="25" y="32"/>
                  </a:cubicBezTo>
                  <a:cubicBezTo>
                    <a:pt x="40" y="32"/>
                    <a:pt x="40" y="32"/>
                    <a:pt x="40" y="32"/>
                  </a:cubicBezTo>
                  <a:cubicBezTo>
                    <a:pt x="40" y="44"/>
                    <a:pt x="40" y="44"/>
                    <a:pt x="40" y="44"/>
                  </a:cubicBezTo>
                  <a:cubicBezTo>
                    <a:pt x="70" y="44"/>
                    <a:pt x="70" y="44"/>
                    <a:pt x="70" y="44"/>
                  </a:cubicBezTo>
                  <a:cubicBezTo>
                    <a:pt x="75" y="48"/>
                    <a:pt x="75" y="48"/>
                    <a:pt x="75" y="48"/>
                  </a:cubicBezTo>
                  <a:cubicBezTo>
                    <a:pt x="66" y="49"/>
                    <a:pt x="60" y="56"/>
                    <a:pt x="60" y="64"/>
                  </a:cubicBezTo>
                  <a:cubicBezTo>
                    <a:pt x="60" y="68"/>
                    <a:pt x="62" y="72"/>
                    <a:pt x="65" y="75"/>
                  </a:cubicBezTo>
                  <a:cubicBezTo>
                    <a:pt x="60" y="79"/>
                    <a:pt x="56" y="85"/>
                    <a:pt x="56" y="92"/>
                  </a:cubicBezTo>
                  <a:cubicBezTo>
                    <a:pt x="64" y="92"/>
                    <a:pt x="64" y="92"/>
                    <a:pt x="64" y="92"/>
                  </a:cubicBezTo>
                  <a:cubicBezTo>
                    <a:pt x="64" y="85"/>
                    <a:pt x="69" y="80"/>
                    <a:pt x="76" y="80"/>
                  </a:cubicBezTo>
                  <a:cubicBezTo>
                    <a:pt x="83" y="80"/>
                    <a:pt x="88" y="85"/>
                    <a:pt x="88" y="92"/>
                  </a:cubicBezTo>
                  <a:cubicBezTo>
                    <a:pt x="96" y="92"/>
                    <a:pt x="96" y="92"/>
                    <a:pt x="96" y="92"/>
                  </a:cubicBezTo>
                  <a:cubicBezTo>
                    <a:pt x="96" y="85"/>
                    <a:pt x="93" y="79"/>
                    <a:pt x="87" y="75"/>
                  </a:cubicBezTo>
                  <a:cubicBezTo>
                    <a:pt x="90" y="72"/>
                    <a:pt x="92" y="68"/>
                    <a:pt x="92" y="64"/>
                  </a:cubicBezTo>
                  <a:cubicBezTo>
                    <a:pt x="92" y="60"/>
                    <a:pt x="91" y="56"/>
                    <a:pt x="88" y="53"/>
                  </a:cubicBezTo>
                  <a:cubicBezTo>
                    <a:pt x="88" y="44"/>
                    <a:pt x="88" y="44"/>
                    <a:pt x="88" y="44"/>
                  </a:cubicBezTo>
                  <a:lnTo>
                    <a:pt x="96" y="44"/>
                  </a:lnTo>
                  <a:close/>
                  <a:moveTo>
                    <a:pt x="23" y="24"/>
                  </a:moveTo>
                  <a:cubicBezTo>
                    <a:pt x="16" y="28"/>
                    <a:pt x="16" y="28"/>
                    <a:pt x="16" y="28"/>
                  </a:cubicBezTo>
                  <a:cubicBezTo>
                    <a:pt x="16" y="24"/>
                    <a:pt x="16" y="24"/>
                    <a:pt x="16" y="24"/>
                  </a:cubicBezTo>
                  <a:cubicBezTo>
                    <a:pt x="8" y="24"/>
                    <a:pt x="8" y="24"/>
                    <a:pt x="8" y="24"/>
                  </a:cubicBezTo>
                  <a:cubicBezTo>
                    <a:pt x="8" y="8"/>
                    <a:pt x="8" y="8"/>
                    <a:pt x="8" y="8"/>
                  </a:cubicBezTo>
                  <a:cubicBezTo>
                    <a:pt x="52" y="8"/>
                    <a:pt x="52" y="8"/>
                    <a:pt x="52" y="8"/>
                  </a:cubicBezTo>
                  <a:cubicBezTo>
                    <a:pt x="52" y="24"/>
                    <a:pt x="52" y="24"/>
                    <a:pt x="52" y="24"/>
                  </a:cubicBezTo>
                  <a:lnTo>
                    <a:pt x="23" y="24"/>
                  </a:lnTo>
                  <a:close/>
                  <a:moveTo>
                    <a:pt x="48" y="36"/>
                  </a:moveTo>
                  <a:cubicBezTo>
                    <a:pt x="48" y="32"/>
                    <a:pt x="48" y="32"/>
                    <a:pt x="48" y="32"/>
                  </a:cubicBezTo>
                  <a:cubicBezTo>
                    <a:pt x="60" y="32"/>
                    <a:pt x="60" y="32"/>
                    <a:pt x="60" y="32"/>
                  </a:cubicBezTo>
                  <a:cubicBezTo>
                    <a:pt x="60" y="16"/>
                    <a:pt x="60" y="16"/>
                    <a:pt x="60" y="16"/>
                  </a:cubicBezTo>
                  <a:cubicBezTo>
                    <a:pt x="88" y="16"/>
                    <a:pt x="88" y="16"/>
                    <a:pt x="88" y="16"/>
                  </a:cubicBezTo>
                  <a:cubicBezTo>
                    <a:pt x="88" y="36"/>
                    <a:pt x="88" y="36"/>
                    <a:pt x="88" y="36"/>
                  </a:cubicBezTo>
                  <a:cubicBezTo>
                    <a:pt x="80" y="36"/>
                    <a:pt x="80" y="36"/>
                    <a:pt x="80" y="36"/>
                  </a:cubicBezTo>
                  <a:cubicBezTo>
                    <a:pt x="80" y="42"/>
                    <a:pt x="80" y="42"/>
                    <a:pt x="80" y="42"/>
                  </a:cubicBezTo>
                  <a:cubicBezTo>
                    <a:pt x="74" y="36"/>
                    <a:pt x="74" y="36"/>
                    <a:pt x="74" y="36"/>
                  </a:cubicBezTo>
                  <a:lnTo>
                    <a:pt x="48" y="36"/>
                  </a:lnTo>
                  <a:close/>
                  <a:moveTo>
                    <a:pt x="68" y="64"/>
                  </a:moveTo>
                  <a:cubicBezTo>
                    <a:pt x="68" y="60"/>
                    <a:pt x="72" y="56"/>
                    <a:pt x="76" y="56"/>
                  </a:cubicBezTo>
                  <a:cubicBezTo>
                    <a:pt x="81" y="56"/>
                    <a:pt x="84" y="60"/>
                    <a:pt x="84" y="64"/>
                  </a:cubicBezTo>
                  <a:cubicBezTo>
                    <a:pt x="84" y="68"/>
                    <a:pt x="81" y="72"/>
                    <a:pt x="76" y="72"/>
                  </a:cubicBezTo>
                  <a:cubicBezTo>
                    <a:pt x="72" y="72"/>
                    <a:pt x="68" y="68"/>
                    <a:pt x="6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Freeform 13"/>
          <p:cNvSpPr>
            <a:spLocks noEditPoints="1"/>
          </p:cNvSpPr>
          <p:nvPr/>
        </p:nvSpPr>
        <p:spPr bwMode="auto">
          <a:xfrm>
            <a:off x="10292824" y="4355994"/>
            <a:ext cx="368300" cy="392113"/>
          </a:xfrm>
          <a:custGeom>
            <a:avLst/>
            <a:gdLst>
              <a:gd name="T0" fmla="*/ 97 w 98"/>
              <a:gd name="T1" fmla="*/ 53 h 104"/>
              <a:gd name="T2" fmla="*/ 86 w 98"/>
              <a:gd name="T3" fmla="*/ 32 h 104"/>
              <a:gd name="T4" fmla="*/ 44 w 98"/>
              <a:gd name="T5" fmla="*/ 0 h 104"/>
              <a:gd name="T6" fmla="*/ 0 w 98"/>
              <a:gd name="T7" fmla="*/ 44 h 104"/>
              <a:gd name="T8" fmla="*/ 7 w 98"/>
              <a:gd name="T9" fmla="*/ 67 h 104"/>
              <a:gd name="T10" fmla="*/ 12 w 98"/>
              <a:gd name="T11" fmla="*/ 85 h 104"/>
              <a:gd name="T12" fmla="*/ 12 w 98"/>
              <a:gd name="T13" fmla="*/ 104 h 104"/>
              <a:gd name="T14" fmla="*/ 20 w 98"/>
              <a:gd name="T15" fmla="*/ 104 h 104"/>
              <a:gd name="T16" fmla="*/ 20 w 98"/>
              <a:gd name="T17" fmla="*/ 85 h 104"/>
              <a:gd name="T18" fmla="*/ 14 w 98"/>
              <a:gd name="T19" fmla="*/ 64 h 104"/>
              <a:gd name="T20" fmla="*/ 8 w 98"/>
              <a:gd name="T21" fmla="*/ 44 h 104"/>
              <a:gd name="T22" fmla="*/ 40 w 98"/>
              <a:gd name="T23" fmla="*/ 9 h 104"/>
              <a:gd name="T24" fmla="*/ 40 w 98"/>
              <a:gd name="T25" fmla="*/ 37 h 104"/>
              <a:gd name="T26" fmla="*/ 28 w 98"/>
              <a:gd name="T27" fmla="*/ 52 h 104"/>
              <a:gd name="T28" fmla="*/ 44 w 98"/>
              <a:gd name="T29" fmla="*/ 68 h 104"/>
              <a:gd name="T30" fmla="*/ 53 w 98"/>
              <a:gd name="T31" fmla="*/ 66 h 104"/>
              <a:gd name="T32" fmla="*/ 60 w 98"/>
              <a:gd name="T33" fmla="*/ 71 h 104"/>
              <a:gd name="T34" fmla="*/ 66 w 98"/>
              <a:gd name="T35" fmla="*/ 76 h 104"/>
              <a:gd name="T36" fmla="*/ 72 w 98"/>
              <a:gd name="T37" fmla="*/ 70 h 104"/>
              <a:gd name="T38" fmla="*/ 66 w 98"/>
              <a:gd name="T39" fmla="*/ 64 h 104"/>
              <a:gd name="T40" fmla="*/ 65 w 98"/>
              <a:gd name="T41" fmla="*/ 65 h 104"/>
              <a:gd name="T42" fmla="*/ 58 w 98"/>
              <a:gd name="T43" fmla="*/ 60 h 104"/>
              <a:gd name="T44" fmla="*/ 60 w 98"/>
              <a:gd name="T45" fmla="*/ 52 h 104"/>
              <a:gd name="T46" fmla="*/ 48 w 98"/>
              <a:gd name="T47" fmla="*/ 37 h 104"/>
              <a:gd name="T48" fmla="*/ 48 w 98"/>
              <a:gd name="T49" fmla="*/ 9 h 104"/>
              <a:gd name="T50" fmla="*/ 79 w 98"/>
              <a:gd name="T51" fmla="*/ 34 h 104"/>
              <a:gd name="T52" fmla="*/ 79 w 98"/>
              <a:gd name="T53" fmla="*/ 35 h 104"/>
              <a:gd name="T54" fmla="*/ 90 w 98"/>
              <a:gd name="T55" fmla="*/ 56 h 104"/>
              <a:gd name="T56" fmla="*/ 90 w 98"/>
              <a:gd name="T57" fmla="*/ 58 h 104"/>
              <a:gd name="T58" fmla="*/ 83 w 98"/>
              <a:gd name="T59" fmla="*/ 60 h 104"/>
              <a:gd name="T60" fmla="*/ 80 w 98"/>
              <a:gd name="T61" fmla="*/ 60 h 104"/>
              <a:gd name="T62" fmla="*/ 80 w 98"/>
              <a:gd name="T63" fmla="*/ 72 h 104"/>
              <a:gd name="T64" fmla="*/ 68 w 98"/>
              <a:gd name="T65" fmla="*/ 84 h 104"/>
              <a:gd name="T66" fmla="*/ 60 w 98"/>
              <a:gd name="T67" fmla="*/ 84 h 104"/>
              <a:gd name="T68" fmla="*/ 60 w 98"/>
              <a:gd name="T69" fmla="*/ 104 h 104"/>
              <a:gd name="T70" fmla="*/ 68 w 98"/>
              <a:gd name="T71" fmla="*/ 104 h 104"/>
              <a:gd name="T72" fmla="*/ 68 w 98"/>
              <a:gd name="T73" fmla="*/ 92 h 104"/>
              <a:gd name="T74" fmla="*/ 88 w 98"/>
              <a:gd name="T75" fmla="*/ 72 h 104"/>
              <a:gd name="T76" fmla="*/ 88 w 98"/>
              <a:gd name="T77" fmla="*/ 66 h 104"/>
              <a:gd name="T78" fmla="*/ 92 w 98"/>
              <a:gd name="T79" fmla="*/ 65 h 104"/>
              <a:gd name="T80" fmla="*/ 97 w 98"/>
              <a:gd name="T81" fmla="*/ 61 h 104"/>
              <a:gd name="T82" fmla="*/ 97 w 98"/>
              <a:gd name="T83" fmla="*/ 53 h 104"/>
              <a:gd name="T84" fmla="*/ 52 w 98"/>
              <a:gd name="T85" fmla="*/ 52 h 104"/>
              <a:gd name="T86" fmla="*/ 44 w 98"/>
              <a:gd name="T87" fmla="*/ 60 h 104"/>
              <a:gd name="T88" fmla="*/ 36 w 98"/>
              <a:gd name="T89" fmla="*/ 52 h 104"/>
              <a:gd name="T90" fmla="*/ 44 w 98"/>
              <a:gd name="T91" fmla="*/ 44 h 104"/>
              <a:gd name="T92" fmla="*/ 52 w 98"/>
              <a:gd name="T93"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8" h="104">
                <a:moveTo>
                  <a:pt x="97" y="53"/>
                </a:moveTo>
                <a:cubicBezTo>
                  <a:pt x="96" y="51"/>
                  <a:pt x="88" y="35"/>
                  <a:pt x="86" y="32"/>
                </a:cubicBezTo>
                <a:cubicBezTo>
                  <a:pt x="85" y="27"/>
                  <a:pt x="77" y="0"/>
                  <a:pt x="44" y="0"/>
                </a:cubicBezTo>
                <a:cubicBezTo>
                  <a:pt x="20" y="0"/>
                  <a:pt x="0" y="20"/>
                  <a:pt x="0" y="44"/>
                </a:cubicBezTo>
                <a:cubicBezTo>
                  <a:pt x="0" y="53"/>
                  <a:pt x="3" y="60"/>
                  <a:pt x="7" y="67"/>
                </a:cubicBezTo>
                <a:cubicBezTo>
                  <a:pt x="10" y="73"/>
                  <a:pt x="12" y="79"/>
                  <a:pt x="12" y="85"/>
                </a:cubicBezTo>
                <a:cubicBezTo>
                  <a:pt x="12" y="104"/>
                  <a:pt x="12" y="104"/>
                  <a:pt x="12" y="104"/>
                </a:cubicBezTo>
                <a:cubicBezTo>
                  <a:pt x="20" y="104"/>
                  <a:pt x="20" y="104"/>
                  <a:pt x="20" y="104"/>
                </a:cubicBezTo>
                <a:cubicBezTo>
                  <a:pt x="20" y="85"/>
                  <a:pt x="20" y="85"/>
                  <a:pt x="20" y="85"/>
                </a:cubicBezTo>
                <a:cubicBezTo>
                  <a:pt x="20" y="77"/>
                  <a:pt x="17" y="70"/>
                  <a:pt x="14" y="64"/>
                </a:cubicBezTo>
                <a:cubicBezTo>
                  <a:pt x="11" y="57"/>
                  <a:pt x="8" y="51"/>
                  <a:pt x="8" y="44"/>
                </a:cubicBezTo>
                <a:cubicBezTo>
                  <a:pt x="8" y="26"/>
                  <a:pt x="22" y="11"/>
                  <a:pt x="40" y="9"/>
                </a:cubicBezTo>
                <a:cubicBezTo>
                  <a:pt x="40" y="37"/>
                  <a:pt x="40" y="37"/>
                  <a:pt x="40" y="37"/>
                </a:cubicBezTo>
                <a:cubicBezTo>
                  <a:pt x="33" y="39"/>
                  <a:pt x="28" y="45"/>
                  <a:pt x="28" y="52"/>
                </a:cubicBezTo>
                <a:cubicBezTo>
                  <a:pt x="28" y="61"/>
                  <a:pt x="35" y="68"/>
                  <a:pt x="44" y="68"/>
                </a:cubicBezTo>
                <a:cubicBezTo>
                  <a:pt x="47" y="68"/>
                  <a:pt x="50" y="67"/>
                  <a:pt x="53" y="66"/>
                </a:cubicBezTo>
                <a:cubicBezTo>
                  <a:pt x="60" y="71"/>
                  <a:pt x="60" y="71"/>
                  <a:pt x="60" y="71"/>
                </a:cubicBezTo>
                <a:cubicBezTo>
                  <a:pt x="61" y="74"/>
                  <a:pt x="63" y="76"/>
                  <a:pt x="66" y="76"/>
                </a:cubicBezTo>
                <a:cubicBezTo>
                  <a:pt x="70" y="76"/>
                  <a:pt x="72" y="74"/>
                  <a:pt x="72" y="70"/>
                </a:cubicBezTo>
                <a:cubicBezTo>
                  <a:pt x="72" y="67"/>
                  <a:pt x="70" y="64"/>
                  <a:pt x="66" y="64"/>
                </a:cubicBezTo>
                <a:cubicBezTo>
                  <a:pt x="66" y="64"/>
                  <a:pt x="65" y="64"/>
                  <a:pt x="65" y="65"/>
                </a:cubicBezTo>
                <a:cubicBezTo>
                  <a:pt x="58" y="60"/>
                  <a:pt x="58" y="60"/>
                  <a:pt x="58" y="60"/>
                </a:cubicBezTo>
                <a:cubicBezTo>
                  <a:pt x="59" y="58"/>
                  <a:pt x="60" y="55"/>
                  <a:pt x="60" y="52"/>
                </a:cubicBezTo>
                <a:cubicBezTo>
                  <a:pt x="60" y="45"/>
                  <a:pt x="55" y="39"/>
                  <a:pt x="48" y="37"/>
                </a:cubicBezTo>
                <a:cubicBezTo>
                  <a:pt x="48" y="9"/>
                  <a:pt x="48" y="9"/>
                  <a:pt x="48" y="9"/>
                </a:cubicBezTo>
                <a:cubicBezTo>
                  <a:pt x="74" y="11"/>
                  <a:pt x="78" y="33"/>
                  <a:pt x="79" y="34"/>
                </a:cubicBezTo>
                <a:cubicBezTo>
                  <a:pt x="79" y="35"/>
                  <a:pt x="79" y="35"/>
                  <a:pt x="79" y="35"/>
                </a:cubicBezTo>
                <a:cubicBezTo>
                  <a:pt x="79" y="35"/>
                  <a:pt x="89" y="54"/>
                  <a:pt x="90" y="56"/>
                </a:cubicBezTo>
                <a:cubicBezTo>
                  <a:pt x="90" y="57"/>
                  <a:pt x="90" y="58"/>
                  <a:pt x="90" y="58"/>
                </a:cubicBezTo>
                <a:cubicBezTo>
                  <a:pt x="88" y="58"/>
                  <a:pt x="83" y="60"/>
                  <a:pt x="83" y="60"/>
                </a:cubicBezTo>
                <a:cubicBezTo>
                  <a:pt x="80" y="60"/>
                  <a:pt x="80" y="60"/>
                  <a:pt x="80" y="60"/>
                </a:cubicBezTo>
                <a:cubicBezTo>
                  <a:pt x="80" y="72"/>
                  <a:pt x="80" y="72"/>
                  <a:pt x="80" y="72"/>
                </a:cubicBezTo>
                <a:cubicBezTo>
                  <a:pt x="80" y="78"/>
                  <a:pt x="74" y="84"/>
                  <a:pt x="68" y="84"/>
                </a:cubicBezTo>
                <a:cubicBezTo>
                  <a:pt x="60" y="84"/>
                  <a:pt x="60" y="84"/>
                  <a:pt x="60" y="84"/>
                </a:cubicBezTo>
                <a:cubicBezTo>
                  <a:pt x="60" y="104"/>
                  <a:pt x="60" y="104"/>
                  <a:pt x="60" y="104"/>
                </a:cubicBezTo>
                <a:cubicBezTo>
                  <a:pt x="68" y="104"/>
                  <a:pt x="68" y="104"/>
                  <a:pt x="68" y="104"/>
                </a:cubicBezTo>
                <a:cubicBezTo>
                  <a:pt x="68" y="92"/>
                  <a:pt x="68" y="92"/>
                  <a:pt x="68" y="92"/>
                </a:cubicBezTo>
                <a:cubicBezTo>
                  <a:pt x="78" y="92"/>
                  <a:pt x="88" y="82"/>
                  <a:pt x="88" y="72"/>
                </a:cubicBezTo>
                <a:cubicBezTo>
                  <a:pt x="88" y="66"/>
                  <a:pt x="88" y="66"/>
                  <a:pt x="88" y="66"/>
                </a:cubicBezTo>
                <a:cubicBezTo>
                  <a:pt x="90" y="66"/>
                  <a:pt x="91" y="66"/>
                  <a:pt x="92" y="65"/>
                </a:cubicBezTo>
                <a:cubicBezTo>
                  <a:pt x="94" y="65"/>
                  <a:pt x="96" y="63"/>
                  <a:pt x="97" y="61"/>
                </a:cubicBezTo>
                <a:cubicBezTo>
                  <a:pt x="98" y="58"/>
                  <a:pt x="98" y="55"/>
                  <a:pt x="97" y="53"/>
                </a:cubicBezTo>
                <a:close/>
                <a:moveTo>
                  <a:pt x="52" y="52"/>
                </a:moveTo>
                <a:cubicBezTo>
                  <a:pt x="52" y="57"/>
                  <a:pt x="49" y="60"/>
                  <a:pt x="44" y="60"/>
                </a:cubicBezTo>
                <a:cubicBezTo>
                  <a:pt x="40" y="60"/>
                  <a:pt x="36" y="57"/>
                  <a:pt x="36" y="52"/>
                </a:cubicBezTo>
                <a:cubicBezTo>
                  <a:pt x="36" y="48"/>
                  <a:pt x="40" y="44"/>
                  <a:pt x="44" y="44"/>
                </a:cubicBezTo>
                <a:cubicBezTo>
                  <a:pt x="49" y="44"/>
                  <a:pt x="52" y="48"/>
                  <a:pt x="52" y="52"/>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4" name="Group 43"/>
          <p:cNvGrpSpPr/>
          <p:nvPr/>
        </p:nvGrpSpPr>
        <p:grpSpPr>
          <a:xfrm>
            <a:off x="4980606" y="3339199"/>
            <a:ext cx="481013" cy="331788"/>
            <a:chOff x="5126038" y="3187700"/>
            <a:chExt cx="481013" cy="331788"/>
          </a:xfrm>
          <a:solidFill>
            <a:schemeClr val="accent4"/>
          </a:solidFill>
        </p:grpSpPr>
        <p:sp>
          <p:nvSpPr>
            <p:cNvPr id="63" name="Freeform 24"/>
            <p:cNvSpPr>
              <a:spLocks noEditPoints="1"/>
            </p:cNvSpPr>
            <p:nvPr/>
          </p:nvSpPr>
          <p:spPr bwMode="auto">
            <a:xfrm>
              <a:off x="5126038" y="3187700"/>
              <a:ext cx="481013" cy="331788"/>
            </a:xfrm>
            <a:custGeom>
              <a:avLst/>
              <a:gdLst>
                <a:gd name="T0" fmla="*/ 120 w 128"/>
                <a:gd name="T1" fmla="*/ 46 h 88"/>
                <a:gd name="T2" fmla="*/ 93 w 128"/>
                <a:gd name="T3" fmla="*/ 20 h 88"/>
                <a:gd name="T4" fmla="*/ 64 w 128"/>
                <a:gd name="T5" fmla="*/ 0 h 88"/>
                <a:gd name="T6" fmla="*/ 32 w 128"/>
                <a:gd name="T7" fmla="*/ 28 h 88"/>
                <a:gd name="T8" fmla="*/ 17 w 128"/>
                <a:gd name="T9" fmla="*/ 41 h 88"/>
                <a:gd name="T10" fmla="*/ 0 w 128"/>
                <a:gd name="T11" fmla="*/ 64 h 88"/>
                <a:gd name="T12" fmla="*/ 24 w 128"/>
                <a:gd name="T13" fmla="*/ 88 h 88"/>
                <a:gd name="T14" fmla="*/ 104 w 128"/>
                <a:gd name="T15" fmla="*/ 88 h 88"/>
                <a:gd name="T16" fmla="*/ 128 w 128"/>
                <a:gd name="T17" fmla="*/ 64 h 88"/>
                <a:gd name="T18" fmla="*/ 120 w 128"/>
                <a:gd name="T19" fmla="*/ 46 h 88"/>
                <a:gd name="T20" fmla="*/ 104 w 128"/>
                <a:gd name="T21" fmla="*/ 80 h 88"/>
                <a:gd name="T22" fmla="*/ 24 w 128"/>
                <a:gd name="T23" fmla="*/ 80 h 88"/>
                <a:gd name="T24" fmla="*/ 8 w 128"/>
                <a:gd name="T25" fmla="*/ 64 h 88"/>
                <a:gd name="T26" fmla="*/ 21 w 128"/>
                <a:gd name="T27" fmla="*/ 48 h 88"/>
                <a:gd name="T28" fmla="*/ 23 w 128"/>
                <a:gd name="T29" fmla="*/ 48 h 88"/>
                <a:gd name="T30" fmla="*/ 24 w 128"/>
                <a:gd name="T31" fmla="*/ 45 h 88"/>
                <a:gd name="T32" fmla="*/ 36 w 128"/>
                <a:gd name="T33" fmla="*/ 36 h 88"/>
                <a:gd name="T34" fmla="*/ 40 w 128"/>
                <a:gd name="T35" fmla="*/ 36 h 88"/>
                <a:gd name="T36" fmla="*/ 40 w 128"/>
                <a:gd name="T37" fmla="*/ 32 h 88"/>
                <a:gd name="T38" fmla="*/ 64 w 128"/>
                <a:gd name="T39" fmla="*/ 8 h 88"/>
                <a:gd name="T40" fmla="*/ 87 w 128"/>
                <a:gd name="T41" fmla="*/ 25 h 88"/>
                <a:gd name="T42" fmla="*/ 88 w 128"/>
                <a:gd name="T43" fmla="*/ 28 h 88"/>
                <a:gd name="T44" fmla="*/ 92 w 128"/>
                <a:gd name="T45" fmla="*/ 28 h 88"/>
                <a:gd name="T46" fmla="*/ 112 w 128"/>
                <a:gd name="T47" fmla="*/ 48 h 88"/>
                <a:gd name="T48" fmla="*/ 112 w 128"/>
                <a:gd name="T49" fmla="*/ 50 h 88"/>
                <a:gd name="T50" fmla="*/ 113 w 128"/>
                <a:gd name="T51" fmla="*/ 51 h 88"/>
                <a:gd name="T52" fmla="*/ 120 w 128"/>
                <a:gd name="T53" fmla="*/ 64 h 88"/>
                <a:gd name="T54" fmla="*/ 104 w 128"/>
                <a:gd name="T55" fmla="*/ 8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 h="88">
                  <a:moveTo>
                    <a:pt x="120" y="46"/>
                  </a:moveTo>
                  <a:cubicBezTo>
                    <a:pt x="119" y="32"/>
                    <a:pt x="107" y="21"/>
                    <a:pt x="93" y="20"/>
                  </a:cubicBezTo>
                  <a:cubicBezTo>
                    <a:pt x="89" y="8"/>
                    <a:pt x="77" y="0"/>
                    <a:pt x="64" y="0"/>
                  </a:cubicBezTo>
                  <a:cubicBezTo>
                    <a:pt x="47" y="0"/>
                    <a:pt x="34" y="12"/>
                    <a:pt x="32" y="28"/>
                  </a:cubicBezTo>
                  <a:cubicBezTo>
                    <a:pt x="25" y="30"/>
                    <a:pt x="19" y="34"/>
                    <a:pt x="17" y="41"/>
                  </a:cubicBezTo>
                  <a:cubicBezTo>
                    <a:pt x="7" y="44"/>
                    <a:pt x="0" y="53"/>
                    <a:pt x="0" y="64"/>
                  </a:cubicBezTo>
                  <a:cubicBezTo>
                    <a:pt x="0" y="77"/>
                    <a:pt x="10" y="88"/>
                    <a:pt x="24" y="88"/>
                  </a:cubicBezTo>
                  <a:cubicBezTo>
                    <a:pt x="104" y="88"/>
                    <a:pt x="104" y="88"/>
                    <a:pt x="104" y="88"/>
                  </a:cubicBezTo>
                  <a:cubicBezTo>
                    <a:pt x="117" y="88"/>
                    <a:pt x="128" y="77"/>
                    <a:pt x="128" y="64"/>
                  </a:cubicBezTo>
                  <a:cubicBezTo>
                    <a:pt x="128" y="57"/>
                    <a:pt x="125" y="51"/>
                    <a:pt x="120" y="46"/>
                  </a:cubicBezTo>
                  <a:close/>
                  <a:moveTo>
                    <a:pt x="104" y="80"/>
                  </a:moveTo>
                  <a:cubicBezTo>
                    <a:pt x="24" y="80"/>
                    <a:pt x="24" y="80"/>
                    <a:pt x="24" y="80"/>
                  </a:cubicBezTo>
                  <a:cubicBezTo>
                    <a:pt x="15" y="80"/>
                    <a:pt x="8" y="73"/>
                    <a:pt x="8" y="64"/>
                  </a:cubicBezTo>
                  <a:cubicBezTo>
                    <a:pt x="8" y="56"/>
                    <a:pt x="13" y="50"/>
                    <a:pt x="21" y="48"/>
                  </a:cubicBezTo>
                  <a:cubicBezTo>
                    <a:pt x="23" y="48"/>
                    <a:pt x="23" y="48"/>
                    <a:pt x="23" y="48"/>
                  </a:cubicBezTo>
                  <a:cubicBezTo>
                    <a:pt x="24" y="45"/>
                    <a:pt x="24" y="45"/>
                    <a:pt x="24" y="45"/>
                  </a:cubicBezTo>
                  <a:cubicBezTo>
                    <a:pt x="25" y="40"/>
                    <a:pt x="30" y="36"/>
                    <a:pt x="36" y="36"/>
                  </a:cubicBezTo>
                  <a:cubicBezTo>
                    <a:pt x="40" y="36"/>
                    <a:pt x="40" y="36"/>
                    <a:pt x="40" y="36"/>
                  </a:cubicBezTo>
                  <a:cubicBezTo>
                    <a:pt x="40" y="32"/>
                    <a:pt x="40" y="32"/>
                    <a:pt x="40" y="32"/>
                  </a:cubicBezTo>
                  <a:cubicBezTo>
                    <a:pt x="40" y="19"/>
                    <a:pt x="50" y="8"/>
                    <a:pt x="64" y="8"/>
                  </a:cubicBezTo>
                  <a:cubicBezTo>
                    <a:pt x="74" y="8"/>
                    <a:pt x="84" y="15"/>
                    <a:pt x="87" y="25"/>
                  </a:cubicBezTo>
                  <a:cubicBezTo>
                    <a:pt x="88" y="28"/>
                    <a:pt x="88" y="28"/>
                    <a:pt x="88" y="28"/>
                  </a:cubicBezTo>
                  <a:cubicBezTo>
                    <a:pt x="92" y="28"/>
                    <a:pt x="92" y="28"/>
                    <a:pt x="92" y="28"/>
                  </a:cubicBezTo>
                  <a:cubicBezTo>
                    <a:pt x="103" y="28"/>
                    <a:pt x="112" y="37"/>
                    <a:pt x="112" y="48"/>
                  </a:cubicBezTo>
                  <a:cubicBezTo>
                    <a:pt x="112" y="50"/>
                    <a:pt x="112" y="50"/>
                    <a:pt x="112" y="50"/>
                  </a:cubicBezTo>
                  <a:cubicBezTo>
                    <a:pt x="113" y="51"/>
                    <a:pt x="113" y="51"/>
                    <a:pt x="113" y="51"/>
                  </a:cubicBezTo>
                  <a:cubicBezTo>
                    <a:pt x="117" y="54"/>
                    <a:pt x="120" y="59"/>
                    <a:pt x="120" y="64"/>
                  </a:cubicBezTo>
                  <a:cubicBezTo>
                    <a:pt x="120" y="73"/>
                    <a:pt x="112" y="80"/>
                    <a:pt x="104"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25"/>
            <p:cNvSpPr>
              <a:spLocks/>
            </p:cNvSpPr>
            <p:nvPr/>
          </p:nvSpPr>
          <p:spPr bwMode="auto">
            <a:xfrm>
              <a:off x="5294313" y="3292475"/>
              <a:ext cx="139700" cy="158750"/>
            </a:xfrm>
            <a:custGeom>
              <a:avLst/>
              <a:gdLst>
                <a:gd name="T0" fmla="*/ 55 w 88"/>
                <a:gd name="T1" fmla="*/ 62 h 100"/>
                <a:gd name="T2" fmla="*/ 55 w 88"/>
                <a:gd name="T3" fmla="*/ 0 h 100"/>
                <a:gd name="T4" fmla="*/ 36 w 88"/>
                <a:gd name="T5" fmla="*/ 0 h 100"/>
                <a:gd name="T6" fmla="*/ 36 w 88"/>
                <a:gd name="T7" fmla="*/ 62 h 100"/>
                <a:gd name="T8" fmla="*/ 12 w 88"/>
                <a:gd name="T9" fmla="*/ 41 h 100"/>
                <a:gd name="T10" fmla="*/ 0 w 88"/>
                <a:gd name="T11" fmla="*/ 55 h 100"/>
                <a:gd name="T12" fmla="*/ 45 w 88"/>
                <a:gd name="T13" fmla="*/ 100 h 100"/>
                <a:gd name="T14" fmla="*/ 88 w 88"/>
                <a:gd name="T15" fmla="*/ 55 h 100"/>
                <a:gd name="T16" fmla="*/ 76 w 88"/>
                <a:gd name="T17" fmla="*/ 41 h 100"/>
                <a:gd name="T18" fmla="*/ 55 w 88"/>
                <a:gd name="T19" fmla="*/ 6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100">
                  <a:moveTo>
                    <a:pt x="55" y="62"/>
                  </a:moveTo>
                  <a:lnTo>
                    <a:pt x="55" y="0"/>
                  </a:lnTo>
                  <a:lnTo>
                    <a:pt x="36" y="0"/>
                  </a:lnTo>
                  <a:lnTo>
                    <a:pt x="36" y="62"/>
                  </a:lnTo>
                  <a:lnTo>
                    <a:pt x="12" y="41"/>
                  </a:lnTo>
                  <a:lnTo>
                    <a:pt x="0" y="55"/>
                  </a:lnTo>
                  <a:lnTo>
                    <a:pt x="45" y="100"/>
                  </a:lnTo>
                  <a:lnTo>
                    <a:pt x="88" y="55"/>
                  </a:lnTo>
                  <a:lnTo>
                    <a:pt x="76" y="41"/>
                  </a:lnTo>
                  <a:lnTo>
                    <a:pt x="55"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5" name="Freeform 26"/>
          <p:cNvSpPr>
            <a:spLocks noEditPoints="1"/>
          </p:cNvSpPr>
          <p:nvPr/>
        </p:nvSpPr>
        <p:spPr bwMode="auto">
          <a:xfrm>
            <a:off x="1890497" y="4329800"/>
            <a:ext cx="390525" cy="444500"/>
          </a:xfrm>
          <a:custGeom>
            <a:avLst/>
            <a:gdLst>
              <a:gd name="T0" fmla="*/ 100 w 104"/>
              <a:gd name="T1" fmla="*/ 56 h 118"/>
              <a:gd name="T2" fmla="*/ 83 w 104"/>
              <a:gd name="T3" fmla="*/ 56 h 118"/>
              <a:gd name="T4" fmla="*/ 80 w 104"/>
              <a:gd name="T5" fmla="*/ 59 h 118"/>
              <a:gd name="T6" fmla="*/ 80 w 104"/>
              <a:gd name="T7" fmla="*/ 27 h 118"/>
              <a:gd name="T8" fmla="*/ 53 w 104"/>
              <a:gd name="T9" fmla="*/ 0 h 118"/>
              <a:gd name="T10" fmla="*/ 0 w 104"/>
              <a:gd name="T11" fmla="*/ 0 h 118"/>
              <a:gd name="T12" fmla="*/ 0 w 104"/>
              <a:gd name="T13" fmla="*/ 104 h 118"/>
              <a:gd name="T14" fmla="*/ 41 w 104"/>
              <a:gd name="T15" fmla="*/ 104 h 118"/>
              <a:gd name="T16" fmla="*/ 39 w 104"/>
              <a:gd name="T17" fmla="*/ 118 h 118"/>
              <a:gd name="T18" fmla="*/ 60 w 104"/>
              <a:gd name="T19" fmla="*/ 113 h 118"/>
              <a:gd name="T20" fmla="*/ 100 w 104"/>
              <a:gd name="T21" fmla="*/ 73 h 118"/>
              <a:gd name="T22" fmla="*/ 104 w 104"/>
              <a:gd name="T23" fmla="*/ 64 h 118"/>
              <a:gd name="T24" fmla="*/ 100 w 104"/>
              <a:gd name="T25" fmla="*/ 56 h 118"/>
              <a:gd name="T26" fmla="*/ 56 w 104"/>
              <a:gd name="T27" fmla="*/ 14 h 118"/>
              <a:gd name="T28" fmla="*/ 66 w 104"/>
              <a:gd name="T29" fmla="*/ 24 h 118"/>
              <a:gd name="T30" fmla="*/ 56 w 104"/>
              <a:gd name="T31" fmla="*/ 24 h 118"/>
              <a:gd name="T32" fmla="*/ 56 w 104"/>
              <a:gd name="T33" fmla="*/ 14 h 118"/>
              <a:gd name="T34" fmla="*/ 8 w 104"/>
              <a:gd name="T35" fmla="*/ 96 h 118"/>
              <a:gd name="T36" fmla="*/ 8 w 104"/>
              <a:gd name="T37" fmla="*/ 8 h 118"/>
              <a:gd name="T38" fmla="*/ 48 w 104"/>
              <a:gd name="T39" fmla="*/ 8 h 118"/>
              <a:gd name="T40" fmla="*/ 48 w 104"/>
              <a:gd name="T41" fmla="*/ 32 h 118"/>
              <a:gd name="T42" fmla="*/ 72 w 104"/>
              <a:gd name="T43" fmla="*/ 32 h 118"/>
              <a:gd name="T44" fmla="*/ 72 w 104"/>
              <a:gd name="T45" fmla="*/ 67 h 118"/>
              <a:gd name="T46" fmla="*/ 43 w 104"/>
              <a:gd name="T47" fmla="*/ 96 h 118"/>
              <a:gd name="T48" fmla="*/ 43 w 104"/>
              <a:gd name="T49" fmla="*/ 96 h 118"/>
              <a:gd name="T50" fmla="*/ 8 w 104"/>
              <a:gd name="T51" fmla="*/ 96 h 118"/>
              <a:gd name="T52" fmla="*/ 95 w 104"/>
              <a:gd name="T53" fmla="*/ 67 h 118"/>
              <a:gd name="T54" fmla="*/ 56 w 104"/>
              <a:gd name="T55" fmla="*/ 106 h 118"/>
              <a:gd name="T56" fmla="*/ 49 w 104"/>
              <a:gd name="T57" fmla="*/ 107 h 118"/>
              <a:gd name="T58" fmla="*/ 50 w 104"/>
              <a:gd name="T59" fmla="*/ 100 h 118"/>
              <a:gd name="T60" fmla="*/ 89 w 104"/>
              <a:gd name="T61" fmla="*/ 62 h 118"/>
              <a:gd name="T62" fmla="*/ 95 w 104"/>
              <a:gd name="T63" fmla="*/ 62 h 118"/>
              <a:gd name="T64" fmla="*/ 96 w 104"/>
              <a:gd name="T65" fmla="*/ 64 h 118"/>
              <a:gd name="T66" fmla="*/ 95 w 104"/>
              <a:gd name="T67" fmla="*/ 6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 h="118">
                <a:moveTo>
                  <a:pt x="100" y="56"/>
                </a:moveTo>
                <a:cubicBezTo>
                  <a:pt x="96" y="51"/>
                  <a:pt x="88" y="51"/>
                  <a:pt x="83" y="56"/>
                </a:cubicBezTo>
                <a:cubicBezTo>
                  <a:pt x="80" y="59"/>
                  <a:pt x="80" y="59"/>
                  <a:pt x="80" y="59"/>
                </a:cubicBezTo>
                <a:cubicBezTo>
                  <a:pt x="80" y="27"/>
                  <a:pt x="80" y="27"/>
                  <a:pt x="80" y="27"/>
                </a:cubicBezTo>
                <a:cubicBezTo>
                  <a:pt x="53" y="0"/>
                  <a:pt x="53" y="0"/>
                  <a:pt x="53" y="0"/>
                </a:cubicBezTo>
                <a:cubicBezTo>
                  <a:pt x="0" y="0"/>
                  <a:pt x="0" y="0"/>
                  <a:pt x="0" y="0"/>
                </a:cubicBezTo>
                <a:cubicBezTo>
                  <a:pt x="0" y="104"/>
                  <a:pt x="0" y="104"/>
                  <a:pt x="0" y="104"/>
                </a:cubicBezTo>
                <a:cubicBezTo>
                  <a:pt x="41" y="104"/>
                  <a:pt x="41" y="104"/>
                  <a:pt x="41" y="104"/>
                </a:cubicBezTo>
                <a:cubicBezTo>
                  <a:pt x="39" y="118"/>
                  <a:pt x="39" y="118"/>
                  <a:pt x="39" y="118"/>
                </a:cubicBezTo>
                <a:cubicBezTo>
                  <a:pt x="60" y="113"/>
                  <a:pt x="60" y="113"/>
                  <a:pt x="60" y="113"/>
                </a:cubicBezTo>
                <a:cubicBezTo>
                  <a:pt x="100" y="73"/>
                  <a:pt x="100" y="73"/>
                  <a:pt x="100" y="73"/>
                </a:cubicBezTo>
                <a:cubicBezTo>
                  <a:pt x="102" y="71"/>
                  <a:pt x="104" y="68"/>
                  <a:pt x="104" y="64"/>
                </a:cubicBezTo>
                <a:cubicBezTo>
                  <a:pt x="104" y="61"/>
                  <a:pt x="102" y="58"/>
                  <a:pt x="100" y="56"/>
                </a:cubicBezTo>
                <a:close/>
                <a:moveTo>
                  <a:pt x="56" y="14"/>
                </a:moveTo>
                <a:cubicBezTo>
                  <a:pt x="66" y="24"/>
                  <a:pt x="66" y="24"/>
                  <a:pt x="66" y="24"/>
                </a:cubicBezTo>
                <a:cubicBezTo>
                  <a:pt x="56" y="24"/>
                  <a:pt x="56" y="24"/>
                  <a:pt x="56" y="24"/>
                </a:cubicBezTo>
                <a:lnTo>
                  <a:pt x="56" y="14"/>
                </a:lnTo>
                <a:close/>
                <a:moveTo>
                  <a:pt x="8" y="96"/>
                </a:moveTo>
                <a:cubicBezTo>
                  <a:pt x="8" y="8"/>
                  <a:pt x="8" y="8"/>
                  <a:pt x="8" y="8"/>
                </a:cubicBezTo>
                <a:cubicBezTo>
                  <a:pt x="48" y="8"/>
                  <a:pt x="48" y="8"/>
                  <a:pt x="48" y="8"/>
                </a:cubicBezTo>
                <a:cubicBezTo>
                  <a:pt x="48" y="32"/>
                  <a:pt x="48" y="32"/>
                  <a:pt x="48" y="32"/>
                </a:cubicBezTo>
                <a:cubicBezTo>
                  <a:pt x="72" y="32"/>
                  <a:pt x="72" y="32"/>
                  <a:pt x="72" y="32"/>
                </a:cubicBezTo>
                <a:cubicBezTo>
                  <a:pt x="72" y="67"/>
                  <a:pt x="72" y="67"/>
                  <a:pt x="72" y="67"/>
                </a:cubicBezTo>
                <a:cubicBezTo>
                  <a:pt x="43" y="96"/>
                  <a:pt x="43" y="96"/>
                  <a:pt x="43" y="96"/>
                </a:cubicBezTo>
                <a:cubicBezTo>
                  <a:pt x="43" y="96"/>
                  <a:pt x="43" y="96"/>
                  <a:pt x="43" y="96"/>
                </a:cubicBezTo>
                <a:lnTo>
                  <a:pt x="8" y="96"/>
                </a:lnTo>
                <a:close/>
                <a:moveTo>
                  <a:pt x="95" y="67"/>
                </a:moveTo>
                <a:cubicBezTo>
                  <a:pt x="56" y="106"/>
                  <a:pt x="56" y="106"/>
                  <a:pt x="56" y="106"/>
                </a:cubicBezTo>
                <a:cubicBezTo>
                  <a:pt x="49" y="107"/>
                  <a:pt x="49" y="107"/>
                  <a:pt x="49" y="107"/>
                </a:cubicBezTo>
                <a:cubicBezTo>
                  <a:pt x="50" y="100"/>
                  <a:pt x="50" y="100"/>
                  <a:pt x="50" y="100"/>
                </a:cubicBezTo>
                <a:cubicBezTo>
                  <a:pt x="89" y="62"/>
                  <a:pt x="89" y="62"/>
                  <a:pt x="89" y="62"/>
                </a:cubicBezTo>
                <a:cubicBezTo>
                  <a:pt x="90" y="60"/>
                  <a:pt x="93" y="60"/>
                  <a:pt x="95" y="62"/>
                </a:cubicBezTo>
                <a:cubicBezTo>
                  <a:pt x="95" y="62"/>
                  <a:pt x="96" y="63"/>
                  <a:pt x="96" y="64"/>
                </a:cubicBezTo>
                <a:cubicBezTo>
                  <a:pt x="96" y="65"/>
                  <a:pt x="95" y="66"/>
                  <a:pt x="95" y="6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 name="Group 65"/>
          <p:cNvGrpSpPr/>
          <p:nvPr/>
        </p:nvGrpSpPr>
        <p:grpSpPr>
          <a:xfrm>
            <a:off x="8166531" y="4352819"/>
            <a:ext cx="420688" cy="398463"/>
            <a:chOff x="11353801" y="3154363"/>
            <a:chExt cx="420688" cy="398463"/>
          </a:xfrm>
          <a:solidFill>
            <a:schemeClr val="tx2">
              <a:lumMod val="60000"/>
              <a:lumOff val="40000"/>
            </a:schemeClr>
          </a:solidFill>
        </p:grpSpPr>
        <p:sp>
          <p:nvSpPr>
            <p:cNvPr id="67" name="Freeform 31"/>
            <p:cNvSpPr>
              <a:spLocks noEditPoints="1"/>
            </p:cNvSpPr>
            <p:nvPr/>
          </p:nvSpPr>
          <p:spPr bwMode="auto">
            <a:xfrm>
              <a:off x="11420476" y="3154363"/>
              <a:ext cx="277813" cy="398463"/>
            </a:xfrm>
            <a:custGeom>
              <a:avLst/>
              <a:gdLst>
                <a:gd name="T0" fmla="*/ 33 w 74"/>
                <a:gd name="T1" fmla="*/ 2 h 106"/>
                <a:gd name="T2" fmla="*/ 2 w 74"/>
                <a:gd name="T3" fmla="*/ 33 h 106"/>
                <a:gd name="T4" fmla="*/ 14 w 74"/>
                <a:gd name="T5" fmla="*/ 66 h 106"/>
                <a:gd name="T6" fmla="*/ 22 w 74"/>
                <a:gd name="T7" fmla="*/ 81 h 106"/>
                <a:gd name="T8" fmla="*/ 22 w 74"/>
                <a:gd name="T9" fmla="*/ 86 h 106"/>
                <a:gd name="T10" fmla="*/ 22 w 74"/>
                <a:gd name="T11" fmla="*/ 102 h 106"/>
                <a:gd name="T12" fmla="*/ 31 w 74"/>
                <a:gd name="T13" fmla="*/ 102 h 106"/>
                <a:gd name="T14" fmla="*/ 38 w 74"/>
                <a:gd name="T15" fmla="*/ 106 h 106"/>
                <a:gd name="T16" fmla="*/ 45 w 74"/>
                <a:gd name="T17" fmla="*/ 102 h 106"/>
                <a:gd name="T18" fmla="*/ 54 w 74"/>
                <a:gd name="T19" fmla="*/ 102 h 106"/>
                <a:gd name="T20" fmla="*/ 54 w 74"/>
                <a:gd name="T21" fmla="*/ 86 h 106"/>
                <a:gd name="T22" fmla="*/ 54 w 74"/>
                <a:gd name="T23" fmla="*/ 81 h 106"/>
                <a:gd name="T24" fmla="*/ 61 w 74"/>
                <a:gd name="T25" fmla="*/ 65 h 106"/>
                <a:gd name="T26" fmla="*/ 74 w 74"/>
                <a:gd name="T27" fmla="*/ 38 h 106"/>
                <a:gd name="T28" fmla="*/ 33 w 74"/>
                <a:gd name="T29" fmla="*/ 2 h 106"/>
                <a:gd name="T30" fmla="*/ 46 w 74"/>
                <a:gd name="T31" fmla="*/ 94 h 106"/>
                <a:gd name="T32" fmla="*/ 30 w 74"/>
                <a:gd name="T33" fmla="*/ 94 h 106"/>
                <a:gd name="T34" fmla="*/ 30 w 74"/>
                <a:gd name="T35" fmla="*/ 86 h 106"/>
                <a:gd name="T36" fmla="*/ 46 w 74"/>
                <a:gd name="T37" fmla="*/ 86 h 106"/>
                <a:gd name="T38" fmla="*/ 46 w 74"/>
                <a:gd name="T39" fmla="*/ 94 h 106"/>
                <a:gd name="T40" fmla="*/ 56 w 74"/>
                <a:gd name="T41" fmla="*/ 59 h 106"/>
                <a:gd name="T42" fmla="*/ 46 w 74"/>
                <a:gd name="T43" fmla="*/ 78 h 106"/>
                <a:gd name="T44" fmla="*/ 29 w 74"/>
                <a:gd name="T45" fmla="*/ 78 h 106"/>
                <a:gd name="T46" fmla="*/ 20 w 74"/>
                <a:gd name="T47" fmla="*/ 60 h 106"/>
                <a:gd name="T48" fmla="*/ 10 w 74"/>
                <a:gd name="T49" fmla="*/ 34 h 106"/>
                <a:gd name="T50" fmla="*/ 34 w 74"/>
                <a:gd name="T51" fmla="*/ 10 h 106"/>
                <a:gd name="T52" fmla="*/ 66 w 74"/>
                <a:gd name="T53" fmla="*/ 38 h 106"/>
                <a:gd name="T54" fmla="*/ 56 w 74"/>
                <a:gd name="T55" fmla="*/ 5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4" h="106">
                  <a:moveTo>
                    <a:pt x="33" y="2"/>
                  </a:moveTo>
                  <a:cubicBezTo>
                    <a:pt x="17" y="4"/>
                    <a:pt x="4" y="17"/>
                    <a:pt x="2" y="33"/>
                  </a:cubicBezTo>
                  <a:cubicBezTo>
                    <a:pt x="0" y="46"/>
                    <a:pt x="5" y="58"/>
                    <a:pt x="14" y="66"/>
                  </a:cubicBezTo>
                  <a:cubicBezTo>
                    <a:pt x="19" y="70"/>
                    <a:pt x="22" y="75"/>
                    <a:pt x="22" y="81"/>
                  </a:cubicBezTo>
                  <a:cubicBezTo>
                    <a:pt x="22" y="86"/>
                    <a:pt x="22" y="86"/>
                    <a:pt x="22" y="86"/>
                  </a:cubicBezTo>
                  <a:cubicBezTo>
                    <a:pt x="22" y="102"/>
                    <a:pt x="22" y="102"/>
                    <a:pt x="22" y="102"/>
                  </a:cubicBezTo>
                  <a:cubicBezTo>
                    <a:pt x="31" y="102"/>
                    <a:pt x="31" y="102"/>
                    <a:pt x="31" y="102"/>
                  </a:cubicBezTo>
                  <a:cubicBezTo>
                    <a:pt x="32" y="105"/>
                    <a:pt x="35" y="106"/>
                    <a:pt x="38" y="106"/>
                  </a:cubicBezTo>
                  <a:cubicBezTo>
                    <a:pt x="41" y="106"/>
                    <a:pt x="43" y="105"/>
                    <a:pt x="45" y="102"/>
                  </a:cubicBezTo>
                  <a:cubicBezTo>
                    <a:pt x="54" y="102"/>
                    <a:pt x="54" y="102"/>
                    <a:pt x="54" y="102"/>
                  </a:cubicBezTo>
                  <a:cubicBezTo>
                    <a:pt x="54" y="86"/>
                    <a:pt x="54" y="86"/>
                    <a:pt x="54" y="86"/>
                  </a:cubicBezTo>
                  <a:cubicBezTo>
                    <a:pt x="54" y="81"/>
                    <a:pt x="54" y="81"/>
                    <a:pt x="54" y="81"/>
                  </a:cubicBezTo>
                  <a:cubicBezTo>
                    <a:pt x="54" y="75"/>
                    <a:pt x="56" y="70"/>
                    <a:pt x="61" y="65"/>
                  </a:cubicBezTo>
                  <a:cubicBezTo>
                    <a:pt x="69" y="58"/>
                    <a:pt x="74" y="48"/>
                    <a:pt x="74" y="38"/>
                  </a:cubicBezTo>
                  <a:cubicBezTo>
                    <a:pt x="74" y="17"/>
                    <a:pt x="55" y="0"/>
                    <a:pt x="33" y="2"/>
                  </a:cubicBezTo>
                  <a:close/>
                  <a:moveTo>
                    <a:pt x="46" y="94"/>
                  </a:moveTo>
                  <a:cubicBezTo>
                    <a:pt x="30" y="94"/>
                    <a:pt x="30" y="94"/>
                    <a:pt x="30" y="94"/>
                  </a:cubicBezTo>
                  <a:cubicBezTo>
                    <a:pt x="30" y="86"/>
                    <a:pt x="30" y="86"/>
                    <a:pt x="30" y="86"/>
                  </a:cubicBezTo>
                  <a:cubicBezTo>
                    <a:pt x="46" y="86"/>
                    <a:pt x="46" y="86"/>
                    <a:pt x="46" y="86"/>
                  </a:cubicBezTo>
                  <a:lnTo>
                    <a:pt x="46" y="94"/>
                  </a:lnTo>
                  <a:close/>
                  <a:moveTo>
                    <a:pt x="56" y="59"/>
                  </a:moveTo>
                  <a:cubicBezTo>
                    <a:pt x="50" y="64"/>
                    <a:pt x="47" y="71"/>
                    <a:pt x="46" y="78"/>
                  </a:cubicBezTo>
                  <a:cubicBezTo>
                    <a:pt x="29" y="78"/>
                    <a:pt x="29" y="78"/>
                    <a:pt x="29" y="78"/>
                  </a:cubicBezTo>
                  <a:cubicBezTo>
                    <a:pt x="29" y="71"/>
                    <a:pt x="25" y="64"/>
                    <a:pt x="20" y="60"/>
                  </a:cubicBezTo>
                  <a:cubicBezTo>
                    <a:pt x="12" y="53"/>
                    <a:pt x="9" y="44"/>
                    <a:pt x="10" y="34"/>
                  </a:cubicBezTo>
                  <a:cubicBezTo>
                    <a:pt x="11" y="22"/>
                    <a:pt x="22" y="12"/>
                    <a:pt x="34" y="10"/>
                  </a:cubicBezTo>
                  <a:cubicBezTo>
                    <a:pt x="51" y="8"/>
                    <a:pt x="66" y="22"/>
                    <a:pt x="66" y="38"/>
                  </a:cubicBezTo>
                  <a:cubicBezTo>
                    <a:pt x="66" y="46"/>
                    <a:pt x="62" y="54"/>
                    <a:pt x="56"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Rectangle 32"/>
            <p:cNvSpPr>
              <a:spLocks noChangeArrowheads="1"/>
            </p:cNvSpPr>
            <p:nvPr/>
          </p:nvSpPr>
          <p:spPr bwMode="auto">
            <a:xfrm>
              <a:off x="11728451" y="3297238"/>
              <a:ext cx="4603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Rectangle 33"/>
            <p:cNvSpPr>
              <a:spLocks noChangeArrowheads="1"/>
            </p:cNvSpPr>
            <p:nvPr/>
          </p:nvSpPr>
          <p:spPr bwMode="auto">
            <a:xfrm>
              <a:off x="11353801" y="3297238"/>
              <a:ext cx="444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34"/>
            <p:cNvSpPr>
              <a:spLocks/>
            </p:cNvSpPr>
            <p:nvPr/>
          </p:nvSpPr>
          <p:spPr bwMode="auto">
            <a:xfrm>
              <a:off x="11668126" y="3417888"/>
              <a:ext cx="52388" cy="55563"/>
            </a:xfrm>
            <a:custGeom>
              <a:avLst/>
              <a:gdLst>
                <a:gd name="T0" fmla="*/ 0 w 33"/>
                <a:gd name="T1" fmla="*/ 14 h 35"/>
                <a:gd name="T2" fmla="*/ 19 w 33"/>
                <a:gd name="T3" fmla="*/ 35 h 35"/>
                <a:gd name="T4" fmla="*/ 33 w 33"/>
                <a:gd name="T5" fmla="*/ 21 h 35"/>
                <a:gd name="T6" fmla="*/ 15 w 33"/>
                <a:gd name="T7" fmla="*/ 0 h 35"/>
                <a:gd name="T8" fmla="*/ 0 w 33"/>
                <a:gd name="T9" fmla="*/ 14 h 35"/>
              </a:gdLst>
              <a:ahLst/>
              <a:cxnLst>
                <a:cxn ang="0">
                  <a:pos x="T0" y="T1"/>
                </a:cxn>
                <a:cxn ang="0">
                  <a:pos x="T2" y="T3"/>
                </a:cxn>
                <a:cxn ang="0">
                  <a:pos x="T4" y="T5"/>
                </a:cxn>
                <a:cxn ang="0">
                  <a:pos x="T6" y="T7"/>
                </a:cxn>
                <a:cxn ang="0">
                  <a:pos x="T8" y="T9"/>
                </a:cxn>
              </a:cxnLst>
              <a:rect l="0" t="0" r="r" b="b"/>
              <a:pathLst>
                <a:path w="33" h="35">
                  <a:moveTo>
                    <a:pt x="0" y="14"/>
                  </a:moveTo>
                  <a:lnTo>
                    <a:pt x="19" y="35"/>
                  </a:lnTo>
                  <a:lnTo>
                    <a:pt x="33" y="21"/>
                  </a:lnTo>
                  <a:lnTo>
                    <a:pt x="15" y="0"/>
                  </a:lnTo>
                  <a:lnTo>
                    <a:pt x="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5"/>
            <p:cNvSpPr>
              <a:spLocks/>
            </p:cNvSpPr>
            <p:nvPr/>
          </p:nvSpPr>
          <p:spPr bwMode="auto">
            <a:xfrm>
              <a:off x="11401426" y="3154363"/>
              <a:ext cx="53975" cy="52388"/>
            </a:xfrm>
            <a:custGeom>
              <a:avLst/>
              <a:gdLst>
                <a:gd name="T0" fmla="*/ 34 w 34"/>
                <a:gd name="T1" fmla="*/ 19 h 33"/>
                <a:gd name="T2" fmla="*/ 15 w 34"/>
                <a:gd name="T3" fmla="*/ 0 h 33"/>
                <a:gd name="T4" fmla="*/ 0 w 34"/>
                <a:gd name="T5" fmla="*/ 11 h 33"/>
                <a:gd name="T6" fmla="*/ 22 w 34"/>
                <a:gd name="T7" fmla="*/ 33 h 33"/>
                <a:gd name="T8" fmla="*/ 34 w 34"/>
                <a:gd name="T9" fmla="*/ 19 h 33"/>
              </a:gdLst>
              <a:ahLst/>
              <a:cxnLst>
                <a:cxn ang="0">
                  <a:pos x="T0" y="T1"/>
                </a:cxn>
                <a:cxn ang="0">
                  <a:pos x="T2" y="T3"/>
                </a:cxn>
                <a:cxn ang="0">
                  <a:pos x="T4" y="T5"/>
                </a:cxn>
                <a:cxn ang="0">
                  <a:pos x="T6" y="T7"/>
                </a:cxn>
                <a:cxn ang="0">
                  <a:pos x="T8" y="T9"/>
                </a:cxn>
              </a:cxnLst>
              <a:rect l="0" t="0" r="r" b="b"/>
              <a:pathLst>
                <a:path w="34" h="33">
                  <a:moveTo>
                    <a:pt x="34" y="19"/>
                  </a:moveTo>
                  <a:lnTo>
                    <a:pt x="15" y="0"/>
                  </a:lnTo>
                  <a:lnTo>
                    <a:pt x="0" y="11"/>
                  </a:lnTo>
                  <a:lnTo>
                    <a:pt x="22" y="33"/>
                  </a:lnTo>
                  <a:lnTo>
                    <a:pt x="34"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6"/>
            <p:cNvSpPr>
              <a:spLocks/>
            </p:cNvSpPr>
            <p:nvPr/>
          </p:nvSpPr>
          <p:spPr bwMode="auto">
            <a:xfrm>
              <a:off x="11401426" y="3417888"/>
              <a:ext cx="53975" cy="55563"/>
            </a:xfrm>
            <a:custGeom>
              <a:avLst/>
              <a:gdLst>
                <a:gd name="T0" fmla="*/ 0 w 34"/>
                <a:gd name="T1" fmla="*/ 21 h 35"/>
                <a:gd name="T2" fmla="*/ 15 w 34"/>
                <a:gd name="T3" fmla="*/ 35 h 35"/>
                <a:gd name="T4" fmla="*/ 34 w 34"/>
                <a:gd name="T5" fmla="*/ 14 h 35"/>
                <a:gd name="T6" fmla="*/ 22 w 34"/>
                <a:gd name="T7" fmla="*/ 0 h 35"/>
                <a:gd name="T8" fmla="*/ 0 w 34"/>
                <a:gd name="T9" fmla="*/ 21 h 35"/>
              </a:gdLst>
              <a:ahLst/>
              <a:cxnLst>
                <a:cxn ang="0">
                  <a:pos x="T0" y="T1"/>
                </a:cxn>
                <a:cxn ang="0">
                  <a:pos x="T2" y="T3"/>
                </a:cxn>
                <a:cxn ang="0">
                  <a:pos x="T4" y="T5"/>
                </a:cxn>
                <a:cxn ang="0">
                  <a:pos x="T6" y="T7"/>
                </a:cxn>
                <a:cxn ang="0">
                  <a:pos x="T8" y="T9"/>
                </a:cxn>
              </a:cxnLst>
              <a:rect l="0" t="0" r="r" b="b"/>
              <a:pathLst>
                <a:path w="34" h="35">
                  <a:moveTo>
                    <a:pt x="0" y="21"/>
                  </a:moveTo>
                  <a:lnTo>
                    <a:pt x="15" y="35"/>
                  </a:lnTo>
                  <a:lnTo>
                    <a:pt x="34" y="14"/>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37"/>
            <p:cNvSpPr>
              <a:spLocks/>
            </p:cNvSpPr>
            <p:nvPr/>
          </p:nvSpPr>
          <p:spPr bwMode="auto">
            <a:xfrm>
              <a:off x="11668126" y="3154363"/>
              <a:ext cx="52388" cy="52388"/>
            </a:xfrm>
            <a:custGeom>
              <a:avLst/>
              <a:gdLst>
                <a:gd name="T0" fmla="*/ 0 w 33"/>
                <a:gd name="T1" fmla="*/ 19 h 33"/>
                <a:gd name="T2" fmla="*/ 15 w 33"/>
                <a:gd name="T3" fmla="*/ 33 h 33"/>
                <a:gd name="T4" fmla="*/ 33 w 33"/>
                <a:gd name="T5" fmla="*/ 11 h 33"/>
                <a:gd name="T6" fmla="*/ 19 w 33"/>
                <a:gd name="T7" fmla="*/ 0 h 33"/>
                <a:gd name="T8" fmla="*/ 0 w 33"/>
                <a:gd name="T9" fmla="*/ 19 h 33"/>
              </a:gdLst>
              <a:ahLst/>
              <a:cxnLst>
                <a:cxn ang="0">
                  <a:pos x="T0" y="T1"/>
                </a:cxn>
                <a:cxn ang="0">
                  <a:pos x="T2" y="T3"/>
                </a:cxn>
                <a:cxn ang="0">
                  <a:pos x="T4" y="T5"/>
                </a:cxn>
                <a:cxn ang="0">
                  <a:pos x="T6" y="T7"/>
                </a:cxn>
                <a:cxn ang="0">
                  <a:pos x="T8" y="T9"/>
                </a:cxn>
              </a:cxnLst>
              <a:rect l="0" t="0" r="r" b="b"/>
              <a:pathLst>
                <a:path w="33" h="33">
                  <a:moveTo>
                    <a:pt x="0" y="19"/>
                  </a:moveTo>
                  <a:lnTo>
                    <a:pt x="15" y="33"/>
                  </a:lnTo>
                  <a:lnTo>
                    <a:pt x="33" y="11"/>
                  </a:lnTo>
                  <a:lnTo>
                    <a:pt x="19" y="0"/>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9265975" y="3301893"/>
            <a:ext cx="330200" cy="406400"/>
            <a:chOff x="11398251" y="2241550"/>
            <a:chExt cx="330200" cy="406400"/>
          </a:xfrm>
          <a:solidFill>
            <a:schemeClr val="tx2">
              <a:lumMod val="40000"/>
              <a:lumOff val="60000"/>
            </a:schemeClr>
          </a:solidFill>
        </p:grpSpPr>
        <p:sp>
          <p:nvSpPr>
            <p:cNvPr id="75" name="Freeform 38"/>
            <p:cNvSpPr>
              <a:spLocks noEditPoints="1"/>
            </p:cNvSpPr>
            <p:nvPr/>
          </p:nvSpPr>
          <p:spPr bwMode="auto">
            <a:xfrm>
              <a:off x="11398251" y="2241550"/>
              <a:ext cx="330200" cy="406400"/>
            </a:xfrm>
            <a:custGeom>
              <a:avLst/>
              <a:gdLst>
                <a:gd name="T0" fmla="*/ 68 w 88"/>
                <a:gd name="T1" fmla="*/ 8 h 108"/>
                <a:gd name="T2" fmla="*/ 64 w 88"/>
                <a:gd name="T3" fmla="*/ 8 h 108"/>
                <a:gd name="T4" fmla="*/ 55 w 88"/>
                <a:gd name="T5" fmla="*/ 8 h 108"/>
                <a:gd name="T6" fmla="*/ 44 w 88"/>
                <a:gd name="T7" fmla="*/ 0 h 108"/>
                <a:gd name="T8" fmla="*/ 32 w 88"/>
                <a:gd name="T9" fmla="*/ 8 h 108"/>
                <a:gd name="T10" fmla="*/ 24 w 88"/>
                <a:gd name="T11" fmla="*/ 8 h 108"/>
                <a:gd name="T12" fmla="*/ 20 w 88"/>
                <a:gd name="T13" fmla="*/ 8 h 108"/>
                <a:gd name="T14" fmla="*/ 0 w 88"/>
                <a:gd name="T15" fmla="*/ 8 h 108"/>
                <a:gd name="T16" fmla="*/ 0 w 88"/>
                <a:gd name="T17" fmla="*/ 108 h 108"/>
                <a:gd name="T18" fmla="*/ 88 w 88"/>
                <a:gd name="T19" fmla="*/ 108 h 108"/>
                <a:gd name="T20" fmla="*/ 88 w 88"/>
                <a:gd name="T21" fmla="*/ 8 h 108"/>
                <a:gd name="T22" fmla="*/ 68 w 88"/>
                <a:gd name="T23" fmla="*/ 8 h 108"/>
                <a:gd name="T24" fmla="*/ 28 w 88"/>
                <a:gd name="T25" fmla="*/ 16 h 108"/>
                <a:gd name="T26" fmla="*/ 40 w 88"/>
                <a:gd name="T27" fmla="*/ 16 h 108"/>
                <a:gd name="T28" fmla="*/ 40 w 88"/>
                <a:gd name="T29" fmla="*/ 12 h 108"/>
                <a:gd name="T30" fmla="*/ 44 w 88"/>
                <a:gd name="T31" fmla="*/ 8 h 108"/>
                <a:gd name="T32" fmla="*/ 48 w 88"/>
                <a:gd name="T33" fmla="*/ 12 h 108"/>
                <a:gd name="T34" fmla="*/ 48 w 88"/>
                <a:gd name="T35" fmla="*/ 16 h 108"/>
                <a:gd name="T36" fmla="*/ 60 w 88"/>
                <a:gd name="T37" fmla="*/ 16 h 108"/>
                <a:gd name="T38" fmla="*/ 60 w 88"/>
                <a:gd name="T39" fmla="*/ 24 h 108"/>
                <a:gd name="T40" fmla="*/ 28 w 88"/>
                <a:gd name="T41" fmla="*/ 24 h 108"/>
                <a:gd name="T42" fmla="*/ 28 w 88"/>
                <a:gd name="T43" fmla="*/ 16 h 108"/>
                <a:gd name="T44" fmla="*/ 80 w 88"/>
                <a:gd name="T45" fmla="*/ 100 h 108"/>
                <a:gd name="T46" fmla="*/ 8 w 88"/>
                <a:gd name="T47" fmla="*/ 100 h 108"/>
                <a:gd name="T48" fmla="*/ 8 w 88"/>
                <a:gd name="T49" fmla="*/ 16 h 108"/>
                <a:gd name="T50" fmla="*/ 20 w 88"/>
                <a:gd name="T51" fmla="*/ 16 h 108"/>
                <a:gd name="T52" fmla="*/ 20 w 88"/>
                <a:gd name="T53" fmla="*/ 32 h 108"/>
                <a:gd name="T54" fmla="*/ 68 w 88"/>
                <a:gd name="T55" fmla="*/ 32 h 108"/>
                <a:gd name="T56" fmla="*/ 68 w 88"/>
                <a:gd name="T57" fmla="*/ 16 h 108"/>
                <a:gd name="T58" fmla="*/ 80 w 88"/>
                <a:gd name="T59" fmla="*/ 16 h 108"/>
                <a:gd name="T60" fmla="*/ 80 w 88"/>
                <a:gd name="T61" fmla="*/ 10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08">
                  <a:moveTo>
                    <a:pt x="68" y="8"/>
                  </a:moveTo>
                  <a:cubicBezTo>
                    <a:pt x="64" y="8"/>
                    <a:pt x="64" y="8"/>
                    <a:pt x="64" y="8"/>
                  </a:cubicBezTo>
                  <a:cubicBezTo>
                    <a:pt x="55" y="8"/>
                    <a:pt x="55" y="8"/>
                    <a:pt x="55" y="8"/>
                  </a:cubicBezTo>
                  <a:cubicBezTo>
                    <a:pt x="53" y="4"/>
                    <a:pt x="49" y="0"/>
                    <a:pt x="44" y="0"/>
                  </a:cubicBezTo>
                  <a:cubicBezTo>
                    <a:pt x="38" y="0"/>
                    <a:pt x="34" y="4"/>
                    <a:pt x="32" y="8"/>
                  </a:cubicBezTo>
                  <a:cubicBezTo>
                    <a:pt x="24" y="8"/>
                    <a:pt x="24" y="8"/>
                    <a:pt x="24" y="8"/>
                  </a:cubicBezTo>
                  <a:cubicBezTo>
                    <a:pt x="20" y="8"/>
                    <a:pt x="20" y="8"/>
                    <a:pt x="20" y="8"/>
                  </a:cubicBezTo>
                  <a:cubicBezTo>
                    <a:pt x="0" y="8"/>
                    <a:pt x="0" y="8"/>
                    <a:pt x="0" y="8"/>
                  </a:cubicBezTo>
                  <a:cubicBezTo>
                    <a:pt x="0" y="108"/>
                    <a:pt x="0" y="108"/>
                    <a:pt x="0" y="108"/>
                  </a:cubicBezTo>
                  <a:cubicBezTo>
                    <a:pt x="88" y="108"/>
                    <a:pt x="88" y="108"/>
                    <a:pt x="88" y="108"/>
                  </a:cubicBezTo>
                  <a:cubicBezTo>
                    <a:pt x="88" y="8"/>
                    <a:pt x="88" y="8"/>
                    <a:pt x="88" y="8"/>
                  </a:cubicBezTo>
                  <a:lnTo>
                    <a:pt x="68" y="8"/>
                  </a:lnTo>
                  <a:close/>
                  <a:moveTo>
                    <a:pt x="28" y="16"/>
                  </a:moveTo>
                  <a:cubicBezTo>
                    <a:pt x="40" y="16"/>
                    <a:pt x="40" y="16"/>
                    <a:pt x="40" y="16"/>
                  </a:cubicBezTo>
                  <a:cubicBezTo>
                    <a:pt x="40" y="12"/>
                    <a:pt x="40" y="12"/>
                    <a:pt x="40" y="12"/>
                  </a:cubicBezTo>
                  <a:cubicBezTo>
                    <a:pt x="40" y="10"/>
                    <a:pt x="41" y="8"/>
                    <a:pt x="44" y="8"/>
                  </a:cubicBezTo>
                  <a:cubicBezTo>
                    <a:pt x="46" y="8"/>
                    <a:pt x="48" y="10"/>
                    <a:pt x="48" y="12"/>
                  </a:cubicBezTo>
                  <a:cubicBezTo>
                    <a:pt x="48" y="16"/>
                    <a:pt x="48" y="16"/>
                    <a:pt x="48" y="16"/>
                  </a:cubicBezTo>
                  <a:cubicBezTo>
                    <a:pt x="60" y="16"/>
                    <a:pt x="60" y="16"/>
                    <a:pt x="60" y="16"/>
                  </a:cubicBezTo>
                  <a:cubicBezTo>
                    <a:pt x="60" y="24"/>
                    <a:pt x="60" y="24"/>
                    <a:pt x="60" y="24"/>
                  </a:cubicBezTo>
                  <a:cubicBezTo>
                    <a:pt x="28" y="24"/>
                    <a:pt x="28" y="24"/>
                    <a:pt x="28" y="24"/>
                  </a:cubicBezTo>
                  <a:lnTo>
                    <a:pt x="28" y="16"/>
                  </a:lnTo>
                  <a:close/>
                  <a:moveTo>
                    <a:pt x="80" y="100"/>
                  </a:moveTo>
                  <a:cubicBezTo>
                    <a:pt x="8" y="100"/>
                    <a:pt x="8" y="100"/>
                    <a:pt x="8" y="100"/>
                  </a:cubicBezTo>
                  <a:cubicBezTo>
                    <a:pt x="8" y="16"/>
                    <a:pt x="8" y="16"/>
                    <a:pt x="8" y="16"/>
                  </a:cubicBezTo>
                  <a:cubicBezTo>
                    <a:pt x="20" y="16"/>
                    <a:pt x="20" y="16"/>
                    <a:pt x="20" y="16"/>
                  </a:cubicBezTo>
                  <a:cubicBezTo>
                    <a:pt x="20" y="32"/>
                    <a:pt x="20" y="32"/>
                    <a:pt x="20" y="32"/>
                  </a:cubicBezTo>
                  <a:cubicBezTo>
                    <a:pt x="68" y="32"/>
                    <a:pt x="68" y="32"/>
                    <a:pt x="68" y="32"/>
                  </a:cubicBezTo>
                  <a:cubicBezTo>
                    <a:pt x="68" y="16"/>
                    <a:pt x="68" y="16"/>
                    <a:pt x="68" y="16"/>
                  </a:cubicBezTo>
                  <a:cubicBezTo>
                    <a:pt x="80" y="16"/>
                    <a:pt x="80" y="16"/>
                    <a:pt x="80" y="16"/>
                  </a:cubicBezTo>
                  <a:lnTo>
                    <a:pt x="8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9"/>
            <p:cNvSpPr>
              <a:spLocks/>
            </p:cNvSpPr>
            <p:nvPr/>
          </p:nvSpPr>
          <p:spPr bwMode="auto">
            <a:xfrm>
              <a:off x="11477626" y="2414588"/>
              <a:ext cx="184150" cy="136525"/>
            </a:xfrm>
            <a:custGeom>
              <a:avLst/>
              <a:gdLst>
                <a:gd name="T0" fmla="*/ 45 w 116"/>
                <a:gd name="T1" fmla="*/ 59 h 86"/>
                <a:gd name="T2" fmla="*/ 12 w 116"/>
                <a:gd name="T3" fmla="*/ 29 h 86"/>
                <a:gd name="T4" fmla="*/ 0 w 116"/>
                <a:gd name="T5" fmla="*/ 40 h 86"/>
                <a:gd name="T6" fmla="*/ 45 w 116"/>
                <a:gd name="T7" fmla="*/ 86 h 86"/>
                <a:gd name="T8" fmla="*/ 116 w 116"/>
                <a:gd name="T9" fmla="*/ 12 h 86"/>
                <a:gd name="T10" fmla="*/ 104 w 116"/>
                <a:gd name="T11" fmla="*/ 0 h 86"/>
                <a:gd name="T12" fmla="*/ 45 w 116"/>
                <a:gd name="T13" fmla="*/ 59 h 86"/>
              </a:gdLst>
              <a:ahLst/>
              <a:cxnLst>
                <a:cxn ang="0">
                  <a:pos x="T0" y="T1"/>
                </a:cxn>
                <a:cxn ang="0">
                  <a:pos x="T2" y="T3"/>
                </a:cxn>
                <a:cxn ang="0">
                  <a:pos x="T4" y="T5"/>
                </a:cxn>
                <a:cxn ang="0">
                  <a:pos x="T6" y="T7"/>
                </a:cxn>
                <a:cxn ang="0">
                  <a:pos x="T8" y="T9"/>
                </a:cxn>
                <a:cxn ang="0">
                  <a:pos x="T10" y="T11"/>
                </a:cxn>
                <a:cxn ang="0">
                  <a:pos x="T12" y="T13"/>
                </a:cxn>
              </a:cxnLst>
              <a:rect l="0" t="0" r="r" b="b"/>
              <a:pathLst>
                <a:path w="116" h="86">
                  <a:moveTo>
                    <a:pt x="45" y="59"/>
                  </a:moveTo>
                  <a:lnTo>
                    <a:pt x="12" y="29"/>
                  </a:lnTo>
                  <a:lnTo>
                    <a:pt x="0" y="40"/>
                  </a:lnTo>
                  <a:lnTo>
                    <a:pt x="45" y="86"/>
                  </a:lnTo>
                  <a:lnTo>
                    <a:pt x="116" y="12"/>
                  </a:lnTo>
                  <a:lnTo>
                    <a:pt x="104" y="0"/>
                  </a:lnTo>
                  <a:lnTo>
                    <a:pt x="4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7" name="Freeform 41"/>
          <p:cNvSpPr>
            <a:spLocks noEditPoints="1"/>
          </p:cNvSpPr>
          <p:nvPr/>
        </p:nvSpPr>
        <p:spPr bwMode="auto">
          <a:xfrm>
            <a:off x="7138340" y="3307449"/>
            <a:ext cx="393700" cy="395288"/>
          </a:xfrm>
          <a:custGeom>
            <a:avLst/>
            <a:gdLst>
              <a:gd name="T0" fmla="*/ 79 w 105"/>
              <a:gd name="T1" fmla="*/ 57 h 105"/>
              <a:gd name="T2" fmla="*/ 105 w 105"/>
              <a:gd name="T3" fmla="*/ 29 h 105"/>
              <a:gd name="T4" fmla="*/ 102 w 105"/>
              <a:gd name="T5" fmla="*/ 17 h 105"/>
              <a:gd name="T6" fmla="*/ 99 w 105"/>
              <a:gd name="T7" fmla="*/ 12 h 105"/>
              <a:gd name="T8" fmla="*/ 80 w 105"/>
              <a:gd name="T9" fmla="*/ 31 h 105"/>
              <a:gd name="T10" fmla="*/ 74 w 105"/>
              <a:gd name="T11" fmla="*/ 25 h 105"/>
              <a:gd name="T12" fmla="*/ 93 w 105"/>
              <a:gd name="T13" fmla="*/ 6 h 105"/>
              <a:gd name="T14" fmla="*/ 88 w 105"/>
              <a:gd name="T15" fmla="*/ 4 h 105"/>
              <a:gd name="T16" fmla="*/ 77 w 105"/>
              <a:gd name="T17" fmla="*/ 1 h 105"/>
              <a:gd name="T18" fmla="*/ 49 w 105"/>
              <a:gd name="T19" fmla="*/ 29 h 105"/>
              <a:gd name="T20" fmla="*/ 49 w 105"/>
              <a:gd name="T21" fmla="*/ 34 h 105"/>
              <a:gd name="T22" fmla="*/ 44 w 105"/>
              <a:gd name="T23" fmla="*/ 39 h 105"/>
              <a:gd name="T24" fmla="*/ 28 w 105"/>
              <a:gd name="T25" fmla="*/ 23 h 105"/>
              <a:gd name="T26" fmla="*/ 29 w 105"/>
              <a:gd name="T27" fmla="*/ 12 h 105"/>
              <a:gd name="T28" fmla="*/ 10 w 105"/>
              <a:gd name="T29" fmla="*/ 0 h 105"/>
              <a:gd name="T30" fmla="*/ 0 w 105"/>
              <a:gd name="T31" fmla="*/ 10 h 105"/>
              <a:gd name="T32" fmla="*/ 11 w 105"/>
              <a:gd name="T33" fmla="*/ 29 h 105"/>
              <a:gd name="T34" fmla="*/ 22 w 105"/>
              <a:gd name="T35" fmla="*/ 29 h 105"/>
              <a:gd name="T36" fmla="*/ 38 w 105"/>
              <a:gd name="T37" fmla="*/ 45 h 105"/>
              <a:gd name="T38" fmla="*/ 5 w 105"/>
              <a:gd name="T39" fmla="*/ 78 h 105"/>
              <a:gd name="T40" fmla="*/ 1 w 105"/>
              <a:gd name="T41" fmla="*/ 89 h 105"/>
              <a:gd name="T42" fmla="*/ 5 w 105"/>
              <a:gd name="T43" fmla="*/ 101 h 105"/>
              <a:gd name="T44" fmla="*/ 17 w 105"/>
              <a:gd name="T45" fmla="*/ 105 h 105"/>
              <a:gd name="T46" fmla="*/ 28 w 105"/>
              <a:gd name="T47" fmla="*/ 101 h 105"/>
              <a:gd name="T48" fmla="*/ 53 w 105"/>
              <a:gd name="T49" fmla="*/ 76 h 105"/>
              <a:gd name="T50" fmla="*/ 77 w 105"/>
              <a:gd name="T51" fmla="*/ 101 h 105"/>
              <a:gd name="T52" fmla="*/ 89 w 105"/>
              <a:gd name="T53" fmla="*/ 105 h 105"/>
              <a:gd name="T54" fmla="*/ 100 w 105"/>
              <a:gd name="T55" fmla="*/ 101 h 105"/>
              <a:gd name="T56" fmla="*/ 105 w 105"/>
              <a:gd name="T57" fmla="*/ 89 h 105"/>
              <a:gd name="T58" fmla="*/ 100 w 105"/>
              <a:gd name="T59" fmla="*/ 78 h 105"/>
              <a:gd name="T60" fmla="*/ 79 w 105"/>
              <a:gd name="T61" fmla="*/ 57 h 105"/>
              <a:gd name="T62" fmla="*/ 15 w 105"/>
              <a:gd name="T63" fmla="*/ 21 h 105"/>
              <a:gd name="T64" fmla="*/ 10 w 105"/>
              <a:gd name="T65" fmla="*/ 12 h 105"/>
              <a:gd name="T66" fmla="*/ 11 w 105"/>
              <a:gd name="T67" fmla="*/ 10 h 105"/>
              <a:gd name="T68" fmla="*/ 20 w 105"/>
              <a:gd name="T69" fmla="*/ 16 h 105"/>
              <a:gd name="T70" fmla="*/ 20 w 105"/>
              <a:gd name="T71" fmla="*/ 20 h 105"/>
              <a:gd name="T72" fmla="*/ 19 w 105"/>
              <a:gd name="T73" fmla="*/ 21 h 105"/>
              <a:gd name="T74" fmla="*/ 15 w 105"/>
              <a:gd name="T75" fmla="*/ 21 h 105"/>
              <a:gd name="T76" fmla="*/ 22 w 105"/>
              <a:gd name="T77" fmla="*/ 95 h 105"/>
              <a:gd name="T78" fmla="*/ 11 w 105"/>
              <a:gd name="T79" fmla="*/ 95 h 105"/>
              <a:gd name="T80" fmla="*/ 9 w 105"/>
              <a:gd name="T81" fmla="*/ 89 h 105"/>
              <a:gd name="T82" fmla="*/ 11 w 105"/>
              <a:gd name="T83" fmla="*/ 84 h 105"/>
              <a:gd name="T84" fmla="*/ 58 w 105"/>
              <a:gd name="T85" fmla="*/ 37 h 105"/>
              <a:gd name="T86" fmla="*/ 57 w 105"/>
              <a:gd name="T87" fmla="*/ 35 h 105"/>
              <a:gd name="T88" fmla="*/ 57 w 105"/>
              <a:gd name="T89" fmla="*/ 29 h 105"/>
              <a:gd name="T90" fmla="*/ 77 w 105"/>
              <a:gd name="T91" fmla="*/ 9 h 105"/>
              <a:gd name="T92" fmla="*/ 79 w 105"/>
              <a:gd name="T93" fmla="*/ 10 h 105"/>
              <a:gd name="T94" fmla="*/ 63 w 105"/>
              <a:gd name="T95" fmla="*/ 25 h 105"/>
              <a:gd name="T96" fmla="*/ 80 w 105"/>
              <a:gd name="T97" fmla="*/ 42 h 105"/>
              <a:gd name="T98" fmla="*/ 96 w 105"/>
              <a:gd name="T99" fmla="*/ 26 h 105"/>
              <a:gd name="T100" fmla="*/ 97 w 105"/>
              <a:gd name="T101" fmla="*/ 29 h 105"/>
              <a:gd name="T102" fmla="*/ 71 w 105"/>
              <a:gd name="T103" fmla="*/ 49 h 105"/>
              <a:gd name="T104" fmla="*/ 69 w 105"/>
              <a:gd name="T105" fmla="*/ 48 h 105"/>
              <a:gd name="T106" fmla="*/ 22 w 105"/>
              <a:gd name="T107" fmla="*/ 95 h 105"/>
              <a:gd name="T108" fmla="*/ 94 w 105"/>
              <a:gd name="T109" fmla="*/ 95 h 105"/>
              <a:gd name="T110" fmla="*/ 83 w 105"/>
              <a:gd name="T111" fmla="*/ 95 h 105"/>
              <a:gd name="T112" fmla="*/ 58 w 105"/>
              <a:gd name="T113" fmla="*/ 70 h 105"/>
              <a:gd name="T114" fmla="*/ 70 w 105"/>
              <a:gd name="T115" fmla="*/ 59 h 105"/>
              <a:gd name="T116" fmla="*/ 94 w 105"/>
              <a:gd name="T117" fmla="*/ 84 h 105"/>
              <a:gd name="T118" fmla="*/ 97 w 105"/>
              <a:gd name="T119" fmla="*/ 89 h 105"/>
              <a:gd name="T120" fmla="*/ 94 w 105"/>
              <a:gd name="T121" fmla="*/ 9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05">
                <a:moveTo>
                  <a:pt x="79" y="57"/>
                </a:moveTo>
                <a:cubicBezTo>
                  <a:pt x="93" y="56"/>
                  <a:pt x="105" y="44"/>
                  <a:pt x="105" y="29"/>
                </a:cubicBezTo>
                <a:cubicBezTo>
                  <a:pt x="105" y="25"/>
                  <a:pt x="104" y="21"/>
                  <a:pt x="102" y="17"/>
                </a:cubicBezTo>
                <a:cubicBezTo>
                  <a:pt x="99" y="12"/>
                  <a:pt x="99" y="12"/>
                  <a:pt x="99" y="12"/>
                </a:cubicBezTo>
                <a:cubicBezTo>
                  <a:pt x="80" y="31"/>
                  <a:pt x="80" y="31"/>
                  <a:pt x="80" y="31"/>
                </a:cubicBezTo>
                <a:cubicBezTo>
                  <a:pt x="74" y="25"/>
                  <a:pt x="74" y="25"/>
                  <a:pt x="74" y="25"/>
                </a:cubicBezTo>
                <a:cubicBezTo>
                  <a:pt x="93" y="6"/>
                  <a:pt x="93" y="6"/>
                  <a:pt x="93" y="6"/>
                </a:cubicBezTo>
                <a:cubicBezTo>
                  <a:pt x="88" y="4"/>
                  <a:pt x="88" y="4"/>
                  <a:pt x="88" y="4"/>
                </a:cubicBezTo>
                <a:cubicBezTo>
                  <a:pt x="84" y="2"/>
                  <a:pt x="81" y="1"/>
                  <a:pt x="77" y="1"/>
                </a:cubicBezTo>
                <a:cubicBezTo>
                  <a:pt x="61" y="1"/>
                  <a:pt x="49" y="14"/>
                  <a:pt x="49" y="29"/>
                </a:cubicBezTo>
                <a:cubicBezTo>
                  <a:pt x="49" y="31"/>
                  <a:pt x="49" y="33"/>
                  <a:pt x="49" y="34"/>
                </a:cubicBezTo>
                <a:cubicBezTo>
                  <a:pt x="44" y="39"/>
                  <a:pt x="44" y="39"/>
                  <a:pt x="44" y="39"/>
                </a:cubicBezTo>
                <a:cubicBezTo>
                  <a:pt x="28" y="23"/>
                  <a:pt x="28" y="23"/>
                  <a:pt x="28" y="23"/>
                </a:cubicBezTo>
                <a:cubicBezTo>
                  <a:pt x="29" y="12"/>
                  <a:pt x="29" y="12"/>
                  <a:pt x="29" y="12"/>
                </a:cubicBezTo>
                <a:cubicBezTo>
                  <a:pt x="10" y="0"/>
                  <a:pt x="10" y="0"/>
                  <a:pt x="10" y="0"/>
                </a:cubicBezTo>
                <a:cubicBezTo>
                  <a:pt x="0" y="10"/>
                  <a:pt x="0" y="10"/>
                  <a:pt x="0" y="10"/>
                </a:cubicBezTo>
                <a:cubicBezTo>
                  <a:pt x="11" y="29"/>
                  <a:pt x="11" y="29"/>
                  <a:pt x="11" y="29"/>
                </a:cubicBezTo>
                <a:cubicBezTo>
                  <a:pt x="22" y="29"/>
                  <a:pt x="22" y="29"/>
                  <a:pt x="22" y="29"/>
                </a:cubicBezTo>
                <a:cubicBezTo>
                  <a:pt x="38" y="45"/>
                  <a:pt x="38" y="45"/>
                  <a:pt x="38" y="45"/>
                </a:cubicBezTo>
                <a:cubicBezTo>
                  <a:pt x="5" y="78"/>
                  <a:pt x="5" y="78"/>
                  <a:pt x="5" y="78"/>
                </a:cubicBezTo>
                <a:cubicBezTo>
                  <a:pt x="2" y="81"/>
                  <a:pt x="1" y="85"/>
                  <a:pt x="1" y="89"/>
                </a:cubicBezTo>
                <a:cubicBezTo>
                  <a:pt x="1" y="94"/>
                  <a:pt x="2" y="98"/>
                  <a:pt x="5" y="101"/>
                </a:cubicBezTo>
                <a:cubicBezTo>
                  <a:pt x="8" y="104"/>
                  <a:pt x="12" y="105"/>
                  <a:pt x="17" y="105"/>
                </a:cubicBezTo>
                <a:cubicBezTo>
                  <a:pt x="21" y="105"/>
                  <a:pt x="25" y="104"/>
                  <a:pt x="28" y="101"/>
                </a:cubicBezTo>
                <a:cubicBezTo>
                  <a:pt x="53" y="76"/>
                  <a:pt x="53" y="76"/>
                  <a:pt x="53" y="76"/>
                </a:cubicBezTo>
                <a:cubicBezTo>
                  <a:pt x="77" y="101"/>
                  <a:pt x="77" y="101"/>
                  <a:pt x="77" y="101"/>
                </a:cubicBezTo>
                <a:cubicBezTo>
                  <a:pt x="80" y="104"/>
                  <a:pt x="84" y="105"/>
                  <a:pt x="89" y="105"/>
                </a:cubicBezTo>
                <a:cubicBezTo>
                  <a:pt x="93" y="105"/>
                  <a:pt x="97" y="104"/>
                  <a:pt x="100" y="101"/>
                </a:cubicBezTo>
                <a:cubicBezTo>
                  <a:pt x="103" y="98"/>
                  <a:pt x="105" y="94"/>
                  <a:pt x="105" y="89"/>
                </a:cubicBezTo>
                <a:cubicBezTo>
                  <a:pt x="105" y="85"/>
                  <a:pt x="103" y="81"/>
                  <a:pt x="100" y="78"/>
                </a:cubicBezTo>
                <a:cubicBezTo>
                  <a:pt x="99" y="77"/>
                  <a:pt x="87" y="65"/>
                  <a:pt x="79" y="57"/>
                </a:cubicBezTo>
                <a:close/>
                <a:moveTo>
                  <a:pt x="15" y="21"/>
                </a:moveTo>
                <a:cubicBezTo>
                  <a:pt x="10" y="12"/>
                  <a:pt x="10" y="12"/>
                  <a:pt x="10" y="12"/>
                </a:cubicBezTo>
                <a:cubicBezTo>
                  <a:pt x="11" y="10"/>
                  <a:pt x="11" y="10"/>
                  <a:pt x="11" y="10"/>
                </a:cubicBezTo>
                <a:cubicBezTo>
                  <a:pt x="20" y="16"/>
                  <a:pt x="20" y="16"/>
                  <a:pt x="20" y="16"/>
                </a:cubicBezTo>
                <a:cubicBezTo>
                  <a:pt x="20" y="20"/>
                  <a:pt x="20" y="20"/>
                  <a:pt x="20" y="20"/>
                </a:cubicBezTo>
                <a:cubicBezTo>
                  <a:pt x="19" y="21"/>
                  <a:pt x="19" y="21"/>
                  <a:pt x="19" y="21"/>
                </a:cubicBezTo>
                <a:lnTo>
                  <a:pt x="15" y="21"/>
                </a:lnTo>
                <a:close/>
                <a:moveTo>
                  <a:pt x="22" y="95"/>
                </a:moveTo>
                <a:cubicBezTo>
                  <a:pt x="19" y="98"/>
                  <a:pt x="14" y="98"/>
                  <a:pt x="11" y="95"/>
                </a:cubicBezTo>
                <a:cubicBezTo>
                  <a:pt x="9" y="94"/>
                  <a:pt x="9" y="92"/>
                  <a:pt x="9" y="89"/>
                </a:cubicBezTo>
                <a:cubicBezTo>
                  <a:pt x="9" y="87"/>
                  <a:pt x="9" y="85"/>
                  <a:pt x="11" y="84"/>
                </a:cubicBezTo>
                <a:cubicBezTo>
                  <a:pt x="58" y="37"/>
                  <a:pt x="58" y="37"/>
                  <a:pt x="58" y="37"/>
                </a:cubicBezTo>
                <a:cubicBezTo>
                  <a:pt x="57" y="35"/>
                  <a:pt x="57" y="35"/>
                  <a:pt x="57" y="35"/>
                </a:cubicBezTo>
                <a:cubicBezTo>
                  <a:pt x="57" y="33"/>
                  <a:pt x="57" y="31"/>
                  <a:pt x="57" y="29"/>
                </a:cubicBezTo>
                <a:cubicBezTo>
                  <a:pt x="57" y="18"/>
                  <a:pt x="66" y="9"/>
                  <a:pt x="77" y="9"/>
                </a:cubicBezTo>
                <a:cubicBezTo>
                  <a:pt x="77" y="9"/>
                  <a:pt x="78" y="9"/>
                  <a:pt x="79" y="10"/>
                </a:cubicBezTo>
                <a:cubicBezTo>
                  <a:pt x="63" y="25"/>
                  <a:pt x="63" y="25"/>
                  <a:pt x="63" y="25"/>
                </a:cubicBezTo>
                <a:cubicBezTo>
                  <a:pt x="80" y="42"/>
                  <a:pt x="80" y="42"/>
                  <a:pt x="80" y="42"/>
                </a:cubicBezTo>
                <a:cubicBezTo>
                  <a:pt x="96" y="26"/>
                  <a:pt x="96" y="26"/>
                  <a:pt x="96" y="26"/>
                </a:cubicBezTo>
                <a:cubicBezTo>
                  <a:pt x="97" y="27"/>
                  <a:pt x="97" y="28"/>
                  <a:pt x="97" y="29"/>
                </a:cubicBezTo>
                <a:cubicBezTo>
                  <a:pt x="97" y="42"/>
                  <a:pt x="85" y="52"/>
                  <a:pt x="71" y="49"/>
                </a:cubicBezTo>
                <a:cubicBezTo>
                  <a:pt x="69" y="48"/>
                  <a:pt x="69" y="48"/>
                  <a:pt x="69" y="48"/>
                </a:cubicBezTo>
                <a:lnTo>
                  <a:pt x="22" y="95"/>
                </a:lnTo>
                <a:close/>
                <a:moveTo>
                  <a:pt x="94" y="95"/>
                </a:moveTo>
                <a:cubicBezTo>
                  <a:pt x="91" y="98"/>
                  <a:pt x="86" y="98"/>
                  <a:pt x="83" y="95"/>
                </a:cubicBezTo>
                <a:cubicBezTo>
                  <a:pt x="58" y="70"/>
                  <a:pt x="58" y="70"/>
                  <a:pt x="58" y="70"/>
                </a:cubicBezTo>
                <a:cubicBezTo>
                  <a:pt x="70" y="59"/>
                  <a:pt x="70" y="59"/>
                  <a:pt x="70" y="59"/>
                </a:cubicBezTo>
                <a:cubicBezTo>
                  <a:pt x="76" y="66"/>
                  <a:pt x="93" y="83"/>
                  <a:pt x="94" y="84"/>
                </a:cubicBezTo>
                <a:cubicBezTo>
                  <a:pt x="96" y="85"/>
                  <a:pt x="97" y="87"/>
                  <a:pt x="97" y="89"/>
                </a:cubicBezTo>
                <a:cubicBezTo>
                  <a:pt x="97" y="92"/>
                  <a:pt x="96" y="94"/>
                  <a:pt x="94" y="9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8" name="Group 77"/>
          <p:cNvGrpSpPr/>
          <p:nvPr/>
        </p:nvGrpSpPr>
        <p:grpSpPr>
          <a:xfrm>
            <a:off x="6096493" y="4371075"/>
            <a:ext cx="360362" cy="361950"/>
            <a:chOff x="447676" y="2263775"/>
            <a:chExt cx="360362" cy="361950"/>
          </a:xfrm>
          <a:solidFill>
            <a:schemeClr val="accent5"/>
          </a:solidFill>
        </p:grpSpPr>
        <p:sp>
          <p:nvSpPr>
            <p:cNvPr id="79" name="Freeform 47"/>
            <p:cNvSpPr>
              <a:spLocks/>
            </p:cNvSpPr>
            <p:nvPr/>
          </p:nvSpPr>
          <p:spPr bwMode="auto">
            <a:xfrm>
              <a:off x="703263" y="2400300"/>
              <a:ext cx="104775" cy="195263"/>
            </a:xfrm>
            <a:custGeom>
              <a:avLst/>
              <a:gdLst>
                <a:gd name="T0" fmla="*/ 28 w 28"/>
                <a:gd name="T1" fmla="*/ 12 h 52"/>
                <a:gd name="T2" fmla="*/ 26 w 28"/>
                <a:gd name="T3" fmla="*/ 0 h 52"/>
                <a:gd name="T4" fmla="*/ 19 w 28"/>
                <a:gd name="T5" fmla="*/ 7 h 52"/>
                <a:gd name="T6" fmla="*/ 20 w 28"/>
                <a:gd name="T7" fmla="*/ 12 h 52"/>
                <a:gd name="T8" fmla="*/ 8 w 28"/>
                <a:gd name="T9" fmla="*/ 41 h 52"/>
                <a:gd name="T10" fmla="*/ 8 w 28"/>
                <a:gd name="T11" fmla="*/ 28 h 52"/>
                <a:gd name="T12" fmla="*/ 0 w 28"/>
                <a:gd name="T13" fmla="*/ 28 h 52"/>
                <a:gd name="T14" fmla="*/ 0 w 28"/>
                <a:gd name="T15" fmla="*/ 52 h 52"/>
                <a:gd name="T16" fmla="*/ 24 w 28"/>
                <a:gd name="T17" fmla="*/ 52 h 52"/>
                <a:gd name="T18" fmla="*/ 24 w 28"/>
                <a:gd name="T19" fmla="*/ 44 h 52"/>
                <a:gd name="T20" fmla="*/ 15 w 28"/>
                <a:gd name="T21" fmla="*/ 44 h 52"/>
                <a:gd name="T22" fmla="*/ 28 w 28"/>
                <a:gd name="T23"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2">
                  <a:moveTo>
                    <a:pt x="28" y="12"/>
                  </a:moveTo>
                  <a:cubicBezTo>
                    <a:pt x="28" y="8"/>
                    <a:pt x="27" y="4"/>
                    <a:pt x="26" y="0"/>
                  </a:cubicBezTo>
                  <a:cubicBezTo>
                    <a:pt x="19" y="7"/>
                    <a:pt x="19" y="7"/>
                    <a:pt x="19" y="7"/>
                  </a:cubicBezTo>
                  <a:cubicBezTo>
                    <a:pt x="19" y="9"/>
                    <a:pt x="20" y="11"/>
                    <a:pt x="20" y="12"/>
                  </a:cubicBezTo>
                  <a:cubicBezTo>
                    <a:pt x="20" y="24"/>
                    <a:pt x="15" y="34"/>
                    <a:pt x="8" y="41"/>
                  </a:cubicBezTo>
                  <a:cubicBezTo>
                    <a:pt x="8" y="28"/>
                    <a:pt x="8" y="28"/>
                    <a:pt x="8" y="28"/>
                  </a:cubicBezTo>
                  <a:cubicBezTo>
                    <a:pt x="0" y="28"/>
                    <a:pt x="0" y="28"/>
                    <a:pt x="0" y="28"/>
                  </a:cubicBezTo>
                  <a:cubicBezTo>
                    <a:pt x="0" y="52"/>
                    <a:pt x="0" y="52"/>
                    <a:pt x="0" y="52"/>
                  </a:cubicBezTo>
                  <a:cubicBezTo>
                    <a:pt x="24" y="52"/>
                    <a:pt x="24" y="52"/>
                    <a:pt x="24" y="52"/>
                  </a:cubicBezTo>
                  <a:cubicBezTo>
                    <a:pt x="24" y="44"/>
                    <a:pt x="24" y="44"/>
                    <a:pt x="24" y="44"/>
                  </a:cubicBezTo>
                  <a:cubicBezTo>
                    <a:pt x="15" y="44"/>
                    <a:pt x="15" y="44"/>
                    <a:pt x="15" y="44"/>
                  </a:cubicBezTo>
                  <a:cubicBezTo>
                    <a:pt x="23" y="36"/>
                    <a:pt x="28" y="25"/>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8"/>
            <p:cNvSpPr>
              <a:spLocks/>
            </p:cNvSpPr>
            <p:nvPr/>
          </p:nvSpPr>
          <p:spPr bwMode="auto">
            <a:xfrm>
              <a:off x="447676" y="2293938"/>
              <a:ext cx="106363" cy="200025"/>
            </a:xfrm>
            <a:custGeom>
              <a:avLst/>
              <a:gdLst>
                <a:gd name="T0" fmla="*/ 8 w 28"/>
                <a:gd name="T1" fmla="*/ 40 h 53"/>
                <a:gd name="T2" fmla="*/ 20 w 28"/>
                <a:gd name="T3" fmla="*/ 12 h 53"/>
                <a:gd name="T4" fmla="*/ 20 w 28"/>
                <a:gd name="T5" fmla="*/ 24 h 53"/>
                <a:gd name="T6" fmla="*/ 28 w 28"/>
                <a:gd name="T7" fmla="*/ 24 h 53"/>
                <a:gd name="T8" fmla="*/ 28 w 28"/>
                <a:gd name="T9" fmla="*/ 0 h 53"/>
                <a:gd name="T10" fmla="*/ 4 w 28"/>
                <a:gd name="T11" fmla="*/ 0 h 53"/>
                <a:gd name="T12" fmla="*/ 4 w 28"/>
                <a:gd name="T13" fmla="*/ 8 h 53"/>
                <a:gd name="T14" fmla="*/ 12 w 28"/>
                <a:gd name="T15" fmla="*/ 8 h 53"/>
                <a:gd name="T16" fmla="*/ 0 w 28"/>
                <a:gd name="T17" fmla="*/ 40 h 53"/>
                <a:gd name="T18" fmla="*/ 1 w 28"/>
                <a:gd name="T19" fmla="*/ 53 h 53"/>
                <a:gd name="T20" fmla="*/ 8 w 28"/>
                <a:gd name="T21" fmla="*/ 46 h 53"/>
                <a:gd name="T22" fmla="*/ 8 w 28"/>
                <a:gd name="T23" fmla="*/ 4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3">
                  <a:moveTo>
                    <a:pt x="8" y="40"/>
                  </a:moveTo>
                  <a:cubicBezTo>
                    <a:pt x="8" y="29"/>
                    <a:pt x="12" y="19"/>
                    <a:pt x="20" y="12"/>
                  </a:cubicBezTo>
                  <a:cubicBezTo>
                    <a:pt x="20" y="24"/>
                    <a:pt x="20" y="24"/>
                    <a:pt x="20" y="24"/>
                  </a:cubicBezTo>
                  <a:cubicBezTo>
                    <a:pt x="28" y="24"/>
                    <a:pt x="28" y="24"/>
                    <a:pt x="28" y="24"/>
                  </a:cubicBezTo>
                  <a:cubicBezTo>
                    <a:pt x="28" y="0"/>
                    <a:pt x="28" y="0"/>
                    <a:pt x="28" y="0"/>
                  </a:cubicBezTo>
                  <a:cubicBezTo>
                    <a:pt x="4" y="0"/>
                    <a:pt x="4" y="0"/>
                    <a:pt x="4" y="0"/>
                  </a:cubicBezTo>
                  <a:cubicBezTo>
                    <a:pt x="4" y="8"/>
                    <a:pt x="4" y="8"/>
                    <a:pt x="4" y="8"/>
                  </a:cubicBezTo>
                  <a:cubicBezTo>
                    <a:pt x="12" y="8"/>
                    <a:pt x="12" y="8"/>
                    <a:pt x="12" y="8"/>
                  </a:cubicBezTo>
                  <a:cubicBezTo>
                    <a:pt x="4" y="17"/>
                    <a:pt x="0" y="28"/>
                    <a:pt x="0" y="40"/>
                  </a:cubicBezTo>
                  <a:cubicBezTo>
                    <a:pt x="0" y="45"/>
                    <a:pt x="0" y="49"/>
                    <a:pt x="1" y="53"/>
                  </a:cubicBezTo>
                  <a:cubicBezTo>
                    <a:pt x="8" y="46"/>
                    <a:pt x="8" y="46"/>
                    <a:pt x="8" y="46"/>
                  </a:cubicBezTo>
                  <a:cubicBezTo>
                    <a:pt x="8" y="44"/>
                    <a:pt x="8" y="42"/>
                    <a:pt x="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9"/>
            <p:cNvSpPr>
              <a:spLocks/>
            </p:cNvSpPr>
            <p:nvPr/>
          </p:nvSpPr>
          <p:spPr bwMode="auto">
            <a:xfrm>
              <a:off x="477838" y="2520950"/>
              <a:ext cx="192088" cy="104775"/>
            </a:xfrm>
            <a:custGeom>
              <a:avLst/>
              <a:gdLst>
                <a:gd name="T0" fmla="*/ 44 w 51"/>
                <a:gd name="T1" fmla="*/ 20 h 28"/>
                <a:gd name="T2" fmla="*/ 40 w 51"/>
                <a:gd name="T3" fmla="*/ 20 h 28"/>
                <a:gd name="T4" fmla="*/ 11 w 51"/>
                <a:gd name="T5" fmla="*/ 8 h 28"/>
                <a:gd name="T6" fmla="*/ 24 w 51"/>
                <a:gd name="T7" fmla="*/ 8 h 28"/>
                <a:gd name="T8" fmla="*/ 24 w 51"/>
                <a:gd name="T9" fmla="*/ 0 h 28"/>
                <a:gd name="T10" fmla="*/ 0 w 51"/>
                <a:gd name="T11" fmla="*/ 0 h 28"/>
                <a:gd name="T12" fmla="*/ 0 w 51"/>
                <a:gd name="T13" fmla="*/ 24 h 28"/>
                <a:gd name="T14" fmla="*/ 8 w 51"/>
                <a:gd name="T15" fmla="*/ 24 h 28"/>
                <a:gd name="T16" fmla="*/ 8 w 51"/>
                <a:gd name="T17" fmla="*/ 16 h 28"/>
                <a:gd name="T18" fmla="*/ 40 w 51"/>
                <a:gd name="T19" fmla="*/ 28 h 28"/>
                <a:gd name="T20" fmla="*/ 51 w 51"/>
                <a:gd name="T21" fmla="*/ 27 h 28"/>
                <a:gd name="T22" fmla="*/ 44 w 51"/>
                <a:gd name="T23"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28">
                  <a:moveTo>
                    <a:pt x="44" y="20"/>
                  </a:moveTo>
                  <a:cubicBezTo>
                    <a:pt x="43" y="20"/>
                    <a:pt x="41" y="20"/>
                    <a:pt x="40" y="20"/>
                  </a:cubicBezTo>
                  <a:cubicBezTo>
                    <a:pt x="29" y="20"/>
                    <a:pt x="18" y="16"/>
                    <a:pt x="11" y="8"/>
                  </a:cubicBezTo>
                  <a:cubicBezTo>
                    <a:pt x="24" y="8"/>
                    <a:pt x="24" y="8"/>
                    <a:pt x="24" y="8"/>
                  </a:cubicBezTo>
                  <a:cubicBezTo>
                    <a:pt x="24" y="0"/>
                    <a:pt x="24" y="0"/>
                    <a:pt x="24" y="0"/>
                  </a:cubicBezTo>
                  <a:cubicBezTo>
                    <a:pt x="0" y="0"/>
                    <a:pt x="0" y="0"/>
                    <a:pt x="0" y="0"/>
                  </a:cubicBezTo>
                  <a:cubicBezTo>
                    <a:pt x="0" y="24"/>
                    <a:pt x="0" y="24"/>
                    <a:pt x="0" y="24"/>
                  </a:cubicBezTo>
                  <a:cubicBezTo>
                    <a:pt x="8" y="24"/>
                    <a:pt x="8" y="24"/>
                    <a:pt x="8" y="24"/>
                  </a:cubicBezTo>
                  <a:cubicBezTo>
                    <a:pt x="8" y="16"/>
                    <a:pt x="8" y="16"/>
                    <a:pt x="8" y="16"/>
                  </a:cubicBezTo>
                  <a:cubicBezTo>
                    <a:pt x="16" y="24"/>
                    <a:pt x="27" y="28"/>
                    <a:pt x="40" y="28"/>
                  </a:cubicBezTo>
                  <a:cubicBezTo>
                    <a:pt x="44" y="28"/>
                    <a:pt x="47" y="28"/>
                    <a:pt x="51" y="27"/>
                  </a:cubicBezTo>
                  <a:cubicBezTo>
                    <a:pt x="44" y="20"/>
                    <a:pt x="44" y="20"/>
                    <a:pt x="4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0"/>
            <p:cNvSpPr>
              <a:spLocks/>
            </p:cNvSpPr>
            <p:nvPr/>
          </p:nvSpPr>
          <p:spPr bwMode="auto">
            <a:xfrm>
              <a:off x="576263" y="2263775"/>
              <a:ext cx="203200" cy="106363"/>
            </a:xfrm>
            <a:custGeom>
              <a:avLst/>
              <a:gdLst>
                <a:gd name="T0" fmla="*/ 30 w 54"/>
                <a:gd name="T1" fmla="*/ 28 h 28"/>
                <a:gd name="T2" fmla="*/ 54 w 54"/>
                <a:gd name="T3" fmla="*/ 28 h 28"/>
                <a:gd name="T4" fmla="*/ 54 w 54"/>
                <a:gd name="T5" fmla="*/ 4 h 28"/>
                <a:gd name="T6" fmla="*/ 46 w 54"/>
                <a:gd name="T7" fmla="*/ 4 h 28"/>
                <a:gd name="T8" fmla="*/ 46 w 54"/>
                <a:gd name="T9" fmla="*/ 13 h 28"/>
                <a:gd name="T10" fmla="*/ 14 w 54"/>
                <a:gd name="T11" fmla="*/ 0 h 28"/>
                <a:gd name="T12" fmla="*/ 0 w 54"/>
                <a:gd name="T13" fmla="*/ 2 h 28"/>
                <a:gd name="T14" fmla="*/ 7 w 54"/>
                <a:gd name="T15" fmla="*/ 9 h 28"/>
                <a:gd name="T16" fmla="*/ 14 w 54"/>
                <a:gd name="T17" fmla="*/ 8 h 28"/>
                <a:gd name="T18" fmla="*/ 42 w 54"/>
                <a:gd name="T19" fmla="*/ 20 h 28"/>
                <a:gd name="T20" fmla="*/ 30 w 54"/>
                <a:gd name="T21" fmla="*/ 20 h 28"/>
                <a:gd name="T22" fmla="*/ 30 w 54"/>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28">
                  <a:moveTo>
                    <a:pt x="30" y="28"/>
                  </a:moveTo>
                  <a:cubicBezTo>
                    <a:pt x="54" y="28"/>
                    <a:pt x="54" y="28"/>
                    <a:pt x="54" y="28"/>
                  </a:cubicBezTo>
                  <a:cubicBezTo>
                    <a:pt x="54" y="4"/>
                    <a:pt x="54" y="4"/>
                    <a:pt x="54" y="4"/>
                  </a:cubicBezTo>
                  <a:cubicBezTo>
                    <a:pt x="46" y="4"/>
                    <a:pt x="46" y="4"/>
                    <a:pt x="46" y="4"/>
                  </a:cubicBezTo>
                  <a:cubicBezTo>
                    <a:pt x="46" y="13"/>
                    <a:pt x="46" y="13"/>
                    <a:pt x="46" y="13"/>
                  </a:cubicBezTo>
                  <a:cubicBezTo>
                    <a:pt x="37" y="5"/>
                    <a:pt x="26" y="0"/>
                    <a:pt x="14" y="0"/>
                  </a:cubicBezTo>
                  <a:cubicBezTo>
                    <a:pt x="9" y="0"/>
                    <a:pt x="4" y="1"/>
                    <a:pt x="0" y="2"/>
                  </a:cubicBezTo>
                  <a:cubicBezTo>
                    <a:pt x="7" y="9"/>
                    <a:pt x="7" y="9"/>
                    <a:pt x="7" y="9"/>
                  </a:cubicBezTo>
                  <a:cubicBezTo>
                    <a:pt x="9" y="9"/>
                    <a:pt x="11" y="8"/>
                    <a:pt x="14" y="8"/>
                  </a:cubicBezTo>
                  <a:cubicBezTo>
                    <a:pt x="25" y="8"/>
                    <a:pt x="35" y="13"/>
                    <a:pt x="42" y="20"/>
                  </a:cubicBezTo>
                  <a:cubicBezTo>
                    <a:pt x="30" y="20"/>
                    <a:pt x="30" y="20"/>
                    <a:pt x="30" y="20"/>
                  </a:cubicBezTo>
                  <a:lnTo>
                    <a:pt x="3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3" name="Group 82"/>
          <p:cNvGrpSpPr/>
          <p:nvPr/>
        </p:nvGrpSpPr>
        <p:grpSpPr>
          <a:xfrm>
            <a:off x="2884720" y="3339199"/>
            <a:ext cx="481013" cy="331788"/>
            <a:chOff x="2598738" y="2279650"/>
            <a:chExt cx="481013" cy="331788"/>
          </a:xfrm>
          <a:solidFill>
            <a:schemeClr val="accent2"/>
          </a:solidFill>
        </p:grpSpPr>
        <p:sp>
          <p:nvSpPr>
            <p:cNvPr id="84" name="Freeform 56"/>
            <p:cNvSpPr>
              <a:spLocks noEditPoints="1"/>
            </p:cNvSpPr>
            <p:nvPr/>
          </p:nvSpPr>
          <p:spPr bwMode="auto">
            <a:xfrm>
              <a:off x="2598738" y="2279650"/>
              <a:ext cx="481013" cy="331788"/>
            </a:xfrm>
            <a:custGeom>
              <a:avLst/>
              <a:gdLst>
                <a:gd name="T0" fmla="*/ 120 w 128"/>
                <a:gd name="T1" fmla="*/ 47 h 88"/>
                <a:gd name="T2" fmla="*/ 94 w 128"/>
                <a:gd name="T3" fmla="*/ 20 h 88"/>
                <a:gd name="T4" fmla="*/ 64 w 128"/>
                <a:gd name="T5" fmla="*/ 0 h 88"/>
                <a:gd name="T6" fmla="*/ 32 w 128"/>
                <a:gd name="T7" fmla="*/ 29 h 88"/>
                <a:gd name="T8" fmla="*/ 17 w 128"/>
                <a:gd name="T9" fmla="*/ 41 h 88"/>
                <a:gd name="T10" fmla="*/ 0 w 128"/>
                <a:gd name="T11" fmla="*/ 64 h 88"/>
                <a:gd name="T12" fmla="*/ 24 w 128"/>
                <a:gd name="T13" fmla="*/ 88 h 88"/>
                <a:gd name="T14" fmla="*/ 104 w 128"/>
                <a:gd name="T15" fmla="*/ 88 h 88"/>
                <a:gd name="T16" fmla="*/ 128 w 128"/>
                <a:gd name="T17" fmla="*/ 64 h 88"/>
                <a:gd name="T18" fmla="*/ 120 w 128"/>
                <a:gd name="T19" fmla="*/ 47 h 88"/>
                <a:gd name="T20" fmla="*/ 104 w 128"/>
                <a:gd name="T21" fmla="*/ 80 h 88"/>
                <a:gd name="T22" fmla="*/ 24 w 128"/>
                <a:gd name="T23" fmla="*/ 80 h 88"/>
                <a:gd name="T24" fmla="*/ 8 w 128"/>
                <a:gd name="T25" fmla="*/ 64 h 88"/>
                <a:gd name="T26" fmla="*/ 21 w 128"/>
                <a:gd name="T27" fmla="*/ 49 h 88"/>
                <a:gd name="T28" fmla="*/ 24 w 128"/>
                <a:gd name="T29" fmla="*/ 48 h 88"/>
                <a:gd name="T30" fmla="*/ 24 w 128"/>
                <a:gd name="T31" fmla="*/ 46 h 88"/>
                <a:gd name="T32" fmla="*/ 36 w 128"/>
                <a:gd name="T33" fmla="*/ 36 h 88"/>
                <a:gd name="T34" fmla="*/ 40 w 128"/>
                <a:gd name="T35" fmla="*/ 36 h 88"/>
                <a:gd name="T36" fmla="*/ 40 w 128"/>
                <a:gd name="T37" fmla="*/ 32 h 88"/>
                <a:gd name="T38" fmla="*/ 64 w 128"/>
                <a:gd name="T39" fmla="*/ 8 h 88"/>
                <a:gd name="T40" fmla="*/ 87 w 128"/>
                <a:gd name="T41" fmla="*/ 26 h 88"/>
                <a:gd name="T42" fmla="*/ 88 w 128"/>
                <a:gd name="T43" fmla="*/ 29 h 88"/>
                <a:gd name="T44" fmla="*/ 92 w 128"/>
                <a:gd name="T45" fmla="*/ 28 h 88"/>
                <a:gd name="T46" fmla="*/ 112 w 128"/>
                <a:gd name="T47" fmla="*/ 48 h 88"/>
                <a:gd name="T48" fmla="*/ 112 w 128"/>
                <a:gd name="T49" fmla="*/ 50 h 88"/>
                <a:gd name="T50" fmla="*/ 114 w 128"/>
                <a:gd name="T51" fmla="*/ 52 h 88"/>
                <a:gd name="T52" fmla="*/ 120 w 128"/>
                <a:gd name="T53" fmla="*/ 64 h 88"/>
                <a:gd name="T54" fmla="*/ 104 w 128"/>
                <a:gd name="T55" fmla="*/ 8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 h="88">
                  <a:moveTo>
                    <a:pt x="120" y="47"/>
                  </a:moveTo>
                  <a:cubicBezTo>
                    <a:pt x="119" y="33"/>
                    <a:pt x="108" y="21"/>
                    <a:pt x="94" y="20"/>
                  </a:cubicBezTo>
                  <a:cubicBezTo>
                    <a:pt x="89" y="9"/>
                    <a:pt x="77" y="0"/>
                    <a:pt x="64" y="0"/>
                  </a:cubicBezTo>
                  <a:cubicBezTo>
                    <a:pt x="48" y="0"/>
                    <a:pt x="34" y="13"/>
                    <a:pt x="32" y="29"/>
                  </a:cubicBezTo>
                  <a:cubicBezTo>
                    <a:pt x="26" y="30"/>
                    <a:pt x="20" y="35"/>
                    <a:pt x="17" y="41"/>
                  </a:cubicBezTo>
                  <a:cubicBezTo>
                    <a:pt x="7" y="44"/>
                    <a:pt x="0" y="54"/>
                    <a:pt x="0" y="64"/>
                  </a:cubicBezTo>
                  <a:cubicBezTo>
                    <a:pt x="0" y="78"/>
                    <a:pt x="11" y="88"/>
                    <a:pt x="24" y="88"/>
                  </a:cubicBezTo>
                  <a:cubicBezTo>
                    <a:pt x="104" y="88"/>
                    <a:pt x="104" y="88"/>
                    <a:pt x="104" y="88"/>
                  </a:cubicBezTo>
                  <a:cubicBezTo>
                    <a:pt x="117" y="88"/>
                    <a:pt x="128" y="78"/>
                    <a:pt x="128" y="64"/>
                  </a:cubicBezTo>
                  <a:cubicBezTo>
                    <a:pt x="128" y="58"/>
                    <a:pt x="125" y="51"/>
                    <a:pt x="120" y="47"/>
                  </a:cubicBezTo>
                  <a:close/>
                  <a:moveTo>
                    <a:pt x="104" y="80"/>
                  </a:moveTo>
                  <a:cubicBezTo>
                    <a:pt x="24" y="80"/>
                    <a:pt x="24" y="80"/>
                    <a:pt x="24" y="80"/>
                  </a:cubicBezTo>
                  <a:cubicBezTo>
                    <a:pt x="15" y="80"/>
                    <a:pt x="8" y="73"/>
                    <a:pt x="8" y="64"/>
                  </a:cubicBezTo>
                  <a:cubicBezTo>
                    <a:pt x="8" y="57"/>
                    <a:pt x="14" y="50"/>
                    <a:pt x="21" y="49"/>
                  </a:cubicBezTo>
                  <a:cubicBezTo>
                    <a:pt x="24" y="48"/>
                    <a:pt x="24" y="48"/>
                    <a:pt x="24" y="48"/>
                  </a:cubicBezTo>
                  <a:cubicBezTo>
                    <a:pt x="24" y="46"/>
                    <a:pt x="24" y="46"/>
                    <a:pt x="24" y="46"/>
                  </a:cubicBezTo>
                  <a:cubicBezTo>
                    <a:pt x="26" y="40"/>
                    <a:pt x="31" y="36"/>
                    <a:pt x="36" y="36"/>
                  </a:cubicBezTo>
                  <a:cubicBezTo>
                    <a:pt x="40" y="36"/>
                    <a:pt x="40" y="36"/>
                    <a:pt x="40" y="36"/>
                  </a:cubicBezTo>
                  <a:cubicBezTo>
                    <a:pt x="40" y="32"/>
                    <a:pt x="40" y="32"/>
                    <a:pt x="40" y="32"/>
                  </a:cubicBezTo>
                  <a:cubicBezTo>
                    <a:pt x="40" y="19"/>
                    <a:pt x="51" y="8"/>
                    <a:pt x="64" y="8"/>
                  </a:cubicBezTo>
                  <a:cubicBezTo>
                    <a:pt x="75" y="8"/>
                    <a:pt x="84" y="15"/>
                    <a:pt x="87" y="26"/>
                  </a:cubicBezTo>
                  <a:cubicBezTo>
                    <a:pt x="88" y="29"/>
                    <a:pt x="88" y="29"/>
                    <a:pt x="88" y="29"/>
                  </a:cubicBezTo>
                  <a:cubicBezTo>
                    <a:pt x="92" y="28"/>
                    <a:pt x="92" y="28"/>
                    <a:pt x="92" y="28"/>
                  </a:cubicBezTo>
                  <a:cubicBezTo>
                    <a:pt x="103" y="28"/>
                    <a:pt x="112" y="37"/>
                    <a:pt x="112" y="48"/>
                  </a:cubicBezTo>
                  <a:cubicBezTo>
                    <a:pt x="112" y="50"/>
                    <a:pt x="112" y="50"/>
                    <a:pt x="112" y="50"/>
                  </a:cubicBezTo>
                  <a:cubicBezTo>
                    <a:pt x="114" y="52"/>
                    <a:pt x="114" y="52"/>
                    <a:pt x="114" y="52"/>
                  </a:cubicBezTo>
                  <a:cubicBezTo>
                    <a:pt x="118" y="55"/>
                    <a:pt x="120" y="59"/>
                    <a:pt x="120" y="64"/>
                  </a:cubicBezTo>
                  <a:cubicBezTo>
                    <a:pt x="120" y="73"/>
                    <a:pt x="113" y="80"/>
                    <a:pt x="104"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57"/>
            <p:cNvSpPr>
              <a:spLocks/>
            </p:cNvSpPr>
            <p:nvPr/>
          </p:nvSpPr>
          <p:spPr bwMode="auto">
            <a:xfrm>
              <a:off x="2768601" y="2395538"/>
              <a:ext cx="142875" cy="155575"/>
            </a:xfrm>
            <a:custGeom>
              <a:avLst/>
              <a:gdLst>
                <a:gd name="T0" fmla="*/ 0 w 90"/>
                <a:gd name="T1" fmla="*/ 45 h 98"/>
                <a:gd name="T2" fmla="*/ 14 w 90"/>
                <a:gd name="T3" fmla="*/ 57 h 98"/>
                <a:gd name="T4" fmla="*/ 35 w 90"/>
                <a:gd name="T5" fmla="*/ 36 h 98"/>
                <a:gd name="T6" fmla="*/ 35 w 90"/>
                <a:gd name="T7" fmla="*/ 98 h 98"/>
                <a:gd name="T8" fmla="*/ 54 w 90"/>
                <a:gd name="T9" fmla="*/ 98 h 98"/>
                <a:gd name="T10" fmla="*/ 54 w 90"/>
                <a:gd name="T11" fmla="*/ 36 h 98"/>
                <a:gd name="T12" fmla="*/ 75 w 90"/>
                <a:gd name="T13" fmla="*/ 57 h 98"/>
                <a:gd name="T14" fmla="*/ 90 w 90"/>
                <a:gd name="T15" fmla="*/ 45 h 98"/>
                <a:gd name="T16" fmla="*/ 45 w 90"/>
                <a:gd name="T17" fmla="*/ 0 h 98"/>
                <a:gd name="T18" fmla="*/ 0 w 90"/>
                <a:gd name="T19"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8">
                  <a:moveTo>
                    <a:pt x="0" y="45"/>
                  </a:moveTo>
                  <a:lnTo>
                    <a:pt x="14" y="57"/>
                  </a:lnTo>
                  <a:lnTo>
                    <a:pt x="35" y="36"/>
                  </a:lnTo>
                  <a:lnTo>
                    <a:pt x="35" y="98"/>
                  </a:lnTo>
                  <a:lnTo>
                    <a:pt x="54" y="98"/>
                  </a:lnTo>
                  <a:lnTo>
                    <a:pt x="54" y="36"/>
                  </a:lnTo>
                  <a:lnTo>
                    <a:pt x="75" y="57"/>
                  </a:lnTo>
                  <a:lnTo>
                    <a:pt x="90" y="45"/>
                  </a:lnTo>
                  <a:lnTo>
                    <a:pt x="4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943073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750" fill="hold"/>
                                        <p:tgtEl>
                                          <p:spTgt spid="20"/>
                                        </p:tgtEl>
                                        <p:attrNameLst>
                                          <p:attrName>ppt_w</p:attrName>
                                        </p:attrNameLst>
                                      </p:cBhvr>
                                      <p:tavLst>
                                        <p:tav tm="0">
                                          <p:val>
                                            <p:fltVal val="0"/>
                                          </p:val>
                                        </p:tav>
                                        <p:tav tm="100000">
                                          <p:val>
                                            <p:strVal val="#ppt_w"/>
                                          </p:val>
                                        </p:tav>
                                      </p:tavLst>
                                    </p:anim>
                                    <p:anim calcmode="lin" valueType="num">
                                      <p:cBhvr>
                                        <p:cTn id="8" dur="750" fill="hold"/>
                                        <p:tgtEl>
                                          <p:spTgt spid="20"/>
                                        </p:tgtEl>
                                        <p:attrNameLst>
                                          <p:attrName>ppt_h</p:attrName>
                                        </p:attrNameLst>
                                      </p:cBhvr>
                                      <p:tavLst>
                                        <p:tav tm="0">
                                          <p:val>
                                            <p:fltVal val="0"/>
                                          </p:val>
                                        </p:tav>
                                        <p:tav tm="100000">
                                          <p:val>
                                            <p:strVal val="#ppt_h"/>
                                          </p:val>
                                        </p:tav>
                                      </p:tavLst>
                                    </p:anim>
                                    <p:anim calcmode="lin" valueType="num">
                                      <p:cBhvr>
                                        <p:cTn id="9" dur="750" fill="hold"/>
                                        <p:tgtEl>
                                          <p:spTgt spid="20"/>
                                        </p:tgtEl>
                                        <p:attrNameLst>
                                          <p:attrName>style.rotation</p:attrName>
                                        </p:attrNameLst>
                                      </p:cBhvr>
                                      <p:tavLst>
                                        <p:tav tm="0">
                                          <p:val>
                                            <p:fltVal val="90"/>
                                          </p:val>
                                        </p:tav>
                                        <p:tav tm="100000">
                                          <p:val>
                                            <p:fltVal val="0"/>
                                          </p:val>
                                        </p:tav>
                                      </p:tavLst>
                                    </p:anim>
                                    <p:animEffect transition="in" filter="fade">
                                      <p:cBhvr>
                                        <p:cTn id="10" dur="750"/>
                                        <p:tgtEl>
                                          <p:spTgt spid="20"/>
                                        </p:tgtEl>
                                      </p:cBhvr>
                                    </p:animEffect>
                                  </p:childTnLst>
                                </p:cTn>
                              </p:par>
                              <p:par>
                                <p:cTn id="11" presetID="31" presetClass="entr" presetSubtype="0" fill="hold" grpId="0" nodeType="withEffect">
                                  <p:stCondLst>
                                    <p:cond delay="250"/>
                                  </p:stCondLst>
                                  <p:childTnLst>
                                    <p:set>
                                      <p:cBhvr>
                                        <p:cTn id="12" dur="1" fill="hold">
                                          <p:stCondLst>
                                            <p:cond delay="0"/>
                                          </p:stCondLst>
                                        </p:cTn>
                                        <p:tgtEl>
                                          <p:spTgt spid="22"/>
                                        </p:tgtEl>
                                        <p:attrNameLst>
                                          <p:attrName>style.visibility</p:attrName>
                                        </p:attrNameLst>
                                      </p:cBhvr>
                                      <p:to>
                                        <p:strVal val="visible"/>
                                      </p:to>
                                    </p:set>
                                    <p:anim calcmode="lin" valueType="num">
                                      <p:cBhvr>
                                        <p:cTn id="13" dur="750" fill="hold"/>
                                        <p:tgtEl>
                                          <p:spTgt spid="22"/>
                                        </p:tgtEl>
                                        <p:attrNameLst>
                                          <p:attrName>ppt_w</p:attrName>
                                        </p:attrNameLst>
                                      </p:cBhvr>
                                      <p:tavLst>
                                        <p:tav tm="0">
                                          <p:val>
                                            <p:fltVal val="0"/>
                                          </p:val>
                                        </p:tav>
                                        <p:tav tm="100000">
                                          <p:val>
                                            <p:strVal val="#ppt_w"/>
                                          </p:val>
                                        </p:tav>
                                      </p:tavLst>
                                    </p:anim>
                                    <p:anim calcmode="lin" valueType="num">
                                      <p:cBhvr>
                                        <p:cTn id="14" dur="750" fill="hold"/>
                                        <p:tgtEl>
                                          <p:spTgt spid="22"/>
                                        </p:tgtEl>
                                        <p:attrNameLst>
                                          <p:attrName>ppt_h</p:attrName>
                                        </p:attrNameLst>
                                      </p:cBhvr>
                                      <p:tavLst>
                                        <p:tav tm="0">
                                          <p:val>
                                            <p:fltVal val="0"/>
                                          </p:val>
                                        </p:tav>
                                        <p:tav tm="100000">
                                          <p:val>
                                            <p:strVal val="#ppt_h"/>
                                          </p:val>
                                        </p:tav>
                                      </p:tavLst>
                                    </p:anim>
                                    <p:anim calcmode="lin" valueType="num">
                                      <p:cBhvr>
                                        <p:cTn id="15" dur="750" fill="hold"/>
                                        <p:tgtEl>
                                          <p:spTgt spid="22"/>
                                        </p:tgtEl>
                                        <p:attrNameLst>
                                          <p:attrName>style.rotation</p:attrName>
                                        </p:attrNameLst>
                                      </p:cBhvr>
                                      <p:tavLst>
                                        <p:tav tm="0">
                                          <p:val>
                                            <p:fltVal val="90"/>
                                          </p:val>
                                        </p:tav>
                                        <p:tav tm="100000">
                                          <p:val>
                                            <p:fltVal val="0"/>
                                          </p:val>
                                        </p:tav>
                                      </p:tavLst>
                                    </p:anim>
                                    <p:animEffect transition="in" filter="fade">
                                      <p:cBhvr>
                                        <p:cTn id="16" dur="750"/>
                                        <p:tgtEl>
                                          <p:spTgt spid="22"/>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750" fill="hold"/>
                                        <p:tgtEl>
                                          <p:spTgt spid="23"/>
                                        </p:tgtEl>
                                        <p:attrNameLst>
                                          <p:attrName>ppt_w</p:attrName>
                                        </p:attrNameLst>
                                      </p:cBhvr>
                                      <p:tavLst>
                                        <p:tav tm="0">
                                          <p:val>
                                            <p:fltVal val="0"/>
                                          </p:val>
                                        </p:tav>
                                        <p:tav tm="100000">
                                          <p:val>
                                            <p:strVal val="#ppt_w"/>
                                          </p:val>
                                        </p:tav>
                                      </p:tavLst>
                                    </p:anim>
                                    <p:anim calcmode="lin" valueType="num">
                                      <p:cBhvr>
                                        <p:cTn id="20" dur="750" fill="hold"/>
                                        <p:tgtEl>
                                          <p:spTgt spid="23"/>
                                        </p:tgtEl>
                                        <p:attrNameLst>
                                          <p:attrName>ppt_h</p:attrName>
                                        </p:attrNameLst>
                                      </p:cBhvr>
                                      <p:tavLst>
                                        <p:tav tm="0">
                                          <p:val>
                                            <p:fltVal val="0"/>
                                          </p:val>
                                        </p:tav>
                                        <p:tav tm="100000">
                                          <p:val>
                                            <p:strVal val="#ppt_h"/>
                                          </p:val>
                                        </p:tav>
                                      </p:tavLst>
                                    </p:anim>
                                    <p:anim calcmode="lin" valueType="num">
                                      <p:cBhvr>
                                        <p:cTn id="21" dur="750" fill="hold"/>
                                        <p:tgtEl>
                                          <p:spTgt spid="23"/>
                                        </p:tgtEl>
                                        <p:attrNameLst>
                                          <p:attrName>style.rotation</p:attrName>
                                        </p:attrNameLst>
                                      </p:cBhvr>
                                      <p:tavLst>
                                        <p:tav tm="0">
                                          <p:val>
                                            <p:fltVal val="90"/>
                                          </p:val>
                                        </p:tav>
                                        <p:tav tm="100000">
                                          <p:val>
                                            <p:fltVal val="0"/>
                                          </p:val>
                                        </p:tav>
                                      </p:tavLst>
                                    </p:anim>
                                    <p:animEffect transition="in" filter="fade">
                                      <p:cBhvr>
                                        <p:cTn id="22" dur="750"/>
                                        <p:tgtEl>
                                          <p:spTgt spid="23"/>
                                        </p:tgtEl>
                                      </p:cBhvr>
                                    </p:animEffect>
                                  </p:childTnLst>
                                </p:cTn>
                              </p:par>
                              <p:par>
                                <p:cTn id="23" presetID="31" presetClass="entr" presetSubtype="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p:cTn id="25" dur="750" fill="hold"/>
                                        <p:tgtEl>
                                          <p:spTgt spid="25"/>
                                        </p:tgtEl>
                                        <p:attrNameLst>
                                          <p:attrName>ppt_w</p:attrName>
                                        </p:attrNameLst>
                                      </p:cBhvr>
                                      <p:tavLst>
                                        <p:tav tm="0">
                                          <p:val>
                                            <p:fltVal val="0"/>
                                          </p:val>
                                        </p:tav>
                                        <p:tav tm="100000">
                                          <p:val>
                                            <p:strVal val="#ppt_w"/>
                                          </p:val>
                                        </p:tav>
                                      </p:tavLst>
                                    </p:anim>
                                    <p:anim calcmode="lin" valueType="num">
                                      <p:cBhvr>
                                        <p:cTn id="26" dur="750" fill="hold"/>
                                        <p:tgtEl>
                                          <p:spTgt spid="25"/>
                                        </p:tgtEl>
                                        <p:attrNameLst>
                                          <p:attrName>ppt_h</p:attrName>
                                        </p:attrNameLst>
                                      </p:cBhvr>
                                      <p:tavLst>
                                        <p:tav tm="0">
                                          <p:val>
                                            <p:fltVal val="0"/>
                                          </p:val>
                                        </p:tav>
                                        <p:tav tm="100000">
                                          <p:val>
                                            <p:strVal val="#ppt_h"/>
                                          </p:val>
                                        </p:tav>
                                      </p:tavLst>
                                    </p:anim>
                                    <p:anim calcmode="lin" valueType="num">
                                      <p:cBhvr>
                                        <p:cTn id="27" dur="750" fill="hold"/>
                                        <p:tgtEl>
                                          <p:spTgt spid="25"/>
                                        </p:tgtEl>
                                        <p:attrNameLst>
                                          <p:attrName>style.rotation</p:attrName>
                                        </p:attrNameLst>
                                      </p:cBhvr>
                                      <p:tavLst>
                                        <p:tav tm="0">
                                          <p:val>
                                            <p:fltVal val="90"/>
                                          </p:val>
                                        </p:tav>
                                        <p:tav tm="100000">
                                          <p:val>
                                            <p:fltVal val="0"/>
                                          </p:val>
                                        </p:tav>
                                      </p:tavLst>
                                    </p:anim>
                                    <p:animEffect transition="in" filter="fade">
                                      <p:cBhvr>
                                        <p:cTn id="28" dur="750"/>
                                        <p:tgtEl>
                                          <p:spTgt spid="25"/>
                                        </p:tgtEl>
                                      </p:cBhvr>
                                    </p:animEffect>
                                  </p:childTnLst>
                                </p:cTn>
                              </p:par>
                              <p:par>
                                <p:cTn id="29" presetID="31" presetClass="entr" presetSubtype="0" fill="hold" grpId="0" nodeType="withEffect">
                                  <p:stCondLst>
                                    <p:cond delay="10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750" fill="hold"/>
                                        <p:tgtEl>
                                          <p:spTgt spid="26"/>
                                        </p:tgtEl>
                                        <p:attrNameLst>
                                          <p:attrName>ppt_w</p:attrName>
                                        </p:attrNameLst>
                                      </p:cBhvr>
                                      <p:tavLst>
                                        <p:tav tm="0">
                                          <p:val>
                                            <p:fltVal val="0"/>
                                          </p:val>
                                        </p:tav>
                                        <p:tav tm="100000">
                                          <p:val>
                                            <p:strVal val="#ppt_w"/>
                                          </p:val>
                                        </p:tav>
                                      </p:tavLst>
                                    </p:anim>
                                    <p:anim calcmode="lin" valueType="num">
                                      <p:cBhvr>
                                        <p:cTn id="32" dur="750" fill="hold"/>
                                        <p:tgtEl>
                                          <p:spTgt spid="26"/>
                                        </p:tgtEl>
                                        <p:attrNameLst>
                                          <p:attrName>ppt_h</p:attrName>
                                        </p:attrNameLst>
                                      </p:cBhvr>
                                      <p:tavLst>
                                        <p:tav tm="0">
                                          <p:val>
                                            <p:fltVal val="0"/>
                                          </p:val>
                                        </p:tav>
                                        <p:tav tm="100000">
                                          <p:val>
                                            <p:strVal val="#ppt_h"/>
                                          </p:val>
                                        </p:tav>
                                      </p:tavLst>
                                    </p:anim>
                                    <p:anim calcmode="lin" valueType="num">
                                      <p:cBhvr>
                                        <p:cTn id="33" dur="750" fill="hold"/>
                                        <p:tgtEl>
                                          <p:spTgt spid="26"/>
                                        </p:tgtEl>
                                        <p:attrNameLst>
                                          <p:attrName>style.rotation</p:attrName>
                                        </p:attrNameLst>
                                      </p:cBhvr>
                                      <p:tavLst>
                                        <p:tav tm="0">
                                          <p:val>
                                            <p:fltVal val="90"/>
                                          </p:val>
                                        </p:tav>
                                        <p:tav tm="100000">
                                          <p:val>
                                            <p:fltVal val="0"/>
                                          </p:val>
                                        </p:tav>
                                      </p:tavLst>
                                    </p:anim>
                                    <p:animEffect transition="in" filter="fade">
                                      <p:cBhvr>
                                        <p:cTn id="34" dur="750"/>
                                        <p:tgtEl>
                                          <p:spTgt spid="26"/>
                                        </p:tgtEl>
                                      </p:cBhvr>
                                    </p:animEffect>
                                  </p:childTnLst>
                                </p:cTn>
                              </p:par>
                              <p:par>
                                <p:cTn id="35" presetID="31" presetClass="entr" presetSubtype="0" fill="hold" grpId="0"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p:cTn id="37" dur="750" fill="hold"/>
                                        <p:tgtEl>
                                          <p:spTgt spid="28"/>
                                        </p:tgtEl>
                                        <p:attrNameLst>
                                          <p:attrName>ppt_w</p:attrName>
                                        </p:attrNameLst>
                                      </p:cBhvr>
                                      <p:tavLst>
                                        <p:tav tm="0">
                                          <p:val>
                                            <p:fltVal val="0"/>
                                          </p:val>
                                        </p:tav>
                                        <p:tav tm="100000">
                                          <p:val>
                                            <p:strVal val="#ppt_w"/>
                                          </p:val>
                                        </p:tav>
                                      </p:tavLst>
                                    </p:anim>
                                    <p:anim calcmode="lin" valueType="num">
                                      <p:cBhvr>
                                        <p:cTn id="38" dur="750" fill="hold"/>
                                        <p:tgtEl>
                                          <p:spTgt spid="28"/>
                                        </p:tgtEl>
                                        <p:attrNameLst>
                                          <p:attrName>ppt_h</p:attrName>
                                        </p:attrNameLst>
                                      </p:cBhvr>
                                      <p:tavLst>
                                        <p:tav tm="0">
                                          <p:val>
                                            <p:fltVal val="0"/>
                                          </p:val>
                                        </p:tav>
                                        <p:tav tm="100000">
                                          <p:val>
                                            <p:strVal val="#ppt_h"/>
                                          </p:val>
                                        </p:tav>
                                      </p:tavLst>
                                    </p:anim>
                                    <p:anim calcmode="lin" valueType="num">
                                      <p:cBhvr>
                                        <p:cTn id="39" dur="750" fill="hold"/>
                                        <p:tgtEl>
                                          <p:spTgt spid="28"/>
                                        </p:tgtEl>
                                        <p:attrNameLst>
                                          <p:attrName>style.rotation</p:attrName>
                                        </p:attrNameLst>
                                      </p:cBhvr>
                                      <p:tavLst>
                                        <p:tav tm="0">
                                          <p:val>
                                            <p:fltVal val="90"/>
                                          </p:val>
                                        </p:tav>
                                        <p:tav tm="100000">
                                          <p:val>
                                            <p:fltVal val="0"/>
                                          </p:val>
                                        </p:tav>
                                      </p:tavLst>
                                    </p:anim>
                                    <p:animEffect transition="in" filter="fade">
                                      <p:cBhvr>
                                        <p:cTn id="40" dur="750"/>
                                        <p:tgtEl>
                                          <p:spTgt spid="28"/>
                                        </p:tgtEl>
                                      </p:cBhvr>
                                    </p:animEffect>
                                  </p:childTnLst>
                                </p:cTn>
                              </p:par>
                              <p:par>
                                <p:cTn id="41" presetID="31" presetClass="entr" presetSubtype="0" fill="hold" grpId="0" nodeType="withEffect">
                                  <p:stCondLst>
                                    <p:cond delay="1500"/>
                                  </p:stCondLst>
                                  <p:childTnLst>
                                    <p:set>
                                      <p:cBhvr>
                                        <p:cTn id="42" dur="1" fill="hold">
                                          <p:stCondLst>
                                            <p:cond delay="0"/>
                                          </p:stCondLst>
                                        </p:cTn>
                                        <p:tgtEl>
                                          <p:spTgt spid="29"/>
                                        </p:tgtEl>
                                        <p:attrNameLst>
                                          <p:attrName>style.visibility</p:attrName>
                                        </p:attrNameLst>
                                      </p:cBhvr>
                                      <p:to>
                                        <p:strVal val="visible"/>
                                      </p:to>
                                    </p:set>
                                    <p:anim calcmode="lin" valueType="num">
                                      <p:cBhvr>
                                        <p:cTn id="43" dur="750" fill="hold"/>
                                        <p:tgtEl>
                                          <p:spTgt spid="29"/>
                                        </p:tgtEl>
                                        <p:attrNameLst>
                                          <p:attrName>ppt_w</p:attrName>
                                        </p:attrNameLst>
                                      </p:cBhvr>
                                      <p:tavLst>
                                        <p:tav tm="0">
                                          <p:val>
                                            <p:fltVal val="0"/>
                                          </p:val>
                                        </p:tav>
                                        <p:tav tm="100000">
                                          <p:val>
                                            <p:strVal val="#ppt_w"/>
                                          </p:val>
                                        </p:tav>
                                      </p:tavLst>
                                    </p:anim>
                                    <p:anim calcmode="lin" valueType="num">
                                      <p:cBhvr>
                                        <p:cTn id="44" dur="750" fill="hold"/>
                                        <p:tgtEl>
                                          <p:spTgt spid="29"/>
                                        </p:tgtEl>
                                        <p:attrNameLst>
                                          <p:attrName>ppt_h</p:attrName>
                                        </p:attrNameLst>
                                      </p:cBhvr>
                                      <p:tavLst>
                                        <p:tav tm="0">
                                          <p:val>
                                            <p:fltVal val="0"/>
                                          </p:val>
                                        </p:tav>
                                        <p:tav tm="100000">
                                          <p:val>
                                            <p:strVal val="#ppt_h"/>
                                          </p:val>
                                        </p:tav>
                                      </p:tavLst>
                                    </p:anim>
                                    <p:anim calcmode="lin" valueType="num">
                                      <p:cBhvr>
                                        <p:cTn id="45" dur="750" fill="hold"/>
                                        <p:tgtEl>
                                          <p:spTgt spid="29"/>
                                        </p:tgtEl>
                                        <p:attrNameLst>
                                          <p:attrName>style.rotation</p:attrName>
                                        </p:attrNameLst>
                                      </p:cBhvr>
                                      <p:tavLst>
                                        <p:tav tm="0">
                                          <p:val>
                                            <p:fltVal val="90"/>
                                          </p:val>
                                        </p:tav>
                                        <p:tav tm="100000">
                                          <p:val>
                                            <p:fltVal val="0"/>
                                          </p:val>
                                        </p:tav>
                                      </p:tavLst>
                                    </p:anim>
                                    <p:animEffect transition="in" filter="fade">
                                      <p:cBhvr>
                                        <p:cTn id="46" dur="750"/>
                                        <p:tgtEl>
                                          <p:spTgt spid="29"/>
                                        </p:tgtEl>
                                      </p:cBhvr>
                                    </p:animEffect>
                                  </p:childTnLst>
                                </p:cTn>
                              </p:par>
                              <p:par>
                                <p:cTn id="47" presetID="31" presetClass="entr" presetSubtype="0" fill="hold" grpId="0" nodeType="withEffect">
                                  <p:stCondLst>
                                    <p:cond delay="1750"/>
                                  </p:stCondLst>
                                  <p:childTnLst>
                                    <p:set>
                                      <p:cBhvr>
                                        <p:cTn id="48" dur="1" fill="hold">
                                          <p:stCondLst>
                                            <p:cond delay="0"/>
                                          </p:stCondLst>
                                        </p:cTn>
                                        <p:tgtEl>
                                          <p:spTgt spid="31"/>
                                        </p:tgtEl>
                                        <p:attrNameLst>
                                          <p:attrName>style.visibility</p:attrName>
                                        </p:attrNameLst>
                                      </p:cBhvr>
                                      <p:to>
                                        <p:strVal val="visible"/>
                                      </p:to>
                                    </p:set>
                                    <p:anim calcmode="lin" valueType="num">
                                      <p:cBhvr>
                                        <p:cTn id="49" dur="750" fill="hold"/>
                                        <p:tgtEl>
                                          <p:spTgt spid="31"/>
                                        </p:tgtEl>
                                        <p:attrNameLst>
                                          <p:attrName>ppt_w</p:attrName>
                                        </p:attrNameLst>
                                      </p:cBhvr>
                                      <p:tavLst>
                                        <p:tav tm="0">
                                          <p:val>
                                            <p:fltVal val="0"/>
                                          </p:val>
                                        </p:tav>
                                        <p:tav tm="100000">
                                          <p:val>
                                            <p:strVal val="#ppt_w"/>
                                          </p:val>
                                        </p:tav>
                                      </p:tavLst>
                                    </p:anim>
                                    <p:anim calcmode="lin" valueType="num">
                                      <p:cBhvr>
                                        <p:cTn id="50" dur="750" fill="hold"/>
                                        <p:tgtEl>
                                          <p:spTgt spid="31"/>
                                        </p:tgtEl>
                                        <p:attrNameLst>
                                          <p:attrName>ppt_h</p:attrName>
                                        </p:attrNameLst>
                                      </p:cBhvr>
                                      <p:tavLst>
                                        <p:tav tm="0">
                                          <p:val>
                                            <p:fltVal val="0"/>
                                          </p:val>
                                        </p:tav>
                                        <p:tav tm="100000">
                                          <p:val>
                                            <p:strVal val="#ppt_h"/>
                                          </p:val>
                                        </p:tav>
                                      </p:tavLst>
                                    </p:anim>
                                    <p:anim calcmode="lin" valueType="num">
                                      <p:cBhvr>
                                        <p:cTn id="51" dur="750" fill="hold"/>
                                        <p:tgtEl>
                                          <p:spTgt spid="31"/>
                                        </p:tgtEl>
                                        <p:attrNameLst>
                                          <p:attrName>style.rotation</p:attrName>
                                        </p:attrNameLst>
                                      </p:cBhvr>
                                      <p:tavLst>
                                        <p:tav tm="0">
                                          <p:val>
                                            <p:fltVal val="90"/>
                                          </p:val>
                                        </p:tav>
                                        <p:tav tm="100000">
                                          <p:val>
                                            <p:fltVal val="0"/>
                                          </p:val>
                                        </p:tav>
                                      </p:tavLst>
                                    </p:anim>
                                    <p:animEffect transition="in" filter="fade">
                                      <p:cBhvr>
                                        <p:cTn id="52" dur="750"/>
                                        <p:tgtEl>
                                          <p:spTgt spid="31"/>
                                        </p:tgtEl>
                                      </p:cBhvr>
                                    </p:animEffect>
                                  </p:childTnLst>
                                </p:cTn>
                              </p:par>
                            </p:childTnLst>
                          </p:cTn>
                        </p:par>
                        <p:par>
                          <p:cTn id="53" fill="hold">
                            <p:stCondLst>
                              <p:cond delay="2500"/>
                            </p:stCondLst>
                            <p:childTnLst>
                              <p:par>
                                <p:cTn id="54" presetID="53" presetClass="entr" presetSubtype="16"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p:cTn id="71" dur="500" fill="hold"/>
                                        <p:tgtEl>
                                          <p:spTgt spid="34"/>
                                        </p:tgtEl>
                                        <p:attrNameLst>
                                          <p:attrName>ppt_w</p:attrName>
                                        </p:attrNameLst>
                                      </p:cBhvr>
                                      <p:tavLst>
                                        <p:tav tm="0">
                                          <p:val>
                                            <p:fltVal val="0"/>
                                          </p:val>
                                        </p:tav>
                                        <p:tav tm="100000">
                                          <p:val>
                                            <p:strVal val="#ppt_w"/>
                                          </p:val>
                                        </p:tav>
                                      </p:tavLst>
                                    </p:anim>
                                    <p:anim calcmode="lin" valueType="num">
                                      <p:cBhvr>
                                        <p:cTn id="72" dur="500" fill="hold"/>
                                        <p:tgtEl>
                                          <p:spTgt spid="34"/>
                                        </p:tgtEl>
                                        <p:attrNameLst>
                                          <p:attrName>ppt_h</p:attrName>
                                        </p:attrNameLst>
                                      </p:cBhvr>
                                      <p:tavLst>
                                        <p:tav tm="0">
                                          <p:val>
                                            <p:fltVal val="0"/>
                                          </p:val>
                                        </p:tav>
                                        <p:tav tm="100000">
                                          <p:val>
                                            <p:strVal val="#ppt_h"/>
                                          </p:val>
                                        </p:tav>
                                      </p:tavLst>
                                    </p:anim>
                                    <p:animEffect transition="in" filter="fade">
                                      <p:cBhvr>
                                        <p:cTn id="73" dur="500"/>
                                        <p:tgtEl>
                                          <p:spTgt spid="3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p:cTn id="81" dur="500" fill="hold"/>
                                        <p:tgtEl>
                                          <p:spTgt spid="40"/>
                                        </p:tgtEl>
                                        <p:attrNameLst>
                                          <p:attrName>ppt_w</p:attrName>
                                        </p:attrNameLst>
                                      </p:cBhvr>
                                      <p:tavLst>
                                        <p:tav tm="0">
                                          <p:val>
                                            <p:fltVal val="0"/>
                                          </p:val>
                                        </p:tav>
                                        <p:tav tm="100000">
                                          <p:val>
                                            <p:strVal val="#ppt_w"/>
                                          </p:val>
                                        </p:tav>
                                      </p:tavLst>
                                    </p:anim>
                                    <p:anim calcmode="lin" valueType="num">
                                      <p:cBhvr>
                                        <p:cTn id="82" dur="500" fill="hold"/>
                                        <p:tgtEl>
                                          <p:spTgt spid="40"/>
                                        </p:tgtEl>
                                        <p:attrNameLst>
                                          <p:attrName>ppt_h</p:attrName>
                                        </p:attrNameLst>
                                      </p:cBhvr>
                                      <p:tavLst>
                                        <p:tav tm="0">
                                          <p:val>
                                            <p:fltVal val="0"/>
                                          </p:val>
                                        </p:tav>
                                        <p:tav tm="100000">
                                          <p:val>
                                            <p:strVal val="#ppt_h"/>
                                          </p:val>
                                        </p:tav>
                                      </p:tavLst>
                                    </p:anim>
                                    <p:animEffect transition="in" filter="fade">
                                      <p:cBhvr>
                                        <p:cTn id="83" dur="500"/>
                                        <p:tgtEl>
                                          <p:spTgt spid="40"/>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p:cTn id="86" dur="500" fill="hold"/>
                                        <p:tgtEl>
                                          <p:spTgt spid="30"/>
                                        </p:tgtEl>
                                        <p:attrNameLst>
                                          <p:attrName>ppt_w</p:attrName>
                                        </p:attrNameLst>
                                      </p:cBhvr>
                                      <p:tavLst>
                                        <p:tav tm="0">
                                          <p:val>
                                            <p:fltVal val="0"/>
                                          </p:val>
                                        </p:tav>
                                        <p:tav tm="100000">
                                          <p:val>
                                            <p:strVal val="#ppt_w"/>
                                          </p:val>
                                        </p:tav>
                                      </p:tavLst>
                                    </p:anim>
                                    <p:anim calcmode="lin" valueType="num">
                                      <p:cBhvr>
                                        <p:cTn id="87" dur="500" fill="hold"/>
                                        <p:tgtEl>
                                          <p:spTgt spid="30"/>
                                        </p:tgtEl>
                                        <p:attrNameLst>
                                          <p:attrName>ppt_h</p:attrName>
                                        </p:attrNameLst>
                                      </p:cBhvr>
                                      <p:tavLst>
                                        <p:tav tm="0">
                                          <p:val>
                                            <p:fltVal val="0"/>
                                          </p:val>
                                        </p:tav>
                                        <p:tav tm="100000">
                                          <p:val>
                                            <p:strVal val="#ppt_h"/>
                                          </p:val>
                                        </p:tav>
                                      </p:tavLst>
                                    </p:anim>
                                    <p:animEffect transition="in" filter="fade">
                                      <p:cBhvr>
                                        <p:cTn id="88" dur="500"/>
                                        <p:tgtEl>
                                          <p:spTgt spid="30"/>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p:cTn id="91" dur="500" fill="hold"/>
                                        <p:tgtEl>
                                          <p:spTgt spid="37"/>
                                        </p:tgtEl>
                                        <p:attrNameLst>
                                          <p:attrName>ppt_w</p:attrName>
                                        </p:attrNameLst>
                                      </p:cBhvr>
                                      <p:tavLst>
                                        <p:tav tm="0">
                                          <p:val>
                                            <p:fltVal val="0"/>
                                          </p:val>
                                        </p:tav>
                                        <p:tav tm="100000">
                                          <p:val>
                                            <p:strVal val="#ppt_w"/>
                                          </p:val>
                                        </p:tav>
                                      </p:tavLst>
                                    </p:anim>
                                    <p:anim calcmode="lin" valueType="num">
                                      <p:cBhvr>
                                        <p:cTn id="92" dur="500" fill="hold"/>
                                        <p:tgtEl>
                                          <p:spTgt spid="37"/>
                                        </p:tgtEl>
                                        <p:attrNameLst>
                                          <p:attrName>ppt_h</p:attrName>
                                        </p:attrNameLst>
                                      </p:cBhvr>
                                      <p:tavLst>
                                        <p:tav tm="0">
                                          <p:val>
                                            <p:fltVal val="0"/>
                                          </p:val>
                                        </p:tav>
                                        <p:tav tm="100000">
                                          <p:val>
                                            <p:strVal val="#ppt_h"/>
                                          </p:val>
                                        </p:tav>
                                      </p:tavLst>
                                    </p:anim>
                                    <p:animEffect transition="in" filter="fade">
                                      <p:cBhvr>
                                        <p:cTn id="93" dur="500"/>
                                        <p:tgtEl>
                                          <p:spTgt spid="37"/>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 calcmode="lin" valueType="num">
                                      <p:cBhvr>
                                        <p:cTn id="96" dur="500" fill="hold"/>
                                        <p:tgtEl>
                                          <p:spTgt spid="32"/>
                                        </p:tgtEl>
                                        <p:attrNameLst>
                                          <p:attrName>ppt_w</p:attrName>
                                        </p:attrNameLst>
                                      </p:cBhvr>
                                      <p:tavLst>
                                        <p:tav tm="0">
                                          <p:val>
                                            <p:fltVal val="0"/>
                                          </p:val>
                                        </p:tav>
                                        <p:tav tm="100000">
                                          <p:val>
                                            <p:strVal val="#ppt_w"/>
                                          </p:val>
                                        </p:tav>
                                      </p:tavLst>
                                    </p:anim>
                                    <p:anim calcmode="lin" valueType="num">
                                      <p:cBhvr>
                                        <p:cTn id="97" dur="500" fill="hold"/>
                                        <p:tgtEl>
                                          <p:spTgt spid="32"/>
                                        </p:tgtEl>
                                        <p:attrNameLst>
                                          <p:attrName>ppt_h</p:attrName>
                                        </p:attrNameLst>
                                      </p:cBhvr>
                                      <p:tavLst>
                                        <p:tav tm="0">
                                          <p:val>
                                            <p:fltVal val="0"/>
                                          </p:val>
                                        </p:tav>
                                        <p:tav tm="100000">
                                          <p:val>
                                            <p:strVal val="#ppt_h"/>
                                          </p:val>
                                        </p:tav>
                                      </p:tavLst>
                                    </p:anim>
                                    <p:animEffect transition="in" filter="fade">
                                      <p:cBhvr>
                                        <p:cTn id="98" dur="500"/>
                                        <p:tgtEl>
                                          <p:spTgt spid="32"/>
                                        </p:tgtEl>
                                      </p:cBhvr>
                                    </p:animEffect>
                                  </p:childTnLst>
                                </p:cTn>
                              </p:par>
                            </p:childTnLst>
                          </p:cTn>
                        </p:par>
                        <p:par>
                          <p:cTn id="99" fill="hold">
                            <p:stCondLst>
                              <p:cond delay="3000"/>
                            </p:stCondLst>
                            <p:childTnLst>
                              <p:par>
                                <p:cTn id="100" presetID="53" presetClass="entr" presetSubtype="16" fill="hold" grpId="0" nodeType="afterEffect">
                                  <p:stCondLst>
                                    <p:cond delay="0"/>
                                  </p:stCondLst>
                                  <p:childTnLst>
                                    <p:set>
                                      <p:cBhvr>
                                        <p:cTn id="101" dur="1" fill="hold">
                                          <p:stCondLst>
                                            <p:cond delay="0"/>
                                          </p:stCondLst>
                                        </p:cTn>
                                        <p:tgtEl>
                                          <p:spTgt spid="65"/>
                                        </p:tgtEl>
                                        <p:attrNameLst>
                                          <p:attrName>style.visibility</p:attrName>
                                        </p:attrNameLst>
                                      </p:cBhvr>
                                      <p:to>
                                        <p:strVal val="visible"/>
                                      </p:to>
                                    </p:set>
                                    <p:anim calcmode="lin" valueType="num">
                                      <p:cBhvr>
                                        <p:cTn id="102" dur="500" fill="hold"/>
                                        <p:tgtEl>
                                          <p:spTgt spid="65"/>
                                        </p:tgtEl>
                                        <p:attrNameLst>
                                          <p:attrName>ppt_w</p:attrName>
                                        </p:attrNameLst>
                                      </p:cBhvr>
                                      <p:tavLst>
                                        <p:tav tm="0">
                                          <p:val>
                                            <p:fltVal val="0"/>
                                          </p:val>
                                        </p:tav>
                                        <p:tav tm="100000">
                                          <p:val>
                                            <p:strVal val="#ppt_w"/>
                                          </p:val>
                                        </p:tav>
                                      </p:tavLst>
                                    </p:anim>
                                    <p:anim calcmode="lin" valueType="num">
                                      <p:cBhvr>
                                        <p:cTn id="103" dur="500" fill="hold"/>
                                        <p:tgtEl>
                                          <p:spTgt spid="65"/>
                                        </p:tgtEl>
                                        <p:attrNameLst>
                                          <p:attrName>ppt_h</p:attrName>
                                        </p:attrNameLst>
                                      </p:cBhvr>
                                      <p:tavLst>
                                        <p:tav tm="0">
                                          <p:val>
                                            <p:fltVal val="0"/>
                                          </p:val>
                                        </p:tav>
                                        <p:tav tm="100000">
                                          <p:val>
                                            <p:strVal val="#ppt_h"/>
                                          </p:val>
                                        </p:tav>
                                      </p:tavLst>
                                    </p:anim>
                                    <p:animEffect transition="in" filter="fade">
                                      <p:cBhvr>
                                        <p:cTn id="104" dur="500"/>
                                        <p:tgtEl>
                                          <p:spTgt spid="65"/>
                                        </p:tgtEl>
                                      </p:cBhvr>
                                    </p:animEffect>
                                  </p:childTnLst>
                                </p:cTn>
                              </p:par>
                              <p:par>
                                <p:cTn id="105" presetID="53" presetClass="entr" presetSubtype="16" fill="hold" nodeType="withEffect">
                                  <p:stCondLst>
                                    <p:cond delay="0"/>
                                  </p:stCondLst>
                                  <p:childTnLst>
                                    <p:set>
                                      <p:cBhvr>
                                        <p:cTn id="106" dur="1" fill="hold">
                                          <p:stCondLst>
                                            <p:cond delay="0"/>
                                          </p:stCondLst>
                                        </p:cTn>
                                        <p:tgtEl>
                                          <p:spTgt spid="83"/>
                                        </p:tgtEl>
                                        <p:attrNameLst>
                                          <p:attrName>style.visibility</p:attrName>
                                        </p:attrNameLst>
                                      </p:cBhvr>
                                      <p:to>
                                        <p:strVal val="visible"/>
                                      </p:to>
                                    </p:set>
                                    <p:anim calcmode="lin" valueType="num">
                                      <p:cBhvr>
                                        <p:cTn id="107" dur="500" fill="hold"/>
                                        <p:tgtEl>
                                          <p:spTgt spid="83"/>
                                        </p:tgtEl>
                                        <p:attrNameLst>
                                          <p:attrName>ppt_w</p:attrName>
                                        </p:attrNameLst>
                                      </p:cBhvr>
                                      <p:tavLst>
                                        <p:tav tm="0">
                                          <p:val>
                                            <p:fltVal val="0"/>
                                          </p:val>
                                        </p:tav>
                                        <p:tav tm="100000">
                                          <p:val>
                                            <p:strVal val="#ppt_w"/>
                                          </p:val>
                                        </p:tav>
                                      </p:tavLst>
                                    </p:anim>
                                    <p:anim calcmode="lin" valueType="num">
                                      <p:cBhvr>
                                        <p:cTn id="108" dur="500" fill="hold"/>
                                        <p:tgtEl>
                                          <p:spTgt spid="83"/>
                                        </p:tgtEl>
                                        <p:attrNameLst>
                                          <p:attrName>ppt_h</p:attrName>
                                        </p:attrNameLst>
                                      </p:cBhvr>
                                      <p:tavLst>
                                        <p:tav tm="0">
                                          <p:val>
                                            <p:fltVal val="0"/>
                                          </p:val>
                                        </p:tav>
                                        <p:tav tm="100000">
                                          <p:val>
                                            <p:strVal val="#ppt_h"/>
                                          </p:val>
                                        </p:tav>
                                      </p:tavLst>
                                    </p:anim>
                                    <p:animEffect transition="in" filter="fade">
                                      <p:cBhvr>
                                        <p:cTn id="109" dur="500"/>
                                        <p:tgtEl>
                                          <p:spTgt spid="83"/>
                                        </p:tgtEl>
                                      </p:cBhvr>
                                    </p:animEffect>
                                  </p:childTnLst>
                                </p:cTn>
                              </p:par>
                              <p:par>
                                <p:cTn id="110" presetID="53" presetClass="entr" presetSubtype="16" fill="hold" nodeType="withEffect">
                                  <p:stCondLst>
                                    <p:cond delay="0"/>
                                  </p:stCondLst>
                                  <p:childTnLst>
                                    <p:set>
                                      <p:cBhvr>
                                        <p:cTn id="111" dur="1" fill="hold">
                                          <p:stCondLst>
                                            <p:cond delay="0"/>
                                          </p:stCondLst>
                                        </p:cTn>
                                        <p:tgtEl>
                                          <p:spTgt spid="38"/>
                                        </p:tgtEl>
                                        <p:attrNameLst>
                                          <p:attrName>style.visibility</p:attrName>
                                        </p:attrNameLst>
                                      </p:cBhvr>
                                      <p:to>
                                        <p:strVal val="visible"/>
                                      </p:to>
                                    </p:set>
                                    <p:anim calcmode="lin" valueType="num">
                                      <p:cBhvr>
                                        <p:cTn id="112" dur="500" fill="hold"/>
                                        <p:tgtEl>
                                          <p:spTgt spid="38"/>
                                        </p:tgtEl>
                                        <p:attrNameLst>
                                          <p:attrName>ppt_w</p:attrName>
                                        </p:attrNameLst>
                                      </p:cBhvr>
                                      <p:tavLst>
                                        <p:tav tm="0">
                                          <p:val>
                                            <p:fltVal val="0"/>
                                          </p:val>
                                        </p:tav>
                                        <p:tav tm="100000">
                                          <p:val>
                                            <p:strVal val="#ppt_w"/>
                                          </p:val>
                                        </p:tav>
                                      </p:tavLst>
                                    </p:anim>
                                    <p:anim calcmode="lin" valueType="num">
                                      <p:cBhvr>
                                        <p:cTn id="113" dur="500" fill="hold"/>
                                        <p:tgtEl>
                                          <p:spTgt spid="38"/>
                                        </p:tgtEl>
                                        <p:attrNameLst>
                                          <p:attrName>ppt_h</p:attrName>
                                        </p:attrNameLst>
                                      </p:cBhvr>
                                      <p:tavLst>
                                        <p:tav tm="0">
                                          <p:val>
                                            <p:fltVal val="0"/>
                                          </p:val>
                                        </p:tav>
                                        <p:tav tm="100000">
                                          <p:val>
                                            <p:strVal val="#ppt_h"/>
                                          </p:val>
                                        </p:tav>
                                      </p:tavLst>
                                    </p:anim>
                                    <p:animEffect transition="in" filter="fade">
                                      <p:cBhvr>
                                        <p:cTn id="114" dur="500"/>
                                        <p:tgtEl>
                                          <p:spTgt spid="38"/>
                                        </p:tgtEl>
                                      </p:cBhvr>
                                    </p:animEffect>
                                  </p:childTnLst>
                                </p:cTn>
                              </p:par>
                              <p:par>
                                <p:cTn id="115" presetID="53" presetClass="entr" presetSubtype="16" fill="hold" nodeType="withEffect">
                                  <p:stCondLst>
                                    <p:cond delay="0"/>
                                  </p:stCondLst>
                                  <p:childTnLst>
                                    <p:set>
                                      <p:cBhvr>
                                        <p:cTn id="116" dur="1" fill="hold">
                                          <p:stCondLst>
                                            <p:cond delay="0"/>
                                          </p:stCondLst>
                                        </p:cTn>
                                        <p:tgtEl>
                                          <p:spTgt spid="44"/>
                                        </p:tgtEl>
                                        <p:attrNameLst>
                                          <p:attrName>style.visibility</p:attrName>
                                        </p:attrNameLst>
                                      </p:cBhvr>
                                      <p:to>
                                        <p:strVal val="visible"/>
                                      </p:to>
                                    </p:set>
                                    <p:anim calcmode="lin" valueType="num">
                                      <p:cBhvr>
                                        <p:cTn id="117" dur="500" fill="hold"/>
                                        <p:tgtEl>
                                          <p:spTgt spid="44"/>
                                        </p:tgtEl>
                                        <p:attrNameLst>
                                          <p:attrName>ppt_w</p:attrName>
                                        </p:attrNameLst>
                                      </p:cBhvr>
                                      <p:tavLst>
                                        <p:tav tm="0">
                                          <p:val>
                                            <p:fltVal val="0"/>
                                          </p:val>
                                        </p:tav>
                                        <p:tav tm="100000">
                                          <p:val>
                                            <p:strVal val="#ppt_w"/>
                                          </p:val>
                                        </p:tav>
                                      </p:tavLst>
                                    </p:anim>
                                    <p:anim calcmode="lin" valueType="num">
                                      <p:cBhvr>
                                        <p:cTn id="118" dur="500" fill="hold"/>
                                        <p:tgtEl>
                                          <p:spTgt spid="44"/>
                                        </p:tgtEl>
                                        <p:attrNameLst>
                                          <p:attrName>ppt_h</p:attrName>
                                        </p:attrNameLst>
                                      </p:cBhvr>
                                      <p:tavLst>
                                        <p:tav tm="0">
                                          <p:val>
                                            <p:fltVal val="0"/>
                                          </p:val>
                                        </p:tav>
                                        <p:tav tm="100000">
                                          <p:val>
                                            <p:strVal val="#ppt_h"/>
                                          </p:val>
                                        </p:tav>
                                      </p:tavLst>
                                    </p:anim>
                                    <p:animEffect transition="in" filter="fade">
                                      <p:cBhvr>
                                        <p:cTn id="119" dur="500"/>
                                        <p:tgtEl>
                                          <p:spTgt spid="44"/>
                                        </p:tgtEl>
                                      </p:cBhvr>
                                    </p:animEffect>
                                  </p:childTnLst>
                                </p:cTn>
                              </p:par>
                              <p:par>
                                <p:cTn id="120" presetID="53" presetClass="entr" presetSubtype="16" fill="hold" nodeType="withEffect">
                                  <p:stCondLst>
                                    <p:cond delay="0"/>
                                  </p:stCondLst>
                                  <p:childTnLst>
                                    <p:set>
                                      <p:cBhvr>
                                        <p:cTn id="121" dur="1" fill="hold">
                                          <p:stCondLst>
                                            <p:cond delay="0"/>
                                          </p:stCondLst>
                                        </p:cTn>
                                        <p:tgtEl>
                                          <p:spTgt spid="78"/>
                                        </p:tgtEl>
                                        <p:attrNameLst>
                                          <p:attrName>style.visibility</p:attrName>
                                        </p:attrNameLst>
                                      </p:cBhvr>
                                      <p:to>
                                        <p:strVal val="visible"/>
                                      </p:to>
                                    </p:set>
                                    <p:anim calcmode="lin" valueType="num">
                                      <p:cBhvr>
                                        <p:cTn id="122" dur="500" fill="hold"/>
                                        <p:tgtEl>
                                          <p:spTgt spid="78"/>
                                        </p:tgtEl>
                                        <p:attrNameLst>
                                          <p:attrName>ppt_w</p:attrName>
                                        </p:attrNameLst>
                                      </p:cBhvr>
                                      <p:tavLst>
                                        <p:tav tm="0">
                                          <p:val>
                                            <p:fltVal val="0"/>
                                          </p:val>
                                        </p:tav>
                                        <p:tav tm="100000">
                                          <p:val>
                                            <p:strVal val="#ppt_w"/>
                                          </p:val>
                                        </p:tav>
                                      </p:tavLst>
                                    </p:anim>
                                    <p:anim calcmode="lin" valueType="num">
                                      <p:cBhvr>
                                        <p:cTn id="123" dur="500" fill="hold"/>
                                        <p:tgtEl>
                                          <p:spTgt spid="78"/>
                                        </p:tgtEl>
                                        <p:attrNameLst>
                                          <p:attrName>ppt_h</p:attrName>
                                        </p:attrNameLst>
                                      </p:cBhvr>
                                      <p:tavLst>
                                        <p:tav tm="0">
                                          <p:val>
                                            <p:fltVal val="0"/>
                                          </p:val>
                                        </p:tav>
                                        <p:tav tm="100000">
                                          <p:val>
                                            <p:strVal val="#ppt_h"/>
                                          </p:val>
                                        </p:tav>
                                      </p:tavLst>
                                    </p:anim>
                                    <p:animEffect transition="in" filter="fade">
                                      <p:cBhvr>
                                        <p:cTn id="124" dur="500"/>
                                        <p:tgtEl>
                                          <p:spTgt spid="78"/>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77"/>
                                        </p:tgtEl>
                                        <p:attrNameLst>
                                          <p:attrName>style.visibility</p:attrName>
                                        </p:attrNameLst>
                                      </p:cBhvr>
                                      <p:to>
                                        <p:strVal val="visible"/>
                                      </p:to>
                                    </p:set>
                                    <p:anim calcmode="lin" valueType="num">
                                      <p:cBhvr>
                                        <p:cTn id="127" dur="500" fill="hold"/>
                                        <p:tgtEl>
                                          <p:spTgt spid="77"/>
                                        </p:tgtEl>
                                        <p:attrNameLst>
                                          <p:attrName>ppt_w</p:attrName>
                                        </p:attrNameLst>
                                      </p:cBhvr>
                                      <p:tavLst>
                                        <p:tav tm="0">
                                          <p:val>
                                            <p:fltVal val="0"/>
                                          </p:val>
                                        </p:tav>
                                        <p:tav tm="100000">
                                          <p:val>
                                            <p:strVal val="#ppt_w"/>
                                          </p:val>
                                        </p:tav>
                                      </p:tavLst>
                                    </p:anim>
                                    <p:anim calcmode="lin" valueType="num">
                                      <p:cBhvr>
                                        <p:cTn id="128" dur="500" fill="hold"/>
                                        <p:tgtEl>
                                          <p:spTgt spid="77"/>
                                        </p:tgtEl>
                                        <p:attrNameLst>
                                          <p:attrName>ppt_h</p:attrName>
                                        </p:attrNameLst>
                                      </p:cBhvr>
                                      <p:tavLst>
                                        <p:tav tm="0">
                                          <p:val>
                                            <p:fltVal val="0"/>
                                          </p:val>
                                        </p:tav>
                                        <p:tav tm="100000">
                                          <p:val>
                                            <p:strVal val="#ppt_h"/>
                                          </p:val>
                                        </p:tav>
                                      </p:tavLst>
                                    </p:anim>
                                    <p:animEffect transition="in" filter="fade">
                                      <p:cBhvr>
                                        <p:cTn id="129" dur="500"/>
                                        <p:tgtEl>
                                          <p:spTgt spid="77"/>
                                        </p:tgtEl>
                                      </p:cBhvr>
                                    </p:animEffect>
                                  </p:childTnLst>
                                </p:cTn>
                              </p:par>
                              <p:par>
                                <p:cTn id="130" presetID="53" presetClass="entr" presetSubtype="16" fill="hold" nodeType="withEffect">
                                  <p:stCondLst>
                                    <p:cond delay="0"/>
                                  </p:stCondLst>
                                  <p:childTnLst>
                                    <p:set>
                                      <p:cBhvr>
                                        <p:cTn id="131" dur="1" fill="hold">
                                          <p:stCondLst>
                                            <p:cond delay="0"/>
                                          </p:stCondLst>
                                        </p:cTn>
                                        <p:tgtEl>
                                          <p:spTgt spid="66"/>
                                        </p:tgtEl>
                                        <p:attrNameLst>
                                          <p:attrName>style.visibility</p:attrName>
                                        </p:attrNameLst>
                                      </p:cBhvr>
                                      <p:to>
                                        <p:strVal val="visible"/>
                                      </p:to>
                                    </p:set>
                                    <p:anim calcmode="lin" valueType="num">
                                      <p:cBhvr>
                                        <p:cTn id="132" dur="500" fill="hold"/>
                                        <p:tgtEl>
                                          <p:spTgt spid="66"/>
                                        </p:tgtEl>
                                        <p:attrNameLst>
                                          <p:attrName>ppt_w</p:attrName>
                                        </p:attrNameLst>
                                      </p:cBhvr>
                                      <p:tavLst>
                                        <p:tav tm="0">
                                          <p:val>
                                            <p:fltVal val="0"/>
                                          </p:val>
                                        </p:tav>
                                        <p:tav tm="100000">
                                          <p:val>
                                            <p:strVal val="#ppt_w"/>
                                          </p:val>
                                        </p:tav>
                                      </p:tavLst>
                                    </p:anim>
                                    <p:anim calcmode="lin" valueType="num">
                                      <p:cBhvr>
                                        <p:cTn id="133" dur="500" fill="hold"/>
                                        <p:tgtEl>
                                          <p:spTgt spid="66"/>
                                        </p:tgtEl>
                                        <p:attrNameLst>
                                          <p:attrName>ppt_h</p:attrName>
                                        </p:attrNameLst>
                                      </p:cBhvr>
                                      <p:tavLst>
                                        <p:tav tm="0">
                                          <p:val>
                                            <p:fltVal val="0"/>
                                          </p:val>
                                        </p:tav>
                                        <p:tav tm="100000">
                                          <p:val>
                                            <p:strVal val="#ppt_h"/>
                                          </p:val>
                                        </p:tav>
                                      </p:tavLst>
                                    </p:anim>
                                    <p:animEffect transition="in" filter="fade">
                                      <p:cBhvr>
                                        <p:cTn id="134" dur="500"/>
                                        <p:tgtEl>
                                          <p:spTgt spid="66"/>
                                        </p:tgtEl>
                                      </p:cBhvr>
                                    </p:animEffect>
                                  </p:childTnLst>
                                </p:cTn>
                              </p:par>
                              <p:par>
                                <p:cTn id="135" presetID="53" presetClass="entr" presetSubtype="16" fill="hold" nodeType="withEffect">
                                  <p:stCondLst>
                                    <p:cond delay="0"/>
                                  </p:stCondLst>
                                  <p:childTnLst>
                                    <p:set>
                                      <p:cBhvr>
                                        <p:cTn id="136" dur="1" fill="hold">
                                          <p:stCondLst>
                                            <p:cond delay="0"/>
                                          </p:stCondLst>
                                        </p:cTn>
                                        <p:tgtEl>
                                          <p:spTgt spid="74"/>
                                        </p:tgtEl>
                                        <p:attrNameLst>
                                          <p:attrName>style.visibility</p:attrName>
                                        </p:attrNameLst>
                                      </p:cBhvr>
                                      <p:to>
                                        <p:strVal val="visible"/>
                                      </p:to>
                                    </p:set>
                                    <p:anim calcmode="lin" valueType="num">
                                      <p:cBhvr>
                                        <p:cTn id="137" dur="500" fill="hold"/>
                                        <p:tgtEl>
                                          <p:spTgt spid="74"/>
                                        </p:tgtEl>
                                        <p:attrNameLst>
                                          <p:attrName>ppt_w</p:attrName>
                                        </p:attrNameLst>
                                      </p:cBhvr>
                                      <p:tavLst>
                                        <p:tav tm="0">
                                          <p:val>
                                            <p:fltVal val="0"/>
                                          </p:val>
                                        </p:tav>
                                        <p:tav tm="100000">
                                          <p:val>
                                            <p:strVal val="#ppt_w"/>
                                          </p:val>
                                        </p:tav>
                                      </p:tavLst>
                                    </p:anim>
                                    <p:anim calcmode="lin" valueType="num">
                                      <p:cBhvr>
                                        <p:cTn id="138" dur="500" fill="hold"/>
                                        <p:tgtEl>
                                          <p:spTgt spid="74"/>
                                        </p:tgtEl>
                                        <p:attrNameLst>
                                          <p:attrName>ppt_h</p:attrName>
                                        </p:attrNameLst>
                                      </p:cBhvr>
                                      <p:tavLst>
                                        <p:tav tm="0">
                                          <p:val>
                                            <p:fltVal val="0"/>
                                          </p:val>
                                        </p:tav>
                                        <p:tav tm="100000">
                                          <p:val>
                                            <p:strVal val="#ppt_h"/>
                                          </p:val>
                                        </p:tav>
                                      </p:tavLst>
                                    </p:anim>
                                    <p:animEffect transition="in" filter="fade">
                                      <p:cBhvr>
                                        <p:cTn id="139" dur="500"/>
                                        <p:tgtEl>
                                          <p:spTgt spid="74"/>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42"/>
                                        </p:tgtEl>
                                        <p:attrNameLst>
                                          <p:attrName>style.visibility</p:attrName>
                                        </p:attrNameLst>
                                      </p:cBhvr>
                                      <p:to>
                                        <p:strVal val="visible"/>
                                      </p:to>
                                    </p:set>
                                    <p:anim calcmode="lin" valueType="num">
                                      <p:cBhvr>
                                        <p:cTn id="142" dur="500" fill="hold"/>
                                        <p:tgtEl>
                                          <p:spTgt spid="42"/>
                                        </p:tgtEl>
                                        <p:attrNameLst>
                                          <p:attrName>ppt_w</p:attrName>
                                        </p:attrNameLst>
                                      </p:cBhvr>
                                      <p:tavLst>
                                        <p:tav tm="0">
                                          <p:val>
                                            <p:fltVal val="0"/>
                                          </p:val>
                                        </p:tav>
                                        <p:tav tm="100000">
                                          <p:val>
                                            <p:strVal val="#ppt_w"/>
                                          </p:val>
                                        </p:tav>
                                      </p:tavLst>
                                    </p:anim>
                                    <p:anim calcmode="lin" valueType="num">
                                      <p:cBhvr>
                                        <p:cTn id="143" dur="500" fill="hold"/>
                                        <p:tgtEl>
                                          <p:spTgt spid="42"/>
                                        </p:tgtEl>
                                        <p:attrNameLst>
                                          <p:attrName>ppt_h</p:attrName>
                                        </p:attrNameLst>
                                      </p:cBhvr>
                                      <p:tavLst>
                                        <p:tav tm="0">
                                          <p:val>
                                            <p:fltVal val="0"/>
                                          </p:val>
                                        </p:tav>
                                        <p:tav tm="100000">
                                          <p:val>
                                            <p:strVal val="#ppt_h"/>
                                          </p:val>
                                        </p:tav>
                                      </p:tavLst>
                                    </p:anim>
                                    <p:animEffect transition="in" filter="fade">
                                      <p:cBhvr>
                                        <p:cTn id="144" dur="500"/>
                                        <p:tgtEl>
                                          <p:spTgt spid="42"/>
                                        </p:tgtEl>
                                      </p:cBhvr>
                                    </p:animEffect>
                                  </p:childTnLst>
                                </p:cTn>
                              </p:par>
                            </p:childTnLst>
                          </p:cTn>
                        </p:par>
                        <p:par>
                          <p:cTn id="145" fill="hold">
                            <p:stCondLst>
                              <p:cond delay="3500"/>
                            </p:stCondLst>
                            <p:childTnLst>
                              <p:par>
                                <p:cTn id="146" presetID="10" presetClass="entr" presetSubtype="0" fill="hold" grpId="0" nodeType="afterEffect">
                                  <p:stCondLst>
                                    <p:cond delay="0"/>
                                  </p:stCondLst>
                                  <p:childTnLst>
                                    <p:set>
                                      <p:cBhvr>
                                        <p:cTn id="147" dur="1" fill="hold">
                                          <p:stCondLst>
                                            <p:cond delay="0"/>
                                          </p:stCondLst>
                                        </p:cTn>
                                        <p:tgtEl>
                                          <p:spTgt spid="47"/>
                                        </p:tgtEl>
                                        <p:attrNameLst>
                                          <p:attrName>style.visibility</p:attrName>
                                        </p:attrNameLst>
                                      </p:cBhvr>
                                      <p:to>
                                        <p:strVal val="visible"/>
                                      </p:to>
                                    </p:set>
                                    <p:animEffect transition="in" filter="fade">
                                      <p:cBhvr>
                                        <p:cTn id="148" dur="500"/>
                                        <p:tgtEl>
                                          <p:spTgt spid="47"/>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45"/>
                                        </p:tgtEl>
                                        <p:attrNameLst>
                                          <p:attrName>style.visibility</p:attrName>
                                        </p:attrNameLst>
                                      </p:cBhvr>
                                      <p:to>
                                        <p:strVal val="visible"/>
                                      </p:to>
                                    </p:set>
                                    <p:animEffect transition="in" filter="fade">
                                      <p:cBhvr>
                                        <p:cTn id="151" dur="500"/>
                                        <p:tgtEl>
                                          <p:spTgt spid="45"/>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51"/>
                                        </p:tgtEl>
                                        <p:attrNameLst>
                                          <p:attrName>style.visibility</p:attrName>
                                        </p:attrNameLst>
                                      </p:cBhvr>
                                      <p:to>
                                        <p:strVal val="visible"/>
                                      </p:to>
                                    </p:set>
                                    <p:animEffect transition="in" filter="fade">
                                      <p:cBhvr>
                                        <p:cTn id="154" dur="500"/>
                                        <p:tgtEl>
                                          <p:spTgt spid="51"/>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49"/>
                                        </p:tgtEl>
                                        <p:attrNameLst>
                                          <p:attrName>style.visibility</p:attrName>
                                        </p:attrNameLst>
                                      </p:cBhvr>
                                      <p:to>
                                        <p:strVal val="visible"/>
                                      </p:to>
                                    </p:set>
                                    <p:animEffect transition="in" filter="fade">
                                      <p:cBhvr>
                                        <p:cTn id="157" dur="500"/>
                                        <p:tgtEl>
                                          <p:spTgt spid="49"/>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55"/>
                                        </p:tgtEl>
                                        <p:attrNameLst>
                                          <p:attrName>style.visibility</p:attrName>
                                        </p:attrNameLst>
                                      </p:cBhvr>
                                      <p:to>
                                        <p:strVal val="visible"/>
                                      </p:to>
                                    </p:set>
                                    <p:animEffect transition="in" filter="fade">
                                      <p:cBhvr>
                                        <p:cTn id="160" dur="500"/>
                                        <p:tgtEl>
                                          <p:spTgt spid="55"/>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53"/>
                                        </p:tgtEl>
                                        <p:attrNameLst>
                                          <p:attrName>style.visibility</p:attrName>
                                        </p:attrNameLst>
                                      </p:cBhvr>
                                      <p:to>
                                        <p:strVal val="visible"/>
                                      </p:to>
                                    </p:set>
                                    <p:animEffect transition="in" filter="fade">
                                      <p:cBhvr>
                                        <p:cTn id="163" dur="500"/>
                                        <p:tgtEl>
                                          <p:spTgt spid="53"/>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59"/>
                                        </p:tgtEl>
                                        <p:attrNameLst>
                                          <p:attrName>style.visibility</p:attrName>
                                        </p:attrNameLst>
                                      </p:cBhvr>
                                      <p:to>
                                        <p:strVal val="visible"/>
                                      </p:to>
                                    </p:set>
                                    <p:animEffect transition="in" filter="fade">
                                      <p:cBhvr>
                                        <p:cTn id="166" dur="500"/>
                                        <p:tgtEl>
                                          <p:spTgt spid="59"/>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57"/>
                                        </p:tgtEl>
                                        <p:attrNameLst>
                                          <p:attrName>style.visibility</p:attrName>
                                        </p:attrNameLst>
                                      </p:cBhvr>
                                      <p:to>
                                        <p:strVal val="visible"/>
                                      </p:to>
                                    </p:set>
                                    <p:animEffect transition="in" filter="fade">
                                      <p:cBhvr>
                                        <p:cTn id="169" dur="500"/>
                                        <p:tgtEl>
                                          <p:spTgt spid="57"/>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61"/>
                                        </p:tgtEl>
                                        <p:attrNameLst>
                                          <p:attrName>style.visibility</p:attrName>
                                        </p:attrNameLst>
                                      </p:cBhvr>
                                      <p:to>
                                        <p:strVal val="visible"/>
                                      </p:to>
                                    </p:set>
                                    <p:animEffect transition="in" filter="fade">
                                      <p:cBhvr>
                                        <p:cTn id="172" dur="500"/>
                                        <p:tgtEl>
                                          <p:spTgt spid="61"/>
                                        </p:tgtEl>
                                      </p:cBhvr>
                                    </p:animEffect>
                                  </p:childTnLst>
                                </p:cTn>
                              </p:par>
                            </p:childTnLst>
                          </p:cTn>
                        </p:par>
                        <p:par>
                          <p:cTn id="173" fill="hold">
                            <p:stCondLst>
                              <p:cond delay="4000"/>
                            </p:stCondLst>
                            <p:childTnLst>
                              <p:par>
                                <p:cTn id="174" presetID="10" presetClass="entr" presetSubtype="0" fill="hold" grpId="0" nodeType="afterEffect">
                                  <p:stCondLst>
                                    <p:cond delay="0"/>
                                  </p:stCondLst>
                                  <p:childTnLst>
                                    <p:set>
                                      <p:cBhvr>
                                        <p:cTn id="175" dur="1" fill="hold">
                                          <p:stCondLst>
                                            <p:cond delay="0"/>
                                          </p:stCondLst>
                                        </p:cTn>
                                        <p:tgtEl>
                                          <p:spTgt spid="48"/>
                                        </p:tgtEl>
                                        <p:attrNameLst>
                                          <p:attrName>style.visibility</p:attrName>
                                        </p:attrNameLst>
                                      </p:cBhvr>
                                      <p:to>
                                        <p:strVal val="visible"/>
                                      </p:to>
                                    </p:set>
                                    <p:animEffect transition="in" filter="fade">
                                      <p:cBhvr>
                                        <p:cTn id="176" dur="500"/>
                                        <p:tgtEl>
                                          <p:spTgt spid="48"/>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46"/>
                                        </p:tgtEl>
                                        <p:attrNameLst>
                                          <p:attrName>style.visibility</p:attrName>
                                        </p:attrNameLst>
                                      </p:cBhvr>
                                      <p:to>
                                        <p:strVal val="visible"/>
                                      </p:to>
                                    </p:set>
                                    <p:animEffect transition="in" filter="fade">
                                      <p:cBhvr>
                                        <p:cTn id="179" dur="500"/>
                                        <p:tgtEl>
                                          <p:spTgt spid="46"/>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52"/>
                                        </p:tgtEl>
                                        <p:attrNameLst>
                                          <p:attrName>style.visibility</p:attrName>
                                        </p:attrNameLst>
                                      </p:cBhvr>
                                      <p:to>
                                        <p:strVal val="visible"/>
                                      </p:to>
                                    </p:set>
                                    <p:animEffect transition="in" filter="fade">
                                      <p:cBhvr>
                                        <p:cTn id="182" dur="500"/>
                                        <p:tgtEl>
                                          <p:spTgt spid="52"/>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50"/>
                                        </p:tgtEl>
                                        <p:attrNameLst>
                                          <p:attrName>style.visibility</p:attrName>
                                        </p:attrNameLst>
                                      </p:cBhvr>
                                      <p:to>
                                        <p:strVal val="visible"/>
                                      </p:to>
                                    </p:set>
                                    <p:animEffect transition="in" filter="fade">
                                      <p:cBhvr>
                                        <p:cTn id="185" dur="500"/>
                                        <p:tgtEl>
                                          <p:spTgt spid="50"/>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56"/>
                                        </p:tgtEl>
                                        <p:attrNameLst>
                                          <p:attrName>style.visibility</p:attrName>
                                        </p:attrNameLst>
                                      </p:cBhvr>
                                      <p:to>
                                        <p:strVal val="visible"/>
                                      </p:to>
                                    </p:set>
                                    <p:animEffect transition="in" filter="fade">
                                      <p:cBhvr>
                                        <p:cTn id="188" dur="500"/>
                                        <p:tgtEl>
                                          <p:spTgt spid="56"/>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54"/>
                                        </p:tgtEl>
                                        <p:attrNameLst>
                                          <p:attrName>style.visibility</p:attrName>
                                        </p:attrNameLst>
                                      </p:cBhvr>
                                      <p:to>
                                        <p:strVal val="visible"/>
                                      </p:to>
                                    </p:set>
                                    <p:animEffect transition="in" filter="fade">
                                      <p:cBhvr>
                                        <p:cTn id="191" dur="500"/>
                                        <p:tgtEl>
                                          <p:spTgt spid="54"/>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60"/>
                                        </p:tgtEl>
                                        <p:attrNameLst>
                                          <p:attrName>style.visibility</p:attrName>
                                        </p:attrNameLst>
                                      </p:cBhvr>
                                      <p:to>
                                        <p:strVal val="visible"/>
                                      </p:to>
                                    </p:set>
                                    <p:animEffect transition="in" filter="fade">
                                      <p:cBhvr>
                                        <p:cTn id="194" dur="500"/>
                                        <p:tgtEl>
                                          <p:spTgt spid="60"/>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58"/>
                                        </p:tgtEl>
                                        <p:attrNameLst>
                                          <p:attrName>style.visibility</p:attrName>
                                        </p:attrNameLst>
                                      </p:cBhvr>
                                      <p:to>
                                        <p:strVal val="visible"/>
                                      </p:to>
                                    </p:set>
                                    <p:animEffect transition="in" filter="fade">
                                      <p:cBhvr>
                                        <p:cTn id="197" dur="500"/>
                                        <p:tgtEl>
                                          <p:spTgt spid="58"/>
                                        </p:tgtEl>
                                      </p:cBhvr>
                                    </p:animEffect>
                                  </p:childTnLst>
                                </p:cTn>
                              </p:par>
                              <p:par>
                                <p:cTn id="198" presetID="10" presetClass="entr" presetSubtype="0" fill="hold" grpId="0" nodeType="withEffect">
                                  <p:stCondLst>
                                    <p:cond delay="0"/>
                                  </p:stCondLst>
                                  <p:childTnLst>
                                    <p:set>
                                      <p:cBhvr>
                                        <p:cTn id="199" dur="1" fill="hold">
                                          <p:stCondLst>
                                            <p:cond delay="0"/>
                                          </p:stCondLst>
                                        </p:cTn>
                                        <p:tgtEl>
                                          <p:spTgt spid="62"/>
                                        </p:tgtEl>
                                        <p:attrNameLst>
                                          <p:attrName>style.visibility</p:attrName>
                                        </p:attrNameLst>
                                      </p:cBhvr>
                                      <p:to>
                                        <p:strVal val="visible"/>
                                      </p:to>
                                    </p:set>
                                    <p:animEffect transition="in" filter="fade">
                                      <p:cBhvr>
                                        <p:cTn id="20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3" grpId="0" animBg="1"/>
      <p:bldP spid="25" grpId="0" animBg="1"/>
      <p:bldP spid="26" grpId="0" animBg="1"/>
      <p:bldP spid="28" grpId="0" animBg="1"/>
      <p:bldP spid="29" grpId="0" animBg="1"/>
      <p:bldP spid="31" grpId="0" animBg="1"/>
      <p:bldP spid="21" grpId="0" animBg="1"/>
      <p:bldP spid="24" grpId="0" animBg="1"/>
      <p:bldP spid="27" grpId="0" animBg="1"/>
      <p:bldP spid="30" grpId="0" animBg="1"/>
      <p:bldP spid="32" grpId="0" animBg="1"/>
      <p:bldP spid="34" grpId="0" animBg="1"/>
      <p:bldP spid="37" grpId="0" animBg="1"/>
      <p:bldP spid="40" grpId="0" animBg="1"/>
      <p:bldP spid="43" grpId="0" animBg="1"/>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42" grpId="0" animBg="1"/>
      <p:bldP spid="65" grpId="0" animBg="1"/>
      <p:bldP spid="7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Chevron Process</a:t>
            </a:r>
          </a:p>
        </p:txBody>
      </p:sp>
      <p:sp>
        <p:nvSpPr>
          <p:cNvPr id="4" name="Chevron 3"/>
          <p:cNvSpPr/>
          <p:nvPr/>
        </p:nvSpPr>
        <p:spPr>
          <a:xfrm>
            <a:off x="9061254" y="3493537"/>
            <a:ext cx="2127437" cy="406400"/>
          </a:xfrm>
          <a:prstGeom prst="chevron">
            <a:avLst>
              <a:gd name="adj" fmla="val 32323"/>
            </a:avLst>
          </a:prstGeom>
          <a:solidFill>
            <a:schemeClr val="accent5"/>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7" name="Chevron 6"/>
          <p:cNvSpPr/>
          <p:nvPr/>
        </p:nvSpPr>
        <p:spPr>
          <a:xfrm>
            <a:off x="7034066" y="3493537"/>
            <a:ext cx="2127437" cy="406400"/>
          </a:xfrm>
          <a:prstGeom prst="chevron">
            <a:avLst>
              <a:gd name="adj" fmla="val 32323"/>
            </a:avLst>
          </a:prstGeom>
          <a:solidFill>
            <a:schemeClr val="accent4"/>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0" name="Chevron 9"/>
          <p:cNvSpPr/>
          <p:nvPr/>
        </p:nvSpPr>
        <p:spPr>
          <a:xfrm>
            <a:off x="5006879" y="3493537"/>
            <a:ext cx="2127437" cy="406400"/>
          </a:xfrm>
          <a:prstGeom prst="chevron">
            <a:avLst>
              <a:gd name="adj" fmla="val 32323"/>
            </a:avLst>
          </a:prstGeom>
          <a:solidFill>
            <a:schemeClr val="accent3"/>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3" name="Chevron 12"/>
          <p:cNvSpPr/>
          <p:nvPr/>
        </p:nvSpPr>
        <p:spPr>
          <a:xfrm>
            <a:off x="2979691" y="3493537"/>
            <a:ext cx="2127437" cy="406400"/>
          </a:xfrm>
          <a:prstGeom prst="chevron">
            <a:avLst>
              <a:gd name="adj" fmla="val 32323"/>
            </a:avLst>
          </a:prstGeom>
          <a:solidFill>
            <a:schemeClr val="accent2"/>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5" name="Oval 14"/>
          <p:cNvSpPr/>
          <p:nvPr/>
        </p:nvSpPr>
        <p:spPr>
          <a:xfrm>
            <a:off x="1662163" y="2430817"/>
            <a:ext cx="708120" cy="708120"/>
          </a:xfrm>
          <a:prstGeom prst="ellipse">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16" name="Oval 15"/>
          <p:cNvSpPr/>
          <p:nvPr/>
        </p:nvSpPr>
        <p:spPr>
          <a:xfrm>
            <a:off x="3689349" y="4353619"/>
            <a:ext cx="708120" cy="708120"/>
          </a:xfrm>
          <a:prstGeom prst="ellipse">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7" name="Oval 16"/>
          <p:cNvSpPr/>
          <p:nvPr/>
        </p:nvSpPr>
        <p:spPr>
          <a:xfrm>
            <a:off x="5716537" y="2430817"/>
            <a:ext cx="708120" cy="708120"/>
          </a:xfrm>
          <a:prstGeom prst="ellipse">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8" name="Oval 17"/>
          <p:cNvSpPr/>
          <p:nvPr/>
        </p:nvSpPr>
        <p:spPr>
          <a:xfrm>
            <a:off x="7743724" y="4353619"/>
            <a:ext cx="708120" cy="708120"/>
          </a:xfrm>
          <a:prstGeom prst="ellipse">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9" name="Oval 18"/>
          <p:cNvSpPr/>
          <p:nvPr/>
        </p:nvSpPr>
        <p:spPr>
          <a:xfrm>
            <a:off x="9770912" y="2430817"/>
            <a:ext cx="708120" cy="708120"/>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cxnSp>
        <p:nvCxnSpPr>
          <p:cNvPr id="21" name="Straight Connector 20"/>
          <p:cNvCxnSpPr/>
          <p:nvPr/>
        </p:nvCxnSpPr>
        <p:spPr>
          <a:xfrm flipH="1" flipV="1">
            <a:off x="4043409" y="3722592"/>
            <a:ext cx="0" cy="640080"/>
          </a:xfrm>
          <a:prstGeom prst="line">
            <a:avLst/>
          </a:prstGeom>
          <a:ln w="19050" cmpd="sng">
            <a:solidFill>
              <a:schemeClr val="accent2">
                <a:lumMod val="75000"/>
              </a:schemeClr>
            </a:solidFill>
            <a:tailEnd type="ova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flipV="1">
            <a:off x="6070597" y="3038877"/>
            <a:ext cx="0" cy="640080"/>
          </a:xfrm>
          <a:prstGeom prst="line">
            <a:avLst/>
          </a:prstGeom>
          <a:ln w="19050" cmpd="sng">
            <a:solidFill>
              <a:schemeClr val="accent3">
                <a:lumMod val="75000"/>
              </a:schemeClr>
            </a:solidFill>
            <a:headEnd type="ova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flipV="1">
            <a:off x="8097784" y="3722592"/>
            <a:ext cx="0" cy="640080"/>
          </a:xfrm>
          <a:prstGeom prst="line">
            <a:avLst/>
          </a:prstGeom>
          <a:ln w="19050" cmpd="sng">
            <a:solidFill>
              <a:schemeClr val="accent4">
                <a:lumMod val="75000"/>
              </a:schemeClr>
            </a:solidFill>
            <a:tailEnd type="ova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flipV="1">
            <a:off x="10124972" y="3038877"/>
            <a:ext cx="0" cy="640080"/>
          </a:xfrm>
          <a:prstGeom prst="line">
            <a:avLst/>
          </a:prstGeom>
          <a:ln w="19050" cmpd="sng">
            <a:solidFill>
              <a:schemeClr val="accent5">
                <a:lumMod val="75000"/>
              </a:schemeClr>
            </a:solidFill>
            <a:headEnd type="oval"/>
          </a:ln>
          <a:effectLst/>
        </p:spPr>
        <p:style>
          <a:lnRef idx="2">
            <a:schemeClr val="accent1"/>
          </a:lnRef>
          <a:fillRef idx="0">
            <a:schemeClr val="accent1"/>
          </a:fillRef>
          <a:effectRef idx="1">
            <a:schemeClr val="accent1"/>
          </a:effectRef>
          <a:fontRef idx="minor">
            <a:schemeClr val="tx1"/>
          </a:fontRef>
        </p:style>
      </p:cxnSp>
      <p:sp>
        <p:nvSpPr>
          <p:cNvPr id="26" name="Chevron 25"/>
          <p:cNvSpPr/>
          <p:nvPr/>
        </p:nvSpPr>
        <p:spPr>
          <a:xfrm>
            <a:off x="952504" y="3493537"/>
            <a:ext cx="2127437" cy="406400"/>
          </a:xfrm>
          <a:prstGeom prst="chevron">
            <a:avLst>
              <a:gd name="adj" fmla="val 32323"/>
            </a:avLst>
          </a:prstGeom>
          <a:solidFill>
            <a:schemeClr val="accent1"/>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cxnSp>
        <p:nvCxnSpPr>
          <p:cNvPr id="20" name="Straight Connector 19"/>
          <p:cNvCxnSpPr/>
          <p:nvPr/>
        </p:nvCxnSpPr>
        <p:spPr>
          <a:xfrm flipH="1" flipV="1">
            <a:off x="2016223" y="3038877"/>
            <a:ext cx="0" cy="640080"/>
          </a:xfrm>
          <a:prstGeom prst="line">
            <a:avLst/>
          </a:prstGeom>
          <a:ln w="19050" cmpd="sng">
            <a:solidFill>
              <a:schemeClr val="accent1">
                <a:lumMod val="75000"/>
              </a:schemeClr>
            </a:solidFill>
            <a:headEnd type="oval"/>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767698" y="2328084"/>
            <a:ext cx="496464" cy="288147"/>
          </a:xfrm>
          <a:prstGeom prst="rect">
            <a:avLst/>
          </a:prstGeom>
          <a:noFill/>
        </p:spPr>
        <p:txBody>
          <a:bodyPr wrap="none" lIns="72000" tIns="36000" rIns="72000" bIns="36000" rtlCol="0" anchor="t">
            <a:spAutoFit/>
          </a:bodyPr>
          <a:lstStyle/>
          <a:p>
            <a:pPr algn="ctr"/>
            <a:r>
              <a:rPr lang="en-US" sz="1400" b="1" dirty="0">
                <a:latin typeface="+mj-lt"/>
              </a:rPr>
              <a:t>Idea</a:t>
            </a:r>
            <a:endParaRPr lang="id-ID" sz="1400" b="1" dirty="0">
              <a:latin typeface="+mj-lt"/>
            </a:endParaRPr>
          </a:p>
        </p:txBody>
      </p:sp>
      <p:sp>
        <p:nvSpPr>
          <p:cNvPr id="44" name="Rectangle 43"/>
          <p:cNvSpPr/>
          <p:nvPr/>
        </p:nvSpPr>
        <p:spPr>
          <a:xfrm>
            <a:off x="3009548" y="2567397"/>
            <a:ext cx="2012762" cy="830997"/>
          </a:xfrm>
          <a:prstGeom prst="rect">
            <a:avLst/>
          </a:prstGeom>
        </p:spPr>
        <p:txBody>
          <a:bodyPr wrap="square">
            <a:spAutoFit/>
          </a:bodyPr>
          <a:lstStyle/>
          <a:p>
            <a:pPr algn="ctr"/>
            <a:r>
              <a:rPr lang="id-ID" sz="1200" dirty="0">
                <a:solidFill>
                  <a:schemeClr val="tx1">
                    <a:lumMod val="50000"/>
                    <a:lumOff val="50000"/>
                  </a:schemeClr>
                </a:solidFill>
              </a:rPr>
              <a:t>Suitable for all </a:t>
            </a:r>
            <a:r>
              <a:rPr lang="en-US" sz="1200" dirty="0">
                <a:solidFill>
                  <a:schemeClr val="tx1">
                    <a:lumMod val="50000"/>
                    <a:lumOff val="50000"/>
                  </a:schemeClr>
                </a:solidFill>
              </a:rPr>
              <a:t>kind </a:t>
            </a:r>
            <a:r>
              <a:rPr lang="id-ID" sz="1200" dirty="0">
                <a:solidFill>
                  <a:schemeClr val="tx1">
                    <a:lumMod val="50000"/>
                    <a:lumOff val="50000"/>
                  </a:schemeClr>
                </a:solidFill>
              </a:rPr>
              <a:t>business and personal presentation</a:t>
            </a:r>
            <a:r>
              <a:rPr lang="en-US" sz="1200" dirty="0">
                <a:solidFill>
                  <a:schemeClr val="tx1">
                    <a:lumMod val="50000"/>
                    <a:lumOff val="50000"/>
                  </a:schemeClr>
                </a:solidFill>
              </a:rPr>
              <a:t>, feel free to edit it this is your presentation</a:t>
            </a:r>
            <a:endParaRPr lang="id-ID" sz="1200" dirty="0">
              <a:solidFill>
                <a:schemeClr val="tx1">
                  <a:lumMod val="50000"/>
                  <a:lumOff val="50000"/>
                </a:schemeClr>
              </a:solidFill>
            </a:endParaRPr>
          </a:p>
        </p:txBody>
      </p:sp>
      <p:sp>
        <p:nvSpPr>
          <p:cNvPr id="45" name="TextBox 44"/>
          <p:cNvSpPr txBox="1"/>
          <p:nvPr/>
        </p:nvSpPr>
        <p:spPr>
          <a:xfrm>
            <a:off x="1515862" y="4069310"/>
            <a:ext cx="895613" cy="288147"/>
          </a:xfrm>
          <a:prstGeom prst="rect">
            <a:avLst/>
          </a:prstGeom>
          <a:noFill/>
        </p:spPr>
        <p:txBody>
          <a:bodyPr wrap="none" lIns="72000" tIns="36000" rIns="72000" bIns="36000" rtlCol="0" anchor="t">
            <a:spAutoFit/>
          </a:bodyPr>
          <a:lstStyle/>
          <a:p>
            <a:pPr algn="ctr"/>
            <a:r>
              <a:rPr lang="en-US" sz="1400" b="1" dirty="0">
                <a:latin typeface="+mj-lt"/>
              </a:rPr>
              <a:t>Research</a:t>
            </a:r>
            <a:endParaRPr lang="id-ID" sz="1400" b="1" dirty="0">
              <a:latin typeface="+mj-lt"/>
            </a:endParaRPr>
          </a:p>
        </p:txBody>
      </p:sp>
      <p:sp>
        <p:nvSpPr>
          <p:cNvPr id="46" name="Rectangle 45"/>
          <p:cNvSpPr/>
          <p:nvPr/>
        </p:nvSpPr>
        <p:spPr>
          <a:xfrm>
            <a:off x="957286" y="4308623"/>
            <a:ext cx="2012762" cy="830997"/>
          </a:xfrm>
          <a:prstGeom prst="rect">
            <a:avLst/>
          </a:prstGeom>
        </p:spPr>
        <p:txBody>
          <a:bodyPr wrap="square">
            <a:spAutoFit/>
          </a:bodyPr>
          <a:lstStyle/>
          <a:p>
            <a:pPr algn="ctr"/>
            <a:r>
              <a:rPr lang="id-ID" sz="1200" dirty="0">
                <a:solidFill>
                  <a:schemeClr val="tx1">
                    <a:lumMod val="50000"/>
                    <a:lumOff val="50000"/>
                  </a:schemeClr>
                </a:solidFill>
              </a:rPr>
              <a:t>Suitable for all </a:t>
            </a:r>
            <a:r>
              <a:rPr lang="en-US" sz="1200" dirty="0">
                <a:solidFill>
                  <a:schemeClr val="tx1">
                    <a:lumMod val="50000"/>
                    <a:lumOff val="50000"/>
                  </a:schemeClr>
                </a:solidFill>
              </a:rPr>
              <a:t>kind </a:t>
            </a:r>
            <a:r>
              <a:rPr lang="id-ID" sz="1200" dirty="0">
                <a:solidFill>
                  <a:schemeClr val="tx1">
                    <a:lumMod val="50000"/>
                    <a:lumOff val="50000"/>
                  </a:schemeClr>
                </a:solidFill>
              </a:rPr>
              <a:t>business and personal presentation</a:t>
            </a:r>
            <a:r>
              <a:rPr lang="en-US" sz="1200" dirty="0">
                <a:solidFill>
                  <a:schemeClr val="tx1">
                    <a:lumMod val="50000"/>
                    <a:lumOff val="50000"/>
                  </a:schemeClr>
                </a:solidFill>
              </a:rPr>
              <a:t>, feel free to edit it this is your presentation</a:t>
            </a:r>
            <a:endParaRPr lang="id-ID" sz="1200" dirty="0">
              <a:solidFill>
                <a:schemeClr val="tx1">
                  <a:lumMod val="50000"/>
                  <a:lumOff val="50000"/>
                </a:schemeClr>
              </a:solidFill>
            </a:endParaRPr>
          </a:p>
        </p:txBody>
      </p:sp>
      <p:sp>
        <p:nvSpPr>
          <p:cNvPr id="47" name="TextBox 46"/>
          <p:cNvSpPr txBox="1"/>
          <p:nvPr/>
        </p:nvSpPr>
        <p:spPr>
          <a:xfrm>
            <a:off x="7323417" y="2328084"/>
            <a:ext cx="1326820" cy="288147"/>
          </a:xfrm>
          <a:prstGeom prst="rect">
            <a:avLst/>
          </a:prstGeom>
          <a:noFill/>
        </p:spPr>
        <p:txBody>
          <a:bodyPr wrap="none" lIns="72000" tIns="36000" rIns="72000" bIns="36000" rtlCol="0" anchor="t">
            <a:spAutoFit/>
          </a:bodyPr>
          <a:lstStyle/>
          <a:p>
            <a:pPr algn="ctr"/>
            <a:r>
              <a:rPr lang="en-US" sz="1400" b="1" dirty="0" err="1">
                <a:latin typeface="+mj-lt"/>
              </a:rPr>
              <a:t>Brainstroming</a:t>
            </a:r>
            <a:endParaRPr lang="id-ID" sz="1400" b="1" dirty="0">
              <a:latin typeface="+mj-lt"/>
            </a:endParaRPr>
          </a:p>
        </p:txBody>
      </p:sp>
      <p:sp>
        <p:nvSpPr>
          <p:cNvPr id="48" name="Rectangle 47"/>
          <p:cNvSpPr/>
          <p:nvPr/>
        </p:nvSpPr>
        <p:spPr>
          <a:xfrm>
            <a:off x="6980444" y="2567397"/>
            <a:ext cx="2012762" cy="830997"/>
          </a:xfrm>
          <a:prstGeom prst="rect">
            <a:avLst/>
          </a:prstGeom>
        </p:spPr>
        <p:txBody>
          <a:bodyPr wrap="square">
            <a:spAutoFit/>
          </a:bodyPr>
          <a:lstStyle/>
          <a:p>
            <a:pPr algn="ctr"/>
            <a:r>
              <a:rPr lang="id-ID" sz="1200" dirty="0">
                <a:solidFill>
                  <a:schemeClr val="tx1">
                    <a:lumMod val="50000"/>
                    <a:lumOff val="50000"/>
                  </a:schemeClr>
                </a:solidFill>
              </a:rPr>
              <a:t>Suitable for all </a:t>
            </a:r>
            <a:r>
              <a:rPr lang="en-US" sz="1200" dirty="0">
                <a:solidFill>
                  <a:schemeClr val="tx1">
                    <a:lumMod val="50000"/>
                    <a:lumOff val="50000"/>
                  </a:schemeClr>
                </a:solidFill>
              </a:rPr>
              <a:t>kind </a:t>
            </a:r>
            <a:r>
              <a:rPr lang="id-ID" sz="1200" dirty="0">
                <a:solidFill>
                  <a:schemeClr val="tx1">
                    <a:lumMod val="50000"/>
                    <a:lumOff val="50000"/>
                  </a:schemeClr>
                </a:solidFill>
              </a:rPr>
              <a:t>business and personal presentation</a:t>
            </a:r>
            <a:r>
              <a:rPr lang="en-US" sz="1200" dirty="0">
                <a:solidFill>
                  <a:schemeClr val="tx1">
                    <a:lumMod val="50000"/>
                    <a:lumOff val="50000"/>
                  </a:schemeClr>
                </a:solidFill>
              </a:rPr>
              <a:t>, feel free to edit it this is your presentation</a:t>
            </a:r>
            <a:endParaRPr lang="id-ID" sz="1200" dirty="0">
              <a:solidFill>
                <a:schemeClr val="tx1">
                  <a:lumMod val="50000"/>
                  <a:lumOff val="50000"/>
                </a:schemeClr>
              </a:solidFill>
            </a:endParaRPr>
          </a:p>
        </p:txBody>
      </p:sp>
      <p:sp>
        <p:nvSpPr>
          <p:cNvPr id="49" name="TextBox 48"/>
          <p:cNvSpPr txBox="1"/>
          <p:nvPr/>
        </p:nvSpPr>
        <p:spPr>
          <a:xfrm>
            <a:off x="5674549" y="4077679"/>
            <a:ext cx="701649" cy="288147"/>
          </a:xfrm>
          <a:prstGeom prst="rect">
            <a:avLst/>
          </a:prstGeom>
          <a:noFill/>
        </p:spPr>
        <p:txBody>
          <a:bodyPr wrap="none" lIns="72000" tIns="36000" rIns="72000" bIns="36000" rtlCol="0" anchor="t">
            <a:spAutoFit/>
          </a:bodyPr>
          <a:lstStyle/>
          <a:p>
            <a:pPr algn="ctr"/>
            <a:r>
              <a:rPr lang="en-US" sz="1400" b="1" dirty="0">
                <a:latin typeface="+mj-lt"/>
              </a:rPr>
              <a:t>Search</a:t>
            </a:r>
            <a:endParaRPr lang="id-ID" sz="1400" b="1" dirty="0">
              <a:latin typeface="+mj-lt"/>
            </a:endParaRPr>
          </a:p>
        </p:txBody>
      </p:sp>
      <p:sp>
        <p:nvSpPr>
          <p:cNvPr id="50" name="Rectangle 49"/>
          <p:cNvSpPr/>
          <p:nvPr/>
        </p:nvSpPr>
        <p:spPr>
          <a:xfrm>
            <a:off x="5018992" y="4316992"/>
            <a:ext cx="2012762" cy="830997"/>
          </a:xfrm>
          <a:prstGeom prst="rect">
            <a:avLst/>
          </a:prstGeom>
        </p:spPr>
        <p:txBody>
          <a:bodyPr wrap="square">
            <a:spAutoFit/>
          </a:bodyPr>
          <a:lstStyle/>
          <a:p>
            <a:pPr algn="ctr"/>
            <a:r>
              <a:rPr lang="id-ID" sz="1200" dirty="0">
                <a:solidFill>
                  <a:schemeClr val="tx1">
                    <a:lumMod val="50000"/>
                    <a:lumOff val="50000"/>
                  </a:schemeClr>
                </a:solidFill>
              </a:rPr>
              <a:t>Suitable for all </a:t>
            </a:r>
            <a:r>
              <a:rPr lang="en-US" sz="1200" dirty="0">
                <a:solidFill>
                  <a:schemeClr val="tx1">
                    <a:lumMod val="50000"/>
                    <a:lumOff val="50000"/>
                  </a:schemeClr>
                </a:solidFill>
              </a:rPr>
              <a:t>kind </a:t>
            </a:r>
            <a:r>
              <a:rPr lang="id-ID" sz="1200" dirty="0">
                <a:solidFill>
                  <a:schemeClr val="tx1">
                    <a:lumMod val="50000"/>
                    <a:lumOff val="50000"/>
                  </a:schemeClr>
                </a:solidFill>
              </a:rPr>
              <a:t>business and personal presentation</a:t>
            </a:r>
            <a:r>
              <a:rPr lang="en-US" sz="1200" dirty="0">
                <a:solidFill>
                  <a:schemeClr val="tx1">
                    <a:lumMod val="50000"/>
                    <a:lumOff val="50000"/>
                  </a:schemeClr>
                </a:solidFill>
              </a:rPr>
              <a:t>, feel free to edit it this is your presentation</a:t>
            </a:r>
            <a:endParaRPr lang="id-ID" sz="1200" dirty="0">
              <a:solidFill>
                <a:schemeClr val="tx1">
                  <a:lumMod val="50000"/>
                  <a:lumOff val="50000"/>
                </a:schemeClr>
              </a:solidFill>
            </a:endParaRPr>
          </a:p>
        </p:txBody>
      </p:sp>
      <p:sp>
        <p:nvSpPr>
          <p:cNvPr id="51" name="TextBox 50"/>
          <p:cNvSpPr txBox="1"/>
          <p:nvPr/>
        </p:nvSpPr>
        <p:spPr>
          <a:xfrm>
            <a:off x="9593469" y="4077689"/>
            <a:ext cx="847523" cy="288147"/>
          </a:xfrm>
          <a:prstGeom prst="rect">
            <a:avLst/>
          </a:prstGeom>
          <a:noFill/>
        </p:spPr>
        <p:txBody>
          <a:bodyPr wrap="none" lIns="72000" tIns="36000" rIns="72000" bIns="36000" rtlCol="0" anchor="t">
            <a:spAutoFit/>
          </a:bodyPr>
          <a:lstStyle/>
          <a:p>
            <a:pPr algn="ctr"/>
            <a:r>
              <a:rPr lang="en-US" sz="1400" b="1" dirty="0">
                <a:latin typeface="+mj-lt"/>
              </a:rPr>
              <a:t>Strategy</a:t>
            </a:r>
            <a:endParaRPr lang="id-ID" sz="1400" b="1" dirty="0">
              <a:latin typeface="+mj-lt"/>
            </a:endParaRPr>
          </a:p>
        </p:txBody>
      </p:sp>
      <p:sp>
        <p:nvSpPr>
          <p:cNvPr id="52" name="Rectangle 51"/>
          <p:cNvSpPr/>
          <p:nvPr/>
        </p:nvSpPr>
        <p:spPr>
          <a:xfrm>
            <a:off x="9010847" y="4317002"/>
            <a:ext cx="2012762" cy="830997"/>
          </a:xfrm>
          <a:prstGeom prst="rect">
            <a:avLst/>
          </a:prstGeom>
        </p:spPr>
        <p:txBody>
          <a:bodyPr wrap="square">
            <a:spAutoFit/>
          </a:bodyPr>
          <a:lstStyle/>
          <a:p>
            <a:pPr algn="ctr"/>
            <a:r>
              <a:rPr lang="id-ID" sz="1200" dirty="0">
                <a:solidFill>
                  <a:schemeClr val="tx1">
                    <a:lumMod val="50000"/>
                    <a:lumOff val="50000"/>
                  </a:schemeClr>
                </a:solidFill>
              </a:rPr>
              <a:t>Suitable for all </a:t>
            </a:r>
            <a:r>
              <a:rPr lang="en-US" sz="1200" dirty="0">
                <a:solidFill>
                  <a:schemeClr val="tx1">
                    <a:lumMod val="50000"/>
                    <a:lumOff val="50000"/>
                  </a:schemeClr>
                </a:solidFill>
              </a:rPr>
              <a:t>kind </a:t>
            </a:r>
            <a:r>
              <a:rPr lang="id-ID" sz="1200" dirty="0">
                <a:solidFill>
                  <a:schemeClr val="tx1">
                    <a:lumMod val="50000"/>
                    <a:lumOff val="50000"/>
                  </a:schemeClr>
                </a:solidFill>
              </a:rPr>
              <a:t>business and personal presentation</a:t>
            </a:r>
            <a:r>
              <a:rPr lang="en-US" sz="1200" dirty="0">
                <a:solidFill>
                  <a:schemeClr val="tx1">
                    <a:lumMod val="50000"/>
                    <a:lumOff val="50000"/>
                  </a:schemeClr>
                </a:solidFill>
              </a:rPr>
              <a:t>, feel free to edit it this is your presentation</a:t>
            </a:r>
            <a:endParaRPr lang="id-ID" sz="1200" dirty="0">
              <a:solidFill>
                <a:schemeClr val="tx1">
                  <a:lumMod val="50000"/>
                  <a:lumOff val="50000"/>
                </a:schemeClr>
              </a:solidFill>
            </a:endParaRPr>
          </a:p>
        </p:txBody>
      </p:sp>
      <p:sp>
        <p:nvSpPr>
          <p:cNvPr id="32" name="Freeform 5"/>
          <p:cNvSpPr>
            <a:spLocks noEditPoints="1"/>
          </p:cNvSpPr>
          <p:nvPr/>
        </p:nvSpPr>
        <p:spPr bwMode="auto">
          <a:xfrm>
            <a:off x="7902333" y="4516370"/>
            <a:ext cx="369227" cy="369956"/>
          </a:xfrm>
          <a:custGeom>
            <a:avLst/>
            <a:gdLst>
              <a:gd name="T0" fmla="*/ 165 w 214"/>
              <a:gd name="T1" fmla="*/ 49 h 214"/>
              <a:gd name="T2" fmla="*/ 196 w 214"/>
              <a:gd name="T3" fmla="*/ 107 h 214"/>
              <a:gd name="T4" fmla="*/ 188 w 214"/>
              <a:gd name="T5" fmla="*/ 119 h 214"/>
              <a:gd name="T6" fmla="*/ 214 w 214"/>
              <a:gd name="T7" fmla="*/ 107 h 214"/>
              <a:gd name="T8" fmla="*/ 0 w 214"/>
              <a:gd name="T9" fmla="*/ 107 h 214"/>
              <a:gd name="T10" fmla="*/ 214 w 214"/>
              <a:gd name="T11" fmla="*/ 107 h 214"/>
              <a:gd name="T12" fmla="*/ 20 w 214"/>
              <a:gd name="T13" fmla="*/ 143 h 214"/>
              <a:gd name="T14" fmla="*/ 38 w 214"/>
              <a:gd name="T15" fmla="*/ 132 h 214"/>
              <a:gd name="T16" fmla="*/ 154 w 214"/>
              <a:gd name="T17" fmla="*/ 127 h 214"/>
              <a:gd name="T18" fmla="*/ 189 w 214"/>
              <a:gd name="T19" fmla="*/ 139 h 214"/>
              <a:gd name="T20" fmla="*/ 200 w 214"/>
              <a:gd name="T21" fmla="*/ 107 h 214"/>
              <a:gd name="T22" fmla="*/ 13 w 214"/>
              <a:gd name="T23" fmla="*/ 107 h 214"/>
              <a:gd name="T24" fmla="*/ 128 w 214"/>
              <a:gd name="T25" fmla="*/ 142 h 214"/>
              <a:gd name="T26" fmla="*/ 80 w 214"/>
              <a:gd name="T27" fmla="*/ 148 h 214"/>
              <a:gd name="T28" fmla="*/ 85 w 214"/>
              <a:gd name="T29" fmla="*/ 154 h 214"/>
              <a:gd name="T30" fmla="*/ 133 w 214"/>
              <a:gd name="T31" fmla="*/ 149 h 214"/>
              <a:gd name="T32" fmla="*/ 107 w 214"/>
              <a:gd name="T33" fmla="*/ 122 h 214"/>
              <a:gd name="T34" fmla="*/ 150 w 214"/>
              <a:gd name="T35" fmla="*/ 109 h 214"/>
              <a:gd name="T36" fmla="*/ 119 w 214"/>
              <a:gd name="T37" fmla="*/ 99 h 214"/>
              <a:gd name="T38" fmla="*/ 92 w 214"/>
              <a:gd name="T39" fmla="*/ 107 h 214"/>
              <a:gd name="T40" fmla="*/ 107 w 214"/>
              <a:gd name="T41" fmla="*/ 45 h 214"/>
              <a:gd name="T42" fmla="*/ 111 w 214"/>
              <a:gd name="T43" fmla="*/ 34 h 214"/>
              <a:gd name="T44" fmla="*/ 103 w 214"/>
              <a:gd name="T45" fmla="*/ 34 h 214"/>
              <a:gd name="T46" fmla="*/ 107 w 214"/>
              <a:gd name="T47" fmla="*/ 45 h 214"/>
              <a:gd name="T48" fmla="*/ 172 w 214"/>
              <a:gd name="T49" fmla="*/ 103 h 214"/>
              <a:gd name="T50" fmla="*/ 172 w 214"/>
              <a:gd name="T51" fmla="*/ 111 h 214"/>
              <a:gd name="T52" fmla="*/ 183 w 214"/>
              <a:gd name="T53" fmla="*/ 107 h 214"/>
              <a:gd name="T54" fmla="*/ 34 w 214"/>
              <a:gd name="T55" fmla="*/ 111 h 214"/>
              <a:gd name="T56" fmla="*/ 45 w 214"/>
              <a:gd name="T57" fmla="*/ 107 h 214"/>
              <a:gd name="T58" fmla="*/ 34 w 214"/>
              <a:gd name="T59" fmla="*/ 103 h 214"/>
              <a:gd name="T60" fmla="*/ 34 w 214"/>
              <a:gd name="T61" fmla="*/ 111 h 214"/>
              <a:gd name="T62" fmla="*/ 60 w 214"/>
              <a:gd name="T63" fmla="*/ 64 h 214"/>
              <a:gd name="T64" fmla="*/ 63 w 214"/>
              <a:gd name="T65" fmla="*/ 58 h 214"/>
              <a:gd name="T66" fmla="*/ 53 w 214"/>
              <a:gd name="T67" fmla="*/ 53 h 214"/>
              <a:gd name="T68" fmla="*/ 58 w 214"/>
              <a:gd name="T69" fmla="*/ 63 h 214"/>
              <a:gd name="T70" fmla="*/ 156 w 214"/>
              <a:gd name="T71" fmla="*/ 63 h 214"/>
              <a:gd name="T72" fmla="*/ 161 w 214"/>
              <a:gd name="T73" fmla="*/ 53 h 214"/>
              <a:gd name="T74" fmla="*/ 150 w 214"/>
              <a:gd name="T75" fmla="*/ 58 h 214"/>
              <a:gd name="T76" fmla="*/ 153 w 214"/>
              <a:gd name="T77" fmla="*/ 6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4" h="214">
                <a:moveTo>
                  <a:pt x="189" y="107"/>
                </a:moveTo>
                <a:cubicBezTo>
                  <a:pt x="189" y="85"/>
                  <a:pt x="180" y="64"/>
                  <a:pt x="165" y="49"/>
                </a:cubicBezTo>
                <a:cubicBezTo>
                  <a:pt x="170" y="43"/>
                  <a:pt x="170" y="43"/>
                  <a:pt x="170" y="43"/>
                </a:cubicBezTo>
                <a:cubicBezTo>
                  <a:pt x="187" y="60"/>
                  <a:pt x="196" y="83"/>
                  <a:pt x="196" y="107"/>
                </a:cubicBezTo>
                <a:cubicBezTo>
                  <a:pt x="196" y="111"/>
                  <a:pt x="196" y="116"/>
                  <a:pt x="196" y="120"/>
                </a:cubicBezTo>
                <a:cubicBezTo>
                  <a:pt x="188" y="119"/>
                  <a:pt x="188" y="119"/>
                  <a:pt x="188" y="119"/>
                </a:cubicBezTo>
                <a:cubicBezTo>
                  <a:pt x="188" y="115"/>
                  <a:pt x="189" y="111"/>
                  <a:pt x="189" y="107"/>
                </a:cubicBezTo>
                <a:moveTo>
                  <a:pt x="214" y="107"/>
                </a:moveTo>
                <a:cubicBezTo>
                  <a:pt x="214" y="166"/>
                  <a:pt x="166" y="214"/>
                  <a:pt x="107" y="214"/>
                </a:cubicBezTo>
                <a:cubicBezTo>
                  <a:pt x="48" y="214"/>
                  <a:pt x="0" y="166"/>
                  <a:pt x="0" y="107"/>
                </a:cubicBezTo>
                <a:cubicBezTo>
                  <a:pt x="0" y="48"/>
                  <a:pt x="48" y="0"/>
                  <a:pt x="107" y="0"/>
                </a:cubicBezTo>
                <a:cubicBezTo>
                  <a:pt x="166" y="0"/>
                  <a:pt x="214" y="48"/>
                  <a:pt x="214" y="107"/>
                </a:cubicBezTo>
                <a:moveTo>
                  <a:pt x="13" y="107"/>
                </a:moveTo>
                <a:cubicBezTo>
                  <a:pt x="13" y="120"/>
                  <a:pt x="16" y="132"/>
                  <a:pt x="20" y="143"/>
                </a:cubicBezTo>
                <a:cubicBezTo>
                  <a:pt x="21" y="142"/>
                  <a:pt x="23" y="140"/>
                  <a:pt x="25" y="139"/>
                </a:cubicBezTo>
                <a:cubicBezTo>
                  <a:pt x="38" y="132"/>
                  <a:pt x="38" y="132"/>
                  <a:pt x="38" y="132"/>
                </a:cubicBezTo>
                <a:cubicBezTo>
                  <a:pt x="44" y="129"/>
                  <a:pt x="53" y="127"/>
                  <a:pt x="60" y="127"/>
                </a:cubicBezTo>
                <a:cubicBezTo>
                  <a:pt x="154" y="127"/>
                  <a:pt x="154" y="127"/>
                  <a:pt x="154" y="127"/>
                </a:cubicBezTo>
                <a:cubicBezTo>
                  <a:pt x="160" y="127"/>
                  <a:pt x="170" y="129"/>
                  <a:pt x="176" y="132"/>
                </a:cubicBezTo>
                <a:cubicBezTo>
                  <a:pt x="189" y="139"/>
                  <a:pt x="189" y="139"/>
                  <a:pt x="189" y="139"/>
                </a:cubicBezTo>
                <a:cubicBezTo>
                  <a:pt x="190" y="140"/>
                  <a:pt x="192" y="141"/>
                  <a:pt x="193" y="143"/>
                </a:cubicBezTo>
                <a:cubicBezTo>
                  <a:pt x="198" y="132"/>
                  <a:pt x="200" y="120"/>
                  <a:pt x="200" y="107"/>
                </a:cubicBezTo>
                <a:cubicBezTo>
                  <a:pt x="200" y="55"/>
                  <a:pt x="158" y="13"/>
                  <a:pt x="107" y="13"/>
                </a:cubicBezTo>
                <a:cubicBezTo>
                  <a:pt x="55" y="13"/>
                  <a:pt x="13" y="55"/>
                  <a:pt x="13" y="107"/>
                </a:cubicBezTo>
                <a:moveTo>
                  <a:pt x="133" y="148"/>
                </a:moveTo>
                <a:cubicBezTo>
                  <a:pt x="133" y="145"/>
                  <a:pt x="131" y="142"/>
                  <a:pt x="128" y="142"/>
                </a:cubicBezTo>
                <a:cubicBezTo>
                  <a:pt x="85" y="142"/>
                  <a:pt x="85" y="142"/>
                  <a:pt x="85" y="142"/>
                </a:cubicBezTo>
                <a:cubicBezTo>
                  <a:pt x="82" y="142"/>
                  <a:pt x="80" y="145"/>
                  <a:pt x="80" y="148"/>
                </a:cubicBezTo>
                <a:cubicBezTo>
                  <a:pt x="80" y="149"/>
                  <a:pt x="80" y="149"/>
                  <a:pt x="80" y="149"/>
                </a:cubicBezTo>
                <a:cubicBezTo>
                  <a:pt x="80" y="152"/>
                  <a:pt x="82" y="154"/>
                  <a:pt x="85" y="154"/>
                </a:cubicBezTo>
                <a:cubicBezTo>
                  <a:pt x="128" y="154"/>
                  <a:pt x="128" y="154"/>
                  <a:pt x="128" y="154"/>
                </a:cubicBezTo>
                <a:cubicBezTo>
                  <a:pt x="131" y="154"/>
                  <a:pt x="133" y="152"/>
                  <a:pt x="133" y="149"/>
                </a:cubicBezTo>
                <a:lnTo>
                  <a:pt x="133" y="148"/>
                </a:lnTo>
                <a:close/>
                <a:moveTo>
                  <a:pt x="107" y="122"/>
                </a:moveTo>
                <a:cubicBezTo>
                  <a:pt x="112" y="122"/>
                  <a:pt x="117" y="119"/>
                  <a:pt x="119" y="115"/>
                </a:cubicBezTo>
                <a:cubicBezTo>
                  <a:pt x="132" y="112"/>
                  <a:pt x="150" y="109"/>
                  <a:pt x="150" y="109"/>
                </a:cubicBezTo>
                <a:cubicBezTo>
                  <a:pt x="156" y="108"/>
                  <a:pt x="156" y="106"/>
                  <a:pt x="150" y="105"/>
                </a:cubicBezTo>
                <a:cubicBezTo>
                  <a:pt x="150" y="105"/>
                  <a:pt x="132" y="101"/>
                  <a:pt x="119" y="99"/>
                </a:cubicBezTo>
                <a:cubicBezTo>
                  <a:pt x="117" y="95"/>
                  <a:pt x="112" y="92"/>
                  <a:pt x="107" y="92"/>
                </a:cubicBezTo>
                <a:cubicBezTo>
                  <a:pt x="98" y="92"/>
                  <a:pt x="92" y="98"/>
                  <a:pt x="92" y="107"/>
                </a:cubicBezTo>
                <a:cubicBezTo>
                  <a:pt x="92" y="115"/>
                  <a:pt x="98" y="122"/>
                  <a:pt x="107" y="122"/>
                </a:cubicBezTo>
                <a:moveTo>
                  <a:pt x="107" y="45"/>
                </a:moveTo>
                <a:cubicBezTo>
                  <a:pt x="109" y="45"/>
                  <a:pt x="111" y="43"/>
                  <a:pt x="111" y="41"/>
                </a:cubicBezTo>
                <a:cubicBezTo>
                  <a:pt x="111" y="34"/>
                  <a:pt x="111" y="34"/>
                  <a:pt x="111" y="34"/>
                </a:cubicBezTo>
                <a:cubicBezTo>
                  <a:pt x="111" y="32"/>
                  <a:pt x="109" y="30"/>
                  <a:pt x="107" y="30"/>
                </a:cubicBezTo>
                <a:cubicBezTo>
                  <a:pt x="105" y="30"/>
                  <a:pt x="103" y="32"/>
                  <a:pt x="103" y="34"/>
                </a:cubicBezTo>
                <a:cubicBezTo>
                  <a:pt x="103" y="41"/>
                  <a:pt x="103" y="41"/>
                  <a:pt x="103" y="41"/>
                </a:cubicBezTo>
                <a:cubicBezTo>
                  <a:pt x="103" y="43"/>
                  <a:pt x="105" y="45"/>
                  <a:pt x="107" y="45"/>
                </a:cubicBezTo>
                <a:moveTo>
                  <a:pt x="179" y="103"/>
                </a:moveTo>
                <a:cubicBezTo>
                  <a:pt x="172" y="103"/>
                  <a:pt x="172" y="103"/>
                  <a:pt x="172" y="103"/>
                </a:cubicBezTo>
                <a:cubicBezTo>
                  <a:pt x="170" y="103"/>
                  <a:pt x="168" y="105"/>
                  <a:pt x="168" y="107"/>
                </a:cubicBezTo>
                <a:cubicBezTo>
                  <a:pt x="168" y="109"/>
                  <a:pt x="170" y="111"/>
                  <a:pt x="172" y="111"/>
                </a:cubicBezTo>
                <a:cubicBezTo>
                  <a:pt x="179" y="111"/>
                  <a:pt x="179" y="111"/>
                  <a:pt x="179" y="111"/>
                </a:cubicBezTo>
                <a:cubicBezTo>
                  <a:pt x="181" y="111"/>
                  <a:pt x="183" y="109"/>
                  <a:pt x="183" y="107"/>
                </a:cubicBezTo>
                <a:cubicBezTo>
                  <a:pt x="183" y="105"/>
                  <a:pt x="181" y="103"/>
                  <a:pt x="179" y="103"/>
                </a:cubicBezTo>
                <a:moveTo>
                  <a:pt x="34" y="111"/>
                </a:moveTo>
                <a:cubicBezTo>
                  <a:pt x="41" y="111"/>
                  <a:pt x="41" y="111"/>
                  <a:pt x="41" y="111"/>
                </a:cubicBezTo>
                <a:cubicBezTo>
                  <a:pt x="43" y="111"/>
                  <a:pt x="45" y="109"/>
                  <a:pt x="45" y="107"/>
                </a:cubicBezTo>
                <a:cubicBezTo>
                  <a:pt x="45" y="105"/>
                  <a:pt x="43" y="103"/>
                  <a:pt x="41" y="103"/>
                </a:cubicBezTo>
                <a:cubicBezTo>
                  <a:pt x="34" y="103"/>
                  <a:pt x="34" y="103"/>
                  <a:pt x="34" y="103"/>
                </a:cubicBezTo>
                <a:cubicBezTo>
                  <a:pt x="32" y="103"/>
                  <a:pt x="30" y="105"/>
                  <a:pt x="30" y="107"/>
                </a:cubicBezTo>
                <a:cubicBezTo>
                  <a:pt x="30" y="109"/>
                  <a:pt x="32" y="111"/>
                  <a:pt x="34" y="111"/>
                </a:cubicBezTo>
                <a:moveTo>
                  <a:pt x="58" y="63"/>
                </a:moveTo>
                <a:cubicBezTo>
                  <a:pt x="58" y="64"/>
                  <a:pt x="59" y="64"/>
                  <a:pt x="60" y="64"/>
                </a:cubicBezTo>
                <a:cubicBezTo>
                  <a:pt x="61" y="64"/>
                  <a:pt x="62" y="64"/>
                  <a:pt x="63" y="63"/>
                </a:cubicBezTo>
                <a:cubicBezTo>
                  <a:pt x="65" y="62"/>
                  <a:pt x="65" y="59"/>
                  <a:pt x="63" y="58"/>
                </a:cubicBezTo>
                <a:cubicBezTo>
                  <a:pt x="58" y="53"/>
                  <a:pt x="58" y="53"/>
                  <a:pt x="58" y="53"/>
                </a:cubicBezTo>
                <a:cubicBezTo>
                  <a:pt x="57" y="51"/>
                  <a:pt x="54" y="51"/>
                  <a:pt x="53" y="53"/>
                </a:cubicBezTo>
                <a:cubicBezTo>
                  <a:pt x="51" y="54"/>
                  <a:pt x="51" y="57"/>
                  <a:pt x="53" y="58"/>
                </a:cubicBezTo>
                <a:lnTo>
                  <a:pt x="58" y="63"/>
                </a:lnTo>
                <a:close/>
                <a:moveTo>
                  <a:pt x="153" y="64"/>
                </a:moveTo>
                <a:cubicBezTo>
                  <a:pt x="154" y="64"/>
                  <a:pt x="155" y="64"/>
                  <a:pt x="156" y="63"/>
                </a:cubicBezTo>
                <a:cubicBezTo>
                  <a:pt x="161" y="58"/>
                  <a:pt x="161" y="58"/>
                  <a:pt x="161" y="58"/>
                </a:cubicBezTo>
                <a:cubicBezTo>
                  <a:pt x="162" y="57"/>
                  <a:pt x="162" y="54"/>
                  <a:pt x="161" y="53"/>
                </a:cubicBezTo>
                <a:cubicBezTo>
                  <a:pt x="159" y="51"/>
                  <a:pt x="157" y="51"/>
                  <a:pt x="155" y="53"/>
                </a:cubicBezTo>
                <a:cubicBezTo>
                  <a:pt x="150" y="58"/>
                  <a:pt x="150" y="58"/>
                  <a:pt x="150" y="58"/>
                </a:cubicBezTo>
                <a:cubicBezTo>
                  <a:pt x="149" y="59"/>
                  <a:pt x="149" y="62"/>
                  <a:pt x="150" y="63"/>
                </a:cubicBezTo>
                <a:cubicBezTo>
                  <a:pt x="151" y="64"/>
                  <a:pt x="152" y="64"/>
                  <a:pt x="153" y="64"/>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noEditPoints="1"/>
          </p:cNvSpPr>
          <p:nvPr/>
        </p:nvSpPr>
        <p:spPr bwMode="auto">
          <a:xfrm>
            <a:off x="3883110" y="4473252"/>
            <a:ext cx="353819" cy="358455"/>
          </a:xfrm>
          <a:custGeom>
            <a:avLst/>
            <a:gdLst>
              <a:gd name="T0" fmla="*/ 194 w 194"/>
              <a:gd name="T1" fmla="*/ 45 h 196"/>
              <a:gd name="T2" fmla="*/ 148 w 194"/>
              <a:gd name="T3" fmla="*/ 91 h 196"/>
              <a:gd name="T4" fmla="*/ 124 w 194"/>
              <a:gd name="T5" fmla="*/ 84 h 196"/>
              <a:gd name="T6" fmla="*/ 103 w 194"/>
              <a:gd name="T7" fmla="*/ 99 h 196"/>
              <a:gd name="T8" fmla="*/ 113 w 194"/>
              <a:gd name="T9" fmla="*/ 73 h 196"/>
              <a:gd name="T10" fmla="*/ 103 w 194"/>
              <a:gd name="T11" fmla="*/ 45 h 196"/>
              <a:gd name="T12" fmla="*/ 148 w 194"/>
              <a:gd name="T13" fmla="*/ 0 h 196"/>
              <a:gd name="T14" fmla="*/ 194 w 194"/>
              <a:gd name="T15" fmla="*/ 45 h 196"/>
              <a:gd name="T16" fmla="*/ 156 w 194"/>
              <a:gd name="T17" fmla="*/ 182 h 196"/>
              <a:gd name="T18" fmla="*/ 12 w 194"/>
              <a:gd name="T19" fmla="*/ 182 h 196"/>
              <a:gd name="T20" fmla="*/ 12 w 194"/>
              <a:gd name="T21" fmla="*/ 68 h 196"/>
              <a:gd name="T22" fmla="*/ 99 w 194"/>
              <a:gd name="T23" fmla="*/ 68 h 196"/>
              <a:gd name="T24" fmla="*/ 95 w 194"/>
              <a:gd name="T25" fmla="*/ 55 h 196"/>
              <a:gd name="T26" fmla="*/ 15 w 194"/>
              <a:gd name="T27" fmla="*/ 55 h 196"/>
              <a:gd name="T28" fmla="*/ 0 w 194"/>
              <a:gd name="T29" fmla="*/ 70 h 196"/>
              <a:gd name="T30" fmla="*/ 0 w 194"/>
              <a:gd name="T31" fmla="*/ 181 h 196"/>
              <a:gd name="T32" fmla="*/ 15 w 194"/>
              <a:gd name="T33" fmla="*/ 196 h 196"/>
              <a:gd name="T34" fmla="*/ 154 w 194"/>
              <a:gd name="T35" fmla="*/ 196 h 196"/>
              <a:gd name="T36" fmla="*/ 168 w 194"/>
              <a:gd name="T37" fmla="*/ 181 h 196"/>
              <a:gd name="T38" fmla="*/ 168 w 194"/>
              <a:gd name="T39" fmla="*/ 95 h 196"/>
              <a:gd name="T40" fmla="*/ 156 w 194"/>
              <a:gd name="T41" fmla="*/ 99 h 196"/>
              <a:gd name="T42" fmla="*/ 156 w 194"/>
              <a:gd name="T43" fmla="*/ 182 h 196"/>
              <a:gd name="T44" fmla="*/ 109 w 194"/>
              <a:gd name="T45" fmla="*/ 99 h 196"/>
              <a:gd name="T46" fmla="*/ 109 w 194"/>
              <a:gd name="T47" fmla="*/ 170 h 196"/>
              <a:gd name="T48" fmla="*/ 133 w 194"/>
              <a:gd name="T49" fmla="*/ 170 h 196"/>
              <a:gd name="T50" fmla="*/ 133 w 194"/>
              <a:gd name="T51" fmla="*/ 99 h 196"/>
              <a:gd name="T52" fmla="*/ 109 w 194"/>
              <a:gd name="T53" fmla="*/ 99 h 196"/>
              <a:gd name="T54" fmla="*/ 96 w 194"/>
              <a:gd name="T55" fmla="*/ 170 h 196"/>
              <a:gd name="T56" fmla="*/ 96 w 194"/>
              <a:gd name="T57" fmla="*/ 118 h 196"/>
              <a:gd name="T58" fmla="*/ 72 w 194"/>
              <a:gd name="T59" fmla="*/ 118 h 196"/>
              <a:gd name="T60" fmla="*/ 72 w 194"/>
              <a:gd name="T61" fmla="*/ 170 h 196"/>
              <a:gd name="T62" fmla="*/ 96 w 194"/>
              <a:gd name="T63" fmla="*/ 170 h 196"/>
              <a:gd name="T64" fmla="*/ 60 w 194"/>
              <a:gd name="T65" fmla="*/ 170 h 196"/>
              <a:gd name="T66" fmla="*/ 60 w 194"/>
              <a:gd name="T67" fmla="*/ 136 h 196"/>
              <a:gd name="T68" fmla="*/ 36 w 194"/>
              <a:gd name="T69" fmla="*/ 136 h 196"/>
              <a:gd name="T70" fmla="*/ 36 w 194"/>
              <a:gd name="T71" fmla="*/ 170 h 196"/>
              <a:gd name="T72" fmla="*/ 60 w 194"/>
              <a:gd name="T73" fmla="*/ 17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4" h="196">
                <a:moveTo>
                  <a:pt x="194" y="45"/>
                </a:moveTo>
                <a:cubicBezTo>
                  <a:pt x="194" y="70"/>
                  <a:pt x="174" y="91"/>
                  <a:pt x="148" y="91"/>
                </a:cubicBezTo>
                <a:cubicBezTo>
                  <a:pt x="139" y="91"/>
                  <a:pt x="131" y="88"/>
                  <a:pt x="124" y="84"/>
                </a:cubicBezTo>
                <a:cubicBezTo>
                  <a:pt x="103" y="99"/>
                  <a:pt x="103" y="99"/>
                  <a:pt x="103" y="99"/>
                </a:cubicBezTo>
                <a:cubicBezTo>
                  <a:pt x="113" y="73"/>
                  <a:pt x="113" y="73"/>
                  <a:pt x="113" y="73"/>
                </a:cubicBezTo>
                <a:cubicBezTo>
                  <a:pt x="106" y="66"/>
                  <a:pt x="103" y="56"/>
                  <a:pt x="103" y="45"/>
                </a:cubicBezTo>
                <a:cubicBezTo>
                  <a:pt x="103" y="20"/>
                  <a:pt x="123" y="0"/>
                  <a:pt x="148" y="0"/>
                </a:cubicBezTo>
                <a:cubicBezTo>
                  <a:pt x="174" y="0"/>
                  <a:pt x="194" y="20"/>
                  <a:pt x="194" y="45"/>
                </a:cubicBezTo>
                <a:close/>
                <a:moveTo>
                  <a:pt x="156" y="182"/>
                </a:moveTo>
                <a:cubicBezTo>
                  <a:pt x="12" y="182"/>
                  <a:pt x="12" y="182"/>
                  <a:pt x="12" y="182"/>
                </a:cubicBezTo>
                <a:cubicBezTo>
                  <a:pt x="12" y="68"/>
                  <a:pt x="12" y="68"/>
                  <a:pt x="12" y="68"/>
                </a:cubicBezTo>
                <a:cubicBezTo>
                  <a:pt x="99" y="68"/>
                  <a:pt x="99" y="68"/>
                  <a:pt x="99" y="68"/>
                </a:cubicBezTo>
                <a:cubicBezTo>
                  <a:pt x="97" y="64"/>
                  <a:pt x="96" y="60"/>
                  <a:pt x="95" y="55"/>
                </a:cubicBezTo>
                <a:cubicBezTo>
                  <a:pt x="15" y="55"/>
                  <a:pt x="15" y="55"/>
                  <a:pt x="15" y="55"/>
                </a:cubicBezTo>
                <a:cubicBezTo>
                  <a:pt x="7" y="55"/>
                  <a:pt x="0" y="62"/>
                  <a:pt x="0" y="70"/>
                </a:cubicBezTo>
                <a:cubicBezTo>
                  <a:pt x="0" y="181"/>
                  <a:pt x="0" y="181"/>
                  <a:pt x="0" y="181"/>
                </a:cubicBezTo>
                <a:cubicBezTo>
                  <a:pt x="0" y="189"/>
                  <a:pt x="7" y="196"/>
                  <a:pt x="15" y="196"/>
                </a:cubicBezTo>
                <a:cubicBezTo>
                  <a:pt x="154" y="196"/>
                  <a:pt x="154" y="196"/>
                  <a:pt x="154" y="196"/>
                </a:cubicBezTo>
                <a:cubicBezTo>
                  <a:pt x="162" y="196"/>
                  <a:pt x="168" y="189"/>
                  <a:pt x="168" y="181"/>
                </a:cubicBezTo>
                <a:cubicBezTo>
                  <a:pt x="168" y="95"/>
                  <a:pt x="168" y="95"/>
                  <a:pt x="168" y="95"/>
                </a:cubicBezTo>
                <a:cubicBezTo>
                  <a:pt x="165" y="97"/>
                  <a:pt x="161" y="98"/>
                  <a:pt x="156" y="99"/>
                </a:cubicBezTo>
                <a:lnTo>
                  <a:pt x="156" y="182"/>
                </a:lnTo>
                <a:close/>
                <a:moveTo>
                  <a:pt x="109" y="99"/>
                </a:moveTo>
                <a:cubicBezTo>
                  <a:pt x="109" y="170"/>
                  <a:pt x="109" y="170"/>
                  <a:pt x="109" y="170"/>
                </a:cubicBezTo>
                <a:cubicBezTo>
                  <a:pt x="133" y="170"/>
                  <a:pt x="133" y="170"/>
                  <a:pt x="133" y="170"/>
                </a:cubicBezTo>
                <a:cubicBezTo>
                  <a:pt x="133" y="99"/>
                  <a:pt x="133" y="99"/>
                  <a:pt x="133" y="99"/>
                </a:cubicBezTo>
                <a:lnTo>
                  <a:pt x="109" y="99"/>
                </a:lnTo>
                <a:close/>
                <a:moveTo>
                  <a:pt x="96" y="170"/>
                </a:moveTo>
                <a:cubicBezTo>
                  <a:pt x="96" y="118"/>
                  <a:pt x="96" y="118"/>
                  <a:pt x="96" y="118"/>
                </a:cubicBezTo>
                <a:cubicBezTo>
                  <a:pt x="72" y="118"/>
                  <a:pt x="72" y="118"/>
                  <a:pt x="72" y="118"/>
                </a:cubicBezTo>
                <a:cubicBezTo>
                  <a:pt x="72" y="170"/>
                  <a:pt x="72" y="170"/>
                  <a:pt x="72" y="170"/>
                </a:cubicBezTo>
                <a:lnTo>
                  <a:pt x="96" y="170"/>
                </a:lnTo>
                <a:close/>
                <a:moveTo>
                  <a:pt x="60" y="170"/>
                </a:moveTo>
                <a:cubicBezTo>
                  <a:pt x="60" y="136"/>
                  <a:pt x="60" y="136"/>
                  <a:pt x="60" y="136"/>
                </a:cubicBezTo>
                <a:cubicBezTo>
                  <a:pt x="36" y="136"/>
                  <a:pt x="36" y="136"/>
                  <a:pt x="36" y="136"/>
                </a:cubicBezTo>
                <a:cubicBezTo>
                  <a:pt x="36" y="170"/>
                  <a:pt x="36" y="170"/>
                  <a:pt x="36" y="170"/>
                </a:cubicBezTo>
                <a:lnTo>
                  <a:pt x="60" y="1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0"/>
          <p:cNvSpPr>
            <a:spLocks noEditPoints="1"/>
          </p:cNvSpPr>
          <p:nvPr/>
        </p:nvSpPr>
        <p:spPr bwMode="auto">
          <a:xfrm>
            <a:off x="5889824" y="2627667"/>
            <a:ext cx="361545" cy="314421"/>
          </a:xfrm>
          <a:custGeom>
            <a:avLst/>
            <a:gdLst>
              <a:gd name="T0" fmla="*/ 138 w 198"/>
              <a:gd name="T1" fmla="*/ 51 h 172"/>
              <a:gd name="T2" fmla="*/ 155 w 198"/>
              <a:gd name="T3" fmla="*/ 39 h 172"/>
              <a:gd name="T4" fmla="*/ 144 w 198"/>
              <a:gd name="T5" fmla="*/ 56 h 172"/>
              <a:gd name="T6" fmla="*/ 104 w 198"/>
              <a:gd name="T7" fmla="*/ 70 h 172"/>
              <a:gd name="T8" fmla="*/ 84 w 198"/>
              <a:gd name="T9" fmla="*/ 89 h 172"/>
              <a:gd name="T10" fmla="*/ 81 w 198"/>
              <a:gd name="T11" fmla="*/ 82 h 172"/>
              <a:gd name="T12" fmla="*/ 117 w 198"/>
              <a:gd name="T13" fmla="*/ 72 h 172"/>
              <a:gd name="T14" fmla="*/ 140 w 198"/>
              <a:gd name="T15" fmla="*/ 102 h 172"/>
              <a:gd name="T16" fmla="*/ 133 w 198"/>
              <a:gd name="T17" fmla="*/ 103 h 172"/>
              <a:gd name="T18" fmla="*/ 137 w 198"/>
              <a:gd name="T19" fmla="*/ 68 h 172"/>
              <a:gd name="T20" fmla="*/ 121 w 198"/>
              <a:gd name="T21" fmla="*/ 101 h 172"/>
              <a:gd name="T22" fmla="*/ 77 w 198"/>
              <a:gd name="T23" fmla="*/ 57 h 172"/>
              <a:gd name="T24" fmla="*/ 124 w 198"/>
              <a:gd name="T25" fmla="*/ 60 h 172"/>
              <a:gd name="T26" fmla="*/ 127 w 198"/>
              <a:gd name="T27" fmla="*/ 51 h 172"/>
              <a:gd name="T28" fmla="*/ 71 w 198"/>
              <a:gd name="T29" fmla="*/ 107 h 172"/>
              <a:gd name="T30" fmla="*/ 122 w 198"/>
              <a:gd name="T31" fmla="*/ 114 h 172"/>
              <a:gd name="T32" fmla="*/ 122 w 198"/>
              <a:gd name="T33" fmla="*/ 120 h 172"/>
              <a:gd name="T34" fmla="*/ 178 w 198"/>
              <a:gd name="T35" fmla="*/ 170 h 172"/>
              <a:gd name="T36" fmla="*/ 179 w 198"/>
              <a:gd name="T37" fmla="*/ 170 h 172"/>
              <a:gd name="T38" fmla="*/ 190 w 198"/>
              <a:gd name="T39" fmla="*/ 163 h 172"/>
              <a:gd name="T40" fmla="*/ 189 w 198"/>
              <a:gd name="T41" fmla="*/ 159 h 172"/>
              <a:gd name="T42" fmla="*/ 190 w 198"/>
              <a:gd name="T43" fmla="*/ 153 h 172"/>
              <a:gd name="T44" fmla="*/ 198 w 198"/>
              <a:gd name="T45" fmla="*/ 132 h 172"/>
              <a:gd name="T46" fmla="*/ 170 w 198"/>
              <a:gd name="T47" fmla="*/ 125 h 172"/>
              <a:gd name="T48" fmla="*/ 186 w 198"/>
              <a:gd name="T49" fmla="*/ 20 h 172"/>
              <a:gd name="T50" fmla="*/ 12 w 198"/>
              <a:gd name="T51" fmla="*/ 125 h 172"/>
              <a:gd name="T52" fmla="*/ 140 w 198"/>
              <a:gd name="T53" fmla="*/ 146 h 172"/>
              <a:gd name="T54" fmla="*/ 0 w 198"/>
              <a:gd name="T55" fmla="*/ 132 h 172"/>
              <a:gd name="T56" fmla="*/ 14 w 198"/>
              <a:gd name="T57" fmla="*/ 0 h 172"/>
              <a:gd name="T58" fmla="*/ 198 w 198"/>
              <a:gd name="T59" fmla="*/ 14 h 172"/>
              <a:gd name="T60" fmla="*/ 22 w 198"/>
              <a:gd name="T61" fmla="*/ 16 h 172"/>
              <a:gd name="T62" fmla="*/ 22 w 198"/>
              <a:gd name="T63" fmla="*/ 8 h 172"/>
              <a:gd name="T64" fmla="*/ 33 w 198"/>
              <a:gd name="T65" fmla="*/ 12 h 172"/>
              <a:gd name="T66" fmla="*/ 41 w 198"/>
              <a:gd name="T67" fmla="*/ 12 h 172"/>
              <a:gd name="T68" fmla="*/ 33 w 198"/>
              <a:gd name="T69" fmla="*/ 12 h 172"/>
              <a:gd name="T70" fmla="*/ 52 w 198"/>
              <a:gd name="T71" fmla="*/ 16 h 172"/>
              <a:gd name="T72" fmla="*/ 52 w 198"/>
              <a:gd name="T73" fmla="*/ 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72">
                <a:moveTo>
                  <a:pt x="117" y="72"/>
                </a:moveTo>
                <a:cubicBezTo>
                  <a:pt x="138" y="51"/>
                  <a:pt x="138" y="51"/>
                  <a:pt x="138" y="51"/>
                </a:cubicBezTo>
                <a:cubicBezTo>
                  <a:pt x="133" y="45"/>
                  <a:pt x="133" y="45"/>
                  <a:pt x="133" y="45"/>
                </a:cubicBezTo>
                <a:cubicBezTo>
                  <a:pt x="155" y="39"/>
                  <a:pt x="155" y="39"/>
                  <a:pt x="155" y="39"/>
                </a:cubicBezTo>
                <a:cubicBezTo>
                  <a:pt x="149" y="61"/>
                  <a:pt x="149" y="61"/>
                  <a:pt x="149" y="61"/>
                </a:cubicBezTo>
                <a:cubicBezTo>
                  <a:pt x="144" y="56"/>
                  <a:pt x="144" y="56"/>
                  <a:pt x="144" y="56"/>
                </a:cubicBezTo>
                <a:cubicBezTo>
                  <a:pt x="117" y="83"/>
                  <a:pt x="117" y="83"/>
                  <a:pt x="117" y="83"/>
                </a:cubicBezTo>
                <a:cubicBezTo>
                  <a:pt x="104" y="70"/>
                  <a:pt x="104" y="70"/>
                  <a:pt x="104" y="70"/>
                </a:cubicBezTo>
                <a:cubicBezTo>
                  <a:pt x="87" y="88"/>
                  <a:pt x="87" y="88"/>
                  <a:pt x="87" y="88"/>
                </a:cubicBezTo>
                <a:cubicBezTo>
                  <a:pt x="86" y="88"/>
                  <a:pt x="85" y="89"/>
                  <a:pt x="84" y="89"/>
                </a:cubicBezTo>
                <a:cubicBezTo>
                  <a:pt x="83" y="89"/>
                  <a:pt x="82" y="88"/>
                  <a:pt x="81" y="88"/>
                </a:cubicBezTo>
                <a:cubicBezTo>
                  <a:pt x="80" y="86"/>
                  <a:pt x="80" y="84"/>
                  <a:pt x="81" y="82"/>
                </a:cubicBezTo>
                <a:cubicBezTo>
                  <a:pt x="104" y="59"/>
                  <a:pt x="104" y="59"/>
                  <a:pt x="104" y="59"/>
                </a:cubicBezTo>
                <a:lnTo>
                  <a:pt x="117" y="72"/>
                </a:lnTo>
                <a:close/>
                <a:moveTo>
                  <a:pt x="190" y="153"/>
                </a:moveTo>
                <a:cubicBezTo>
                  <a:pt x="150" y="113"/>
                  <a:pt x="140" y="102"/>
                  <a:pt x="140" y="102"/>
                </a:cubicBezTo>
                <a:cubicBezTo>
                  <a:pt x="138" y="101"/>
                  <a:pt x="135" y="101"/>
                  <a:pt x="134" y="102"/>
                </a:cubicBezTo>
                <a:cubicBezTo>
                  <a:pt x="133" y="103"/>
                  <a:pt x="133" y="103"/>
                  <a:pt x="133" y="103"/>
                </a:cubicBezTo>
                <a:cubicBezTo>
                  <a:pt x="132" y="101"/>
                  <a:pt x="132" y="101"/>
                  <a:pt x="132" y="101"/>
                </a:cubicBezTo>
                <a:cubicBezTo>
                  <a:pt x="138" y="91"/>
                  <a:pt x="140" y="79"/>
                  <a:pt x="137" y="68"/>
                </a:cubicBezTo>
                <a:cubicBezTo>
                  <a:pt x="130" y="76"/>
                  <a:pt x="130" y="76"/>
                  <a:pt x="130" y="76"/>
                </a:cubicBezTo>
                <a:cubicBezTo>
                  <a:pt x="131" y="85"/>
                  <a:pt x="128" y="94"/>
                  <a:pt x="121" y="101"/>
                </a:cubicBezTo>
                <a:cubicBezTo>
                  <a:pt x="109" y="113"/>
                  <a:pt x="89" y="113"/>
                  <a:pt x="76" y="101"/>
                </a:cubicBezTo>
                <a:cubicBezTo>
                  <a:pt x="64" y="89"/>
                  <a:pt x="64" y="69"/>
                  <a:pt x="77" y="57"/>
                </a:cubicBezTo>
                <a:cubicBezTo>
                  <a:pt x="89" y="44"/>
                  <a:pt x="109" y="45"/>
                  <a:pt x="121" y="57"/>
                </a:cubicBezTo>
                <a:cubicBezTo>
                  <a:pt x="122" y="58"/>
                  <a:pt x="123" y="59"/>
                  <a:pt x="124" y="60"/>
                </a:cubicBezTo>
                <a:cubicBezTo>
                  <a:pt x="130" y="54"/>
                  <a:pt x="130" y="54"/>
                  <a:pt x="130" y="54"/>
                </a:cubicBezTo>
                <a:cubicBezTo>
                  <a:pt x="129" y="53"/>
                  <a:pt x="128" y="52"/>
                  <a:pt x="127" y="51"/>
                </a:cubicBezTo>
                <a:cubicBezTo>
                  <a:pt x="111" y="35"/>
                  <a:pt x="86" y="35"/>
                  <a:pt x="71" y="51"/>
                </a:cubicBezTo>
                <a:cubicBezTo>
                  <a:pt x="55" y="66"/>
                  <a:pt x="55" y="92"/>
                  <a:pt x="71" y="107"/>
                </a:cubicBezTo>
                <a:cubicBezTo>
                  <a:pt x="84" y="121"/>
                  <a:pt x="105" y="122"/>
                  <a:pt x="121" y="112"/>
                </a:cubicBezTo>
                <a:cubicBezTo>
                  <a:pt x="122" y="114"/>
                  <a:pt x="122" y="114"/>
                  <a:pt x="122" y="114"/>
                </a:cubicBezTo>
                <a:cubicBezTo>
                  <a:pt x="122" y="114"/>
                  <a:pt x="122" y="114"/>
                  <a:pt x="122" y="114"/>
                </a:cubicBezTo>
                <a:cubicBezTo>
                  <a:pt x="120" y="116"/>
                  <a:pt x="120" y="118"/>
                  <a:pt x="122" y="120"/>
                </a:cubicBezTo>
                <a:cubicBezTo>
                  <a:pt x="161" y="159"/>
                  <a:pt x="172" y="170"/>
                  <a:pt x="172" y="170"/>
                </a:cubicBezTo>
                <a:cubicBezTo>
                  <a:pt x="174" y="172"/>
                  <a:pt x="176" y="172"/>
                  <a:pt x="178" y="170"/>
                </a:cubicBezTo>
                <a:cubicBezTo>
                  <a:pt x="178" y="170"/>
                  <a:pt x="178" y="170"/>
                  <a:pt x="178" y="170"/>
                </a:cubicBezTo>
                <a:cubicBezTo>
                  <a:pt x="179" y="170"/>
                  <a:pt x="179" y="170"/>
                  <a:pt x="179" y="170"/>
                </a:cubicBezTo>
                <a:cubicBezTo>
                  <a:pt x="180" y="171"/>
                  <a:pt x="181" y="171"/>
                  <a:pt x="182" y="170"/>
                </a:cubicBezTo>
                <a:cubicBezTo>
                  <a:pt x="190" y="163"/>
                  <a:pt x="190" y="163"/>
                  <a:pt x="190" y="163"/>
                </a:cubicBezTo>
                <a:cubicBezTo>
                  <a:pt x="191" y="162"/>
                  <a:pt x="191" y="160"/>
                  <a:pt x="190" y="159"/>
                </a:cubicBezTo>
                <a:cubicBezTo>
                  <a:pt x="189" y="159"/>
                  <a:pt x="189" y="159"/>
                  <a:pt x="189" y="159"/>
                </a:cubicBezTo>
                <a:cubicBezTo>
                  <a:pt x="190" y="158"/>
                  <a:pt x="190" y="158"/>
                  <a:pt x="190" y="158"/>
                </a:cubicBezTo>
                <a:cubicBezTo>
                  <a:pt x="191" y="157"/>
                  <a:pt x="191" y="154"/>
                  <a:pt x="190" y="153"/>
                </a:cubicBezTo>
                <a:close/>
                <a:moveTo>
                  <a:pt x="198" y="14"/>
                </a:moveTo>
                <a:cubicBezTo>
                  <a:pt x="198" y="132"/>
                  <a:pt x="198" y="132"/>
                  <a:pt x="198" y="132"/>
                </a:cubicBezTo>
                <a:cubicBezTo>
                  <a:pt x="198" y="138"/>
                  <a:pt x="195" y="142"/>
                  <a:pt x="190" y="145"/>
                </a:cubicBezTo>
                <a:cubicBezTo>
                  <a:pt x="170" y="125"/>
                  <a:pt x="170" y="125"/>
                  <a:pt x="170" y="125"/>
                </a:cubicBezTo>
                <a:cubicBezTo>
                  <a:pt x="186" y="125"/>
                  <a:pt x="186" y="125"/>
                  <a:pt x="186" y="125"/>
                </a:cubicBezTo>
                <a:cubicBezTo>
                  <a:pt x="186" y="20"/>
                  <a:pt x="186" y="20"/>
                  <a:pt x="186" y="20"/>
                </a:cubicBezTo>
                <a:cubicBezTo>
                  <a:pt x="12" y="20"/>
                  <a:pt x="12" y="20"/>
                  <a:pt x="12" y="20"/>
                </a:cubicBezTo>
                <a:cubicBezTo>
                  <a:pt x="12" y="125"/>
                  <a:pt x="12" y="125"/>
                  <a:pt x="12" y="125"/>
                </a:cubicBezTo>
                <a:cubicBezTo>
                  <a:pt x="119" y="125"/>
                  <a:pt x="119" y="125"/>
                  <a:pt x="119" y="125"/>
                </a:cubicBezTo>
                <a:cubicBezTo>
                  <a:pt x="140" y="146"/>
                  <a:pt x="140" y="146"/>
                  <a:pt x="140" y="146"/>
                </a:cubicBezTo>
                <a:cubicBezTo>
                  <a:pt x="14" y="146"/>
                  <a:pt x="14" y="146"/>
                  <a:pt x="14" y="146"/>
                </a:cubicBezTo>
                <a:cubicBezTo>
                  <a:pt x="7" y="146"/>
                  <a:pt x="0" y="140"/>
                  <a:pt x="0" y="132"/>
                </a:cubicBezTo>
                <a:cubicBezTo>
                  <a:pt x="0" y="14"/>
                  <a:pt x="0" y="14"/>
                  <a:pt x="0" y="14"/>
                </a:cubicBezTo>
                <a:cubicBezTo>
                  <a:pt x="0" y="7"/>
                  <a:pt x="7" y="0"/>
                  <a:pt x="14" y="0"/>
                </a:cubicBezTo>
                <a:cubicBezTo>
                  <a:pt x="184" y="0"/>
                  <a:pt x="184" y="0"/>
                  <a:pt x="184" y="0"/>
                </a:cubicBezTo>
                <a:cubicBezTo>
                  <a:pt x="192" y="0"/>
                  <a:pt x="198" y="7"/>
                  <a:pt x="198" y="14"/>
                </a:cubicBezTo>
                <a:close/>
                <a:moveTo>
                  <a:pt x="17" y="12"/>
                </a:moveTo>
                <a:cubicBezTo>
                  <a:pt x="17" y="14"/>
                  <a:pt x="19" y="16"/>
                  <a:pt x="22" y="16"/>
                </a:cubicBezTo>
                <a:cubicBezTo>
                  <a:pt x="24" y="16"/>
                  <a:pt x="26" y="14"/>
                  <a:pt x="26" y="12"/>
                </a:cubicBezTo>
                <a:cubicBezTo>
                  <a:pt x="26" y="10"/>
                  <a:pt x="24" y="8"/>
                  <a:pt x="22" y="8"/>
                </a:cubicBezTo>
                <a:cubicBezTo>
                  <a:pt x="19" y="8"/>
                  <a:pt x="17" y="10"/>
                  <a:pt x="17" y="12"/>
                </a:cubicBezTo>
                <a:close/>
                <a:moveTo>
                  <a:pt x="33" y="12"/>
                </a:moveTo>
                <a:cubicBezTo>
                  <a:pt x="33" y="14"/>
                  <a:pt x="35" y="16"/>
                  <a:pt x="37" y="16"/>
                </a:cubicBezTo>
                <a:cubicBezTo>
                  <a:pt x="39" y="16"/>
                  <a:pt x="41" y="14"/>
                  <a:pt x="41" y="12"/>
                </a:cubicBezTo>
                <a:cubicBezTo>
                  <a:pt x="41" y="10"/>
                  <a:pt x="39" y="8"/>
                  <a:pt x="37" y="8"/>
                </a:cubicBezTo>
                <a:cubicBezTo>
                  <a:pt x="35" y="8"/>
                  <a:pt x="33" y="10"/>
                  <a:pt x="33" y="12"/>
                </a:cubicBezTo>
                <a:close/>
                <a:moveTo>
                  <a:pt x="48" y="12"/>
                </a:moveTo>
                <a:cubicBezTo>
                  <a:pt x="48" y="14"/>
                  <a:pt x="50" y="16"/>
                  <a:pt x="52" y="16"/>
                </a:cubicBezTo>
                <a:cubicBezTo>
                  <a:pt x="55" y="16"/>
                  <a:pt x="57" y="14"/>
                  <a:pt x="57" y="12"/>
                </a:cubicBezTo>
                <a:cubicBezTo>
                  <a:pt x="57" y="10"/>
                  <a:pt x="55" y="8"/>
                  <a:pt x="52" y="8"/>
                </a:cubicBezTo>
                <a:cubicBezTo>
                  <a:pt x="50" y="8"/>
                  <a:pt x="48" y="10"/>
                  <a:pt x="48" y="1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20"/>
          <p:cNvSpPr>
            <a:spLocks noEditPoints="1"/>
          </p:cNvSpPr>
          <p:nvPr/>
        </p:nvSpPr>
        <p:spPr bwMode="auto">
          <a:xfrm>
            <a:off x="1855535" y="2623804"/>
            <a:ext cx="321373" cy="322146"/>
          </a:xfrm>
          <a:custGeom>
            <a:avLst/>
            <a:gdLst>
              <a:gd name="T0" fmla="*/ 42 w 176"/>
              <a:gd name="T1" fmla="*/ 117 h 176"/>
              <a:gd name="T2" fmla="*/ 59 w 176"/>
              <a:gd name="T3" fmla="*/ 134 h 176"/>
              <a:gd name="T4" fmla="*/ 55 w 176"/>
              <a:gd name="T5" fmla="*/ 139 h 176"/>
              <a:gd name="T6" fmla="*/ 21 w 176"/>
              <a:gd name="T7" fmla="*/ 155 h 176"/>
              <a:gd name="T8" fmla="*/ 37 w 176"/>
              <a:gd name="T9" fmla="*/ 120 h 176"/>
              <a:gd name="T10" fmla="*/ 42 w 176"/>
              <a:gd name="T11" fmla="*/ 117 h 176"/>
              <a:gd name="T12" fmla="*/ 41 w 176"/>
              <a:gd name="T13" fmla="*/ 98 h 176"/>
              <a:gd name="T14" fmla="*/ 48 w 176"/>
              <a:gd name="T15" fmla="*/ 91 h 176"/>
              <a:gd name="T16" fmla="*/ 64 w 176"/>
              <a:gd name="T17" fmla="*/ 63 h 176"/>
              <a:gd name="T18" fmla="*/ 30 w 176"/>
              <a:gd name="T19" fmla="*/ 68 h 176"/>
              <a:gd name="T20" fmla="*/ 0 w 176"/>
              <a:gd name="T21" fmla="*/ 97 h 176"/>
              <a:gd name="T22" fmla="*/ 25 w 176"/>
              <a:gd name="T23" fmla="*/ 93 h 176"/>
              <a:gd name="T24" fmla="*/ 41 w 176"/>
              <a:gd name="T25" fmla="*/ 98 h 176"/>
              <a:gd name="T26" fmla="*/ 41 w 176"/>
              <a:gd name="T27" fmla="*/ 107 h 176"/>
              <a:gd name="T28" fmla="*/ 68 w 176"/>
              <a:gd name="T29" fmla="*/ 134 h 176"/>
              <a:gd name="T30" fmla="*/ 77 w 176"/>
              <a:gd name="T31" fmla="*/ 126 h 176"/>
              <a:gd name="T32" fmla="*/ 50 w 176"/>
              <a:gd name="T33" fmla="*/ 99 h 176"/>
              <a:gd name="T34" fmla="*/ 41 w 176"/>
              <a:gd name="T35" fmla="*/ 107 h 176"/>
              <a:gd name="T36" fmla="*/ 176 w 176"/>
              <a:gd name="T37" fmla="*/ 0 h 176"/>
              <a:gd name="T38" fmla="*/ 163 w 176"/>
              <a:gd name="T39" fmla="*/ 56 h 176"/>
              <a:gd name="T40" fmla="*/ 153 w 176"/>
              <a:gd name="T41" fmla="*/ 70 h 176"/>
              <a:gd name="T42" fmla="*/ 129 w 176"/>
              <a:gd name="T43" fmla="*/ 90 h 176"/>
              <a:gd name="T44" fmla="*/ 84 w 176"/>
              <a:gd name="T45" fmla="*/ 122 h 176"/>
              <a:gd name="T46" fmla="*/ 54 w 176"/>
              <a:gd name="T47" fmla="*/ 92 h 176"/>
              <a:gd name="T48" fmla="*/ 85 w 176"/>
              <a:gd name="T49" fmla="*/ 46 h 176"/>
              <a:gd name="T50" fmla="*/ 105 w 176"/>
              <a:gd name="T51" fmla="*/ 22 h 176"/>
              <a:gd name="T52" fmla="*/ 119 w 176"/>
              <a:gd name="T53" fmla="*/ 13 h 176"/>
              <a:gd name="T54" fmla="*/ 176 w 176"/>
              <a:gd name="T55" fmla="*/ 0 h 176"/>
              <a:gd name="T56" fmla="*/ 152 w 176"/>
              <a:gd name="T57" fmla="*/ 58 h 176"/>
              <a:gd name="T58" fmla="*/ 118 w 176"/>
              <a:gd name="T59" fmla="*/ 24 h 176"/>
              <a:gd name="T60" fmla="*/ 112 w 176"/>
              <a:gd name="T61" fmla="*/ 29 h 176"/>
              <a:gd name="T62" fmla="*/ 97 w 176"/>
              <a:gd name="T63" fmla="*/ 45 h 176"/>
              <a:gd name="T64" fmla="*/ 130 w 176"/>
              <a:gd name="T65" fmla="*/ 78 h 176"/>
              <a:gd name="T66" fmla="*/ 147 w 176"/>
              <a:gd name="T67" fmla="*/ 64 h 176"/>
              <a:gd name="T68" fmla="*/ 152 w 176"/>
              <a:gd name="T69" fmla="*/ 58 h 176"/>
              <a:gd name="T70" fmla="*/ 117 w 176"/>
              <a:gd name="T71" fmla="*/ 58 h 176"/>
              <a:gd name="T72" fmla="*/ 131 w 176"/>
              <a:gd name="T73" fmla="*/ 58 h 176"/>
              <a:gd name="T74" fmla="*/ 131 w 176"/>
              <a:gd name="T75" fmla="*/ 45 h 176"/>
              <a:gd name="T76" fmla="*/ 117 w 176"/>
              <a:gd name="T77" fmla="*/ 45 h 176"/>
              <a:gd name="T78" fmla="*/ 117 w 176"/>
              <a:gd name="T79" fmla="*/ 58 h 176"/>
              <a:gd name="T80" fmla="*/ 85 w 176"/>
              <a:gd name="T81" fmla="*/ 128 h 176"/>
              <a:gd name="T82" fmla="*/ 77 w 176"/>
              <a:gd name="T83" fmla="*/ 135 h 176"/>
              <a:gd name="T84" fmla="*/ 83 w 176"/>
              <a:gd name="T85" fmla="*/ 151 h 176"/>
              <a:gd name="T86" fmla="*/ 78 w 176"/>
              <a:gd name="T87" fmla="*/ 176 h 176"/>
              <a:gd name="T88" fmla="*/ 108 w 176"/>
              <a:gd name="T89" fmla="*/ 146 h 176"/>
              <a:gd name="T90" fmla="*/ 112 w 176"/>
              <a:gd name="T91" fmla="*/ 112 h 176"/>
              <a:gd name="T92" fmla="*/ 85 w 176"/>
              <a:gd name="T9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76">
                <a:moveTo>
                  <a:pt x="42" y="117"/>
                </a:moveTo>
                <a:cubicBezTo>
                  <a:pt x="59" y="134"/>
                  <a:pt x="59" y="134"/>
                  <a:pt x="59" y="134"/>
                </a:cubicBezTo>
                <a:cubicBezTo>
                  <a:pt x="58" y="135"/>
                  <a:pt x="57" y="137"/>
                  <a:pt x="55" y="139"/>
                </a:cubicBezTo>
                <a:cubicBezTo>
                  <a:pt x="50" y="144"/>
                  <a:pt x="21" y="155"/>
                  <a:pt x="21" y="155"/>
                </a:cubicBezTo>
                <a:cubicBezTo>
                  <a:pt x="21" y="155"/>
                  <a:pt x="31" y="126"/>
                  <a:pt x="37" y="120"/>
                </a:cubicBezTo>
                <a:cubicBezTo>
                  <a:pt x="38" y="119"/>
                  <a:pt x="40" y="117"/>
                  <a:pt x="42" y="117"/>
                </a:cubicBezTo>
                <a:close/>
                <a:moveTo>
                  <a:pt x="41" y="98"/>
                </a:moveTo>
                <a:cubicBezTo>
                  <a:pt x="48" y="91"/>
                  <a:pt x="48" y="91"/>
                  <a:pt x="48" y="91"/>
                </a:cubicBezTo>
                <a:cubicBezTo>
                  <a:pt x="64" y="63"/>
                  <a:pt x="64" y="63"/>
                  <a:pt x="64" y="63"/>
                </a:cubicBezTo>
                <a:cubicBezTo>
                  <a:pt x="64" y="63"/>
                  <a:pt x="34" y="63"/>
                  <a:pt x="30" y="68"/>
                </a:cubicBezTo>
                <a:cubicBezTo>
                  <a:pt x="25" y="72"/>
                  <a:pt x="0" y="97"/>
                  <a:pt x="0" y="97"/>
                </a:cubicBezTo>
                <a:cubicBezTo>
                  <a:pt x="0" y="97"/>
                  <a:pt x="15" y="90"/>
                  <a:pt x="25" y="93"/>
                </a:cubicBezTo>
                <a:cubicBezTo>
                  <a:pt x="31" y="95"/>
                  <a:pt x="41" y="98"/>
                  <a:pt x="41" y="98"/>
                </a:cubicBezTo>
                <a:close/>
                <a:moveTo>
                  <a:pt x="41" y="107"/>
                </a:moveTo>
                <a:cubicBezTo>
                  <a:pt x="68" y="134"/>
                  <a:pt x="68" y="134"/>
                  <a:pt x="68" y="134"/>
                </a:cubicBezTo>
                <a:cubicBezTo>
                  <a:pt x="77" y="126"/>
                  <a:pt x="77" y="126"/>
                  <a:pt x="77" y="126"/>
                </a:cubicBezTo>
                <a:cubicBezTo>
                  <a:pt x="50" y="99"/>
                  <a:pt x="50" y="99"/>
                  <a:pt x="50" y="99"/>
                </a:cubicBezTo>
                <a:lnTo>
                  <a:pt x="41" y="107"/>
                </a:lnTo>
                <a:close/>
                <a:moveTo>
                  <a:pt x="176" y="0"/>
                </a:moveTo>
                <a:cubicBezTo>
                  <a:pt x="176" y="0"/>
                  <a:pt x="174" y="33"/>
                  <a:pt x="163" y="56"/>
                </a:cubicBezTo>
                <a:cubicBezTo>
                  <a:pt x="160" y="62"/>
                  <a:pt x="157" y="66"/>
                  <a:pt x="153" y="70"/>
                </a:cubicBezTo>
                <a:cubicBezTo>
                  <a:pt x="147" y="76"/>
                  <a:pt x="139" y="83"/>
                  <a:pt x="129" y="90"/>
                </a:cubicBezTo>
                <a:cubicBezTo>
                  <a:pt x="108" y="106"/>
                  <a:pt x="84" y="122"/>
                  <a:pt x="84" y="122"/>
                </a:cubicBezTo>
                <a:cubicBezTo>
                  <a:pt x="54" y="92"/>
                  <a:pt x="54" y="92"/>
                  <a:pt x="54" y="92"/>
                </a:cubicBezTo>
                <a:cubicBezTo>
                  <a:pt x="54" y="92"/>
                  <a:pt x="69" y="68"/>
                  <a:pt x="85" y="46"/>
                </a:cubicBezTo>
                <a:cubicBezTo>
                  <a:pt x="92" y="37"/>
                  <a:pt x="99" y="28"/>
                  <a:pt x="105" y="22"/>
                </a:cubicBezTo>
                <a:cubicBezTo>
                  <a:pt x="109" y="18"/>
                  <a:pt x="114" y="15"/>
                  <a:pt x="119" y="13"/>
                </a:cubicBezTo>
                <a:cubicBezTo>
                  <a:pt x="143" y="1"/>
                  <a:pt x="176" y="0"/>
                  <a:pt x="176" y="0"/>
                </a:cubicBezTo>
                <a:close/>
                <a:moveTo>
                  <a:pt x="152" y="58"/>
                </a:moveTo>
                <a:cubicBezTo>
                  <a:pt x="118" y="24"/>
                  <a:pt x="118" y="24"/>
                  <a:pt x="118" y="24"/>
                </a:cubicBezTo>
                <a:cubicBezTo>
                  <a:pt x="115" y="25"/>
                  <a:pt x="113" y="27"/>
                  <a:pt x="112" y="29"/>
                </a:cubicBezTo>
                <a:cubicBezTo>
                  <a:pt x="108" y="33"/>
                  <a:pt x="103" y="38"/>
                  <a:pt x="97" y="45"/>
                </a:cubicBezTo>
                <a:cubicBezTo>
                  <a:pt x="130" y="78"/>
                  <a:pt x="130" y="78"/>
                  <a:pt x="130" y="78"/>
                </a:cubicBezTo>
                <a:cubicBezTo>
                  <a:pt x="137" y="73"/>
                  <a:pt x="143" y="68"/>
                  <a:pt x="147" y="64"/>
                </a:cubicBezTo>
                <a:cubicBezTo>
                  <a:pt x="149" y="62"/>
                  <a:pt x="150" y="60"/>
                  <a:pt x="152" y="58"/>
                </a:cubicBezTo>
                <a:close/>
                <a:moveTo>
                  <a:pt x="117" y="58"/>
                </a:moveTo>
                <a:cubicBezTo>
                  <a:pt x="121" y="62"/>
                  <a:pt x="127" y="62"/>
                  <a:pt x="131" y="58"/>
                </a:cubicBezTo>
                <a:cubicBezTo>
                  <a:pt x="134" y="55"/>
                  <a:pt x="134" y="49"/>
                  <a:pt x="131" y="45"/>
                </a:cubicBezTo>
                <a:cubicBezTo>
                  <a:pt x="127" y="41"/>
                  <a:pt x="121" y="41"/>
                  <a:pt x="117" y="45"/>
                </a:cubicBezTo>
                <a:cubicBezTo>
                  <a:pt x="114" y="49"/>
                  <a:pt x="114" y="55"/>
                  <a:pt x="117" y="58"/>
                </a:cubicBezTo>
                <a:close/>
                <a:moveTo>
                  <a:pt x="85" y="128"/>
                </a:moveTo>
                <a:cubicBezTo>
                  <a:pt x="77" y="135"/>
                  <a:pt x="77" y="135"/>
                  <a:pt x="77" y="135"/>
                </a:cubicBezTo>
                <a:cubicBezTo>
                  <a:pt x="77" y="135"/>
                  <a:pt x="81" y="145"/>
                  <a:pt x="83" y="151"/>
                </a:cubicBezTo>
                <a:cubicBezTo>
                  <a:pt x="86" y="161"/>
                  <a:pt x="78" y="176"/>
                  <a:pt x="78" y="176"/>
                </a:cubicBezTo>
                <a:cubicBezTo>
                  <a:pt x="78" y="176"/>
                  <a:pt x="104" y="150"/>
                  <a:pt x="108" y="146"/>
                </a:cubicBezTo>
                <a:cubicBezTo>
                  <a:pt x="112" y="141"/>
                  <a:pt x="112" y="112"/>
                  <a:pt x="112" y="112"/>
                </a:cubicBezTo>
                <a:lnTo>
                  <a:pt x="85" y="12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21"/>
          <p:cNvSpPr>
            <a:spLocks noEditPoints="1"/>
          </p:cNvSpPr>
          <p:nvPr/>
        </p:nvSpPr>
        <p:spPr bwMode="auto">
          <a:xfrm>
            <a:off x="9945358" y="2651229"/>
            <a:ext cx="359227" cy="267296"/>
          </a:xfrm>
          <a:custGeom>
            <a:avLst/>
            <a:gdLst>
              <a:gd name="T0" fmla="*/ 183 w 197"/>
              <a:gd name="T1" fmla="*/ 0 h 146"/>
              <a:gd name="T2" fmla="*/ 14 w 197"/>
              <a:gd name="T3" fmla="*/ 0 h 146"/>
              <a:gd name="T4" fmla="*/ 0 w 197"/>
              <a:gd name="T5" fmla="*/ 14 h 146"/>
              <a:gd name="T6" fmla="*/ 0 w 197"/>
              <a:gd name="T7" fmla="*/ 132 h 146"/>
              <a:gd name="T8" fmla="*/ 14 w 197"/>
              <a:gd name="T9" fmla="*/ 146 h 146"/>
              <a:gd name="T10" fmla="*/ 183 w 197"/>
              <a:gd name="T11" fmla="*/ 146 h 146"/>
              <a:gd name="T12" fmla="*/ 197 w 197"/>
              <a:gd name="T13" fmla="*/ 132 h 146"/>
              <a:gd name="T14" fmla="*/ 197 w 197"/>
              <a:gd name="T15" fmla="*/ 14 h 146"/>
              <a:gd name="T16" fmla="*/ 183 w 197"/>
              <a:gd name="T17" fmla="*/ 0 h 146"/>
              <a:gd name="T18" fmla="*/ 52 w 197"/>
              <a:gd name="T19" fmla="*/ 8 h 146"/>
              <a:gd name="T20" fmla="*/ 56 w 197"/>
              <a:gd name="T21" fmla="*/ 12 h 146"/>
              <a:gd name="T22" fmla="*/ 52 w 197"/>
              <a:gd name="T23" fmla="*/ 17 h 146"/>
              <a:gd name="T24" fmla="*/ 47 w 197"/>
              <a:gd name="T25" fmla="*/ 12 h 146"/>
              <a:gd name="T26" fmla="*/ 52 w 197"/>
              <a:gd name="T27" fmla="*/ 8 h 146"/>
              <a:gd name="T28" fmla="*/ 37 w 197"/>
              <a:gd name="T29" fmla="*/ 8 h 146"/>
              <a:gd name="T30" fmla="*/ 41 w 197"/>
              <a:gd name="T31" fmla="*/ 12 h 146"/>
              <a:gd name="T32" fmla="*/ 37 w 197"/>
              <a:gd name="T33" fmla="*/ 17 h 146"/>
              <a:gd name="T34" fmla="*/ 32 w 197"/>
              <a:gd name="T35" fmla="*/ 12 h 146"/>
              <a:gd name="T36" fmla="*/ 37 w 197"/>
              <a:gd name="T37" fmla="*/ 8 h 146"/>
              <a:gd name="T38" fmla="*/ 21 w 197"/>
              <a:gd name="T39" fmla="*/ 8 h 146"/>
              <a:gd name="T40" fmla="*/ 26 w 197"/>
              <a:gd name="T41" fmla="*/ 12 h 146"/>
              <a:gd name="T42" fmla="*/ 21 w 197"/>
              <a:gd name="T43" fmla="*/ 17 h 146"/>
              <a:gd name="T44" fmla="*/ 17 w 197"/>
              <a:gd name="T45" fmla="*/ 12 h 146"/>
              <a:gd name="T46" fmla="*/ 21 w 197"/>
              <a:gd name="T47" fmla="*/ 8 h 146"/>
              <a:gd name="T48" fmla="*/ 185 w 197"/>
              <a:gd name="T49" fmla="*/ 125 h 146"/>
              <a:gd name="T50" fmla="*/ 12 w 197"/>
              <a:gd name="T51" fmla="*/ 125 h 146"/>
              <a:gd name="T52" fmla="*/ 12 w 197"/>
              <a:gd name="T53" fmla="*/ 20 h 146"/>
              <a:gd name="T54" fmla="*/ 185 w 197"/>
              <a:gd name="T55" fmla="*/ 20 h 146"/>
              <a:gd name="T56" fmla="*/ 185 w 197"/>
              <a:gd name="T57" fmla="*/ 125 h 146"/>
              <a:gd name="T58" fmla="*/ 84 w 197"/>
              <a:gd name="T59" fmla="*/ 47 h 146"/>
              <a:gd name="T60" fmla="*/ 99 w 197"/>
              <a:gd name="T61" fmla="*/ 33 h 146"/>
              <a:gd name="T62" fmla="*/ 113 w 197"/>
              <a:gd name="T63" fmla="*/ 47 h 146"/>
              <a:gd name="T64" fmla="*/ 99 w 197"/>
              <a:gd name="T65" fmla="*/ 61 h 146"/>
              <a:gd name="T66" fmla="*/ 84 w 197"/>
              <a:gd name="T67" fmla="*/ 47 h 146"/>
              <a:gd name="T68" fmla="*/ 75 w 197"/>
              <a:gd name="T69" fmla="*/ 91 h 146"/>
              <a:gd name="T70" fmla="*/ 73 w 197"/>
              <a:gd name="T71" fmla="*/ 68 h 146"/>
              <a:gd name="T72" fmla="*/ 87 w 197"/>
              <a:gd name="T73" fmla="*/ 65 h 146"/>
              <a:gd name="T74" fmla="*/ 99 w 197"/>
              <a:gd name="T75" fmla="*/ 63 h 146"/>
              <a:gd name="T76" fmla="*/ 109 w 197"/>
              <a:gd name="T77" fmla="*/ 65 h 146"/>
              <a:gd name="T78" fmla="*/ 124 w 197"/>
              <a:gd name="T79" fmla="*/ 68 h 146"/>
              <a:gd name="T80" fmla="*/ 121 w 197"/>
              <a:gd name="T81" fmla="*/ 91 h 146"/>
              <a:gd name="T82" fmla="*/ 115 w 197"/>
              <a:gd name="T83" fmla="*/ 101 h 146"/>
              <a:gd name="T84" fmla="*/ 115 w 197"/>
              <a:gd name="T85" fmla="*/ 112 h 146"/>
              <a:gd name="T86" fmla="*/ 99 w 197"/>
              <a:gd name="T87" fmla="*/ 114 h 146"/>
              <a:gd name="T88" fmla="*/ 82 w 197"/>
              <a:gd name="T89" fmla="*/ 112 h 146"/>
              <a:gd name="T90" fmla="*/ 82 w 197"/>
              <a:gd name="T91" fmla="*/ 101 h 146"/>
              <a:gd name="T92" fmla="*/ 75 w 197"/>
              <a:gd name="T93" fmla="*/ 9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 h="146">
                <a:moveTo>
                  <a:pt x="183" y="0"/>
                </a:moveTo>
                <a:cubicBezTo>
                  <a:pt x="14" y="0"/>
                  <a:pt x="14" y="0"/>
                  <a:pt x="14" y="0"/>
                </a:cubicBezTo>
                <a:cubicBezTo>
                  <a:pt x="6" y="0"/>
                  <a:pt x="0" y="7"/>
                  <a:pt x="0" y="14"/>
                </a:cubicBezTo>
                <a:cubicBezTo>
                  <a:pt x="0" y="132"/>
                  <a:pt x="0" y="132"/>
                  <a:pt x="0" y="132"/>
                </a:cubicBezTo>
                <a:cubicBezTo>
                  <a:pt x="0" y="140"/>
                  <a:pt x="6" y="146"/>
                  <a:pt x="14" y="146"/>
                </a:cubicBezTo>
                <a:cubicBezTo>
                  <a:pt x="183" y="146"/>
                  <a:pt x="183" y="146"/>
                  <a:pt x="183" y="146"/>
                </a:cubicBezTo>
                <a:cubicBezTo>
                  <a:pt x="191" y="146"/>
                  <a:pt x="197" y="140"/>
                  <a:pt x="197" y="132"/>
                </a:cubicBezTo>
                <a:cubicBezTo>
                  <a:pt x="197" y="14"/>
                  <a:pt x="197" y="14"/>
                  <a:pt x="197" y="14"/>
                </a:cubicBezTo>
                <a:cubicBezTo>
                  <a:pt x="197" y="7"/>
                  <a:pt x="191" y="0"/>
                  <a:pt x="183" y="0"/>
                </a:cubicBezTo>
                <a:close/>
                <a:moveTo>
                  <a:pt x="52" y="8"/>
                </a:moveTo>
                <a:cubicBezTo>
                  <a:pt x="54" y="8"/>
                  <a:pt x="56" y="10"/>
                  <a:pt x="56" y="12"/>
                </a:cubicBezTo>
                <a:cubicBezTo>
                  <a:pt x="56" y="15"/>
                  <a:pt x="54" y="17"/>
                  <a:pt x="52" y="17"/>
                </a:cubicBezTo>
                <a:cubicBezTo>
                  <a:pt x="49" y="17"/>
                  <a:pt x="47" y="15"/>
                  <a:pt x="47" y="12"/>
                </a:cubicBezTo>
                <a:cubicBezTo>
                  <a:pt x="47" y="10"/>
                  <a:pt x="49" y="8"/>
                  <a:pt x="52" y="8"/>
                </a:cubicBezTo>
                <a:close/>
                <a:moveTo>
                  <a:pt x="37" y="8"/>
                </a:moveTo>
                <a:cubicBezTo>
                  <a:pt x="39" y="8"/>
                  <a:pt x="41" y="10"/>
                  <a:pt x="41" y="12"/>
                </a:cubicBezTo>
                <a:cubicBezTo>
                  <a:pt x="41" y="15"/>
                  <a:pt x="39" y="17"/>
                  <a:pt x="37" y="17"/>
                </a:cubicBezTo>
                <a:cubicBezTo>
                  <a:pt x="34" y="17"/>
                  <a:pt x="32" y="15"/>
                  <a:pt x="32" y="12"/>
                </a:cubicBezTo>
                <a:cubicBezTo>
                  <a:pt x="32" y="10"/>
                  <a:pt x="34" y="8"/>
                  <a:pt x="37" y="8"/>
                </a:cubicBezTo>
                <a:close/>
                <a:moveTo>
                  <a:pt x="21" y="8"/>
                </a:moveTo>
                <a:cubicBezTo>
                  <a:pt x="24" y="8"/>
                  <a:pt x="26" y="10"/>
                  <a:pt x="26" y="12"/>
                </a:cubicBezTo>
                <a:cubicBezTo>
                  <a:pt x="26" y="15"/>
                  <a:pt x="24" y="17"/>
                  <a:pt x="21" y="17"/>
                </a:cubicBezTo>
                <a:cubicBezTo>
                  <a:pt x="19" y="17"/>
                  <a:pt x="17" y="15"/>
                  <a:pt x="17" y="12"/>
                </a:cubicBezTo>
                <a:cubicBezTo>
                  <a:pt x="17" y="10"/>
                  <a:pt x="19" y="8"/>
                  <a:pt x="21" y="8"/>
                </a:cubicBezTo>
                <a:close/>
                <a:moveTo>
                  <a:pt x="185" y="125"/>
                </a:moveTo>
                <a:cubicBezTo>
                  <a:pt x="12" y="125"/>
                  <a:pt x="12" y="125"/>
                  <a:pt x="12" y="125"/>
                </a:cubicBezTo>
                <a:cubicBezTo>
                  <a:pt x="12" y="20"/>
                  <a:pt x="12" y="20"/>
                  <a:pt x="12" y="20"/>
                </a:cubicBezTo>
                <a:cubicBezTo>
                  <a:pt x="185" y="20"/>
                  <a:pt x="185" y="20"/>
                  <a:pt x="185" y="20"/>
                </a:cubicBezTo>
                <a:lnTo>
                  <a:pt x="185" y="125"/>
                </a:lnTo>
                <a:close/>
                <a:moveTo>
                  <a:pt x="84" y="47"/>
                </a:moveTo>
                <a:cubicBezTo>
                  <a:pt x="84" y="39"/>
                  <a:pt x="90" y="33"/>
                  <a:pt x="99" y="33"/>
                </a:cubicBezTo>
                <a:cubicBezTo>
                  <a:pt x="106" y="33"/>
                  <a:pt x="113" y="39"/>
                  <a:pt x="113" y="47"/>
                </a:cubicBezTo>
                <a:cubicBezTo>
                  <a:pt x="113" y="55"/>
                  <a:pt x="106" y="61"/>
                  <a:pt x="99" y="61"/>
                </a:cubicBezTo>
                <a:cubicBezTo>
                  <a:pt x="90" y="61"/>
                  <a:pt x="84" y="55"/>
                  <a:pt x="84" y="47"/>
                </a:cubicBezTo>
                <a:close/>
                <a:moveTo>
                  <a:pt x="75" y="91"/>
                </a:moveTo>
                <a:cubicBezTo>
                  <a:pt x="74" y="87"/>
                  <a:pt x="73" y="68"/>
                  <a:pt x="73" y="68"/>
                </a:cubicBezTo>
                <a:cubicBezTo>
                  <a:pt x="73" y="68"/>
                  <a:pt x="78" y="66"/>
                  <a:pt x="87" y="65"/>
                </a:cubicBezTo>
                <a:cubicBezTo>
                  <a:pt x="89" y="65"/>
                  <a:pt x="93" y="63"/>
                  <a:pt x="99" y="63"/>
                </a:cubicBezTo>
                <a:cubicBezTo>
                  <a:pt x="104" y="63"/>
                  <a:pt x="108" y="65"/>
                  <a:pt x="109" y="65"/>
                </a:cubicBezTo>
                <a:cubicBezTo>
                  <a:pt x="119" y="66"/>
                  <a:pt x="124" y="68"/>
                  <a:pt x="124" y="68"/>
                </a:cubicBezTo>
                <a:cubicBezTo>
                  <a:pt x="124" y="68"/>
                  <a:pt x="123" y="87"/>
                  <a:pt x="121" y="91"/>
                </a:cubicBezTo>
                <a:cubicBezTo>
                  <a:pt x="120" y="95"/>
                  <a:pt x="115" y="97"/>
                  <a:pt x="115" y="101"/>
                </a:cubicBezTo>
                <a:cubicBezTo>
                  <a:pt x="115" y="112"/>
                  <a:pt x="115" y="112"/>
                  <a:pt x="115" y="112"/>
                </a:cubicBezTo>
                <a:cubicBezTo>
                  <a:pt x="115" y="112"/>
                  <a:pt x="107" y="114"/>
                  <a:pt x="99" y="114"/>
                </a:cubicBezTo>
                <a:cubicBezTo>
                  <a:pt x="90" y="114"/>
                  <a:pt x="82" y="112"/>
                  <a:pt x="82" y="112"/>
                </a:cubicBezTo>
                <a:cubicBezTo>
                  <a:pt x="82" y="101"/>
                  <a:pt x="82" y="101"/>
                  <a:pt x="82" y="101"/>
                </a:cubicBezTo>
                <a:cubicBezTo>
                  <a:pt x="82" y="97"/>
                  <a:pt x="77" y="95"/>
                  <a:pt x="75" y="9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287336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0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60000">
                                          <p:cBhvr additive="base">
                                            <p:cTn id="7" dur="500" fill="hold"/>
                                            <p:tgtEl>
                                              <p:spTgt spid="26"/>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60000">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14:bounceEnd="60000">
                                          <p:cBhvr additive="base">
                                            <p:cTn id="11"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60000">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14:bounceEnd="60000">
                                          <p:cBhvr additive="base">
                                            <p:cTn id="15" dur="50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60000">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14:bounceEnd="60000">
                                          <p:cBhvr additive="base">
                                            <p:cTn id="19" dur="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60000">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14:bounceEnd="60000">
                                          <p:cBhvr additive="base">
                                            <p:cTn id="23" dur="500" fill="hold"/>
                                            <p:tgtEl>
                                              <p:spTgt spid="4"/>
                                            </p:tgtEl>
                                            <p:attrNameLst>
                                              <p:attrName>ppt_x</p:attrName>
                                            </p:attrNameLst>
                                          </p:cBhvr>
                                          <p:tavLst>
                                            <p:tav tm="0">
                                              <p:val>
                                                <p:strVal val="0-#ppt_w/2"/>
                                              </p:val>
                                            </p:tav>
                                            <p:tav tm="100000">
                                              <p:val>
                                                <p:strVal val="#ppt_x"/>
                                              </p:val>
                                            </p:tav>
                                          </p:tavLst>
                                        </p:anim>
                                        <p:anim calcmode="lin" valueType="num" p14:bounceEnd="60000">
                                          <p:cBhvr additive="base">
                                            <p:cTn id="24" dur="5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down)">
                                          <p:cBhvr>
                                            <p:cTn id="28" dur="500"/>
                                            <p:tgtEl>
                                              <p:spTgt spid="20"/>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p:cTn id="38" dur="500" fill="hold"/>
                                            <p:tgtEl>
                                              <p:spTgt spid="35"/>
                                            </p:tgtEl>
                                            <p:attrNameLst>
                                              <p:attrName>ppt_w</p:attrName>
                                            </p:attrNameLst>
                                          </p:cBhvr>
                                          <p:tavLst>
                                            <p:tav tm="0">
                                              <p:val>
                                                <p:fltVal val="0"/>
                                              </p:val>
                                            </p:tav>
                                            <p:tav tm="100000">
                                              <p:val>
                                                <p:strVal val="#ppt_w"/>
                                              </p:val>
                                            </p:tav>
                                          </p:tavLst>
                                        </p:anim>
                                        <p:anim calcmode="lin" valueType="num">
                                          <p:cBhvr>
                                            <p:cTn id="39" dur="500" fill="hold"/>
                                            <p:tgtEl>
                                              <p:spTgt spid="35"/>
                                            </p:tgtEl>
                                            <p:attrNameLst>
                                              <p:attrName>ppt_h</p:attrName>
                                            </p:attrNameLst>
                                          </p:cBhvr>
                                          <p:tavLst>
                                            <p:tav tm="0">
                                              <p:val>
                                                <p:fltVal val="0"/>
                                              </p:val>
                                            </p:tav>
                                            <p:tav tm="100000">
                                              <p:val>
                                                <p:strVal val="#ppt_h"/>
                                              </p:val>
                                            </p:tav>
                                          </p:tavLst>
                                        </p:anim>
                                        <p:animEffect transition="in" filter="fade">
                                          <p:cBhvr>
                                            <p:cTn id="40" dur="500"/>
                                            <p:tgtEl>
                                              <p:spTgt spid="35"/>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4000"/>
                                </p:stCondLst>
                                <p:childTnLst>
                                  <p:par>
                                    <p:cTn id="50" presetID="22" presetClass="entr" presetSubtype="1"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500"/>
                                            <p:tgtEl>
                                              <p:spTgt spid="21"/>
                                            </p:tgtEl>
                                          </p:cBhvr>
                                        </p:animEffect>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childTnLst>
                              </p:cTn>
                            </p:par>
                            <p:par>
                              <p:cTn id="65" fill="hold">
                                <p:stCondLst>
                                  <p:cond delay="5500"/>
                                </p:stCondLst>
                                <p:childTnLst>
                                  <p:par>
                                    <p:cTn id="66" presetID="10" presetClass="entr" presetSubtype="0"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par>
                              <p:cTn id="73" fill="hold">
                                <p:stCondLst>
                                  <p:cond delay="6500"/>
                                </p:stCondLst>
                                <p:childTnLst>
                                  <p:par>
                                    <p:cTn id="74" presetID="22" presetClass="entr" presetSubtype="4" fill="hold"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down)">
                                          <p:cBhvr>
                                            <p:cTn id="76" dur="500"/>
                                            <p:tgtEl>
                                              <p:spTgt spid="22"/>
                                            </p:tgtEl>
                                          </p:cBhvr>
                                        </p:animEffect>
                                      </p:childTnLst>
                                    </p:cTn>
                                  </p:par>
                                </p:childTnLst>
                              </p:cTn>
                            </p:par>
                            <p:par>
                              <p:cTn id="77" fill="hold">
                                <p:stCondLst>
                                  <p:cond delay="7000"/>
                                </p:stCondLst>
                                <p:childTnLst>
                                  <p:par>
                                    <p:cTn id="78" presetID="53" presetClass="entr" presetSubtype="16"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7500"/>
                                </p:stCondLst>
                                <p:childTnLst>
                                  <p:par>
                                    <p:cTn id="84" presetID="53" presetClass="entr" presetSubtype="16" fill="hold" grpId="0" nodeType="afterEffect">
                                      <p:stCondLst>
                                        <p:cond delay="0"/>
                                      </p:stCondLst>
                                      <p:childTnLst>
                                        <p:set>
                                          <p:cBhvr>
                                            <p:cTn id="85" dur="1" fill="hold">
                                              <p:stCondLst>
                                                <p:cond delay="0"/>
                                              </p:stCondLst>
                                            </p:cTn>
                                            <p:tgtEl>
                                              <p:spTgt spid="34"/>
                                            </p:tgtEl>
                                            <p:attrNameLst>
                                              <p:attrName>style.visibility</p:attrName>
                                            </p:attrNameLst>
                                          </p:cBhvr>
                                          <p:to>
                                            <p:strVal val="visible"/>
                                          </p:to>
                                        </p:set>
                                        <p:anim calcmode="lin" valueType="num">
                                          <p:cBhvr>
                                            <p:cTn id="86" dur="500" fill="hold"/>
                                            <p:tgtEl>
                                              <p:spTgt spid="34"/>
                                            </p:tgtEl>
                                            <p:attrNameLst>
                                              <p:attrName>ppt_w</p:attrName>
                                            </p:attrNameLst>
                                          </p:cBhvr>
                                          <p:tavLst>
                                            <p:tav tm="0">
                                              <p:val>
                                                <p:fltVal val="0"/>
                                              </p:val>
                                            </p:tav>
                                            <p:tav tm="100000">
                                              <p:val>
                                                <p:strVal val="#ppt_w"/>
                                              </p:val>
                                            </p:tav>
                                          </p:tavLst>
                                        </p:anim>
                                        <p:anim calcmode="lin" valueType="num">
                                          <p:cBhvr>
                                            <p:cTn id="87" dur="500" fill="hold"/>
                                            <p:tgtEl>
                                              <p:spTgt spid="34"/>
                                            </p:tgtEl>
                                            <p:attrNameLst>
                                              <p:attrName>ppt_h</p:attrName>
                                            </p:attrNameLst>
                                          </p:cBhvr>
                                          <p:tavLst>
                                            <p:tav tm="0">
                                              <p:val>
                                                <p:fltVal val="0"/>
                                              </p:val>
                                            </p:tav>
                                            <p:tav tm="100000">
                                              <p:val>
                                                <p:strVal val="#ppt_h"/>
                                              </p:val>
                                            </p:tav>
                                          </p:tavLst>
                                        </p:anim>
                                        <p:animEffect transition="in" filter="fade">
                                          <p:cBhvr>
                                            <p:cTn id="88" dur="500"/>
                                            <p:tgtEl>
                                              <p:spTgt spid="34"/>
                                            </p:tgtEl>
                                          </p:cBhvr>
                                        </p:animEffect>
                                      </p:childTnLst>
                                    </p:cTn>
                                  </p:par>
                                </p:childTnLst>
                              </p:cTn>
                            </p:par>
                            <p:par>
                              <p:cTn id="89" fill="hold">
                                <p:stCondLst>
                                  <p:cond delay="8000"/>
                                </p:stCondLst>
                                <p:childTnLst>
                                  <p:par>
                                    <p:cTn id="90" presetID="10" presetClass="entr" presetSubtype="0" fill="hold" grpId="0" nodeType="after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fade">
                                          <p:cBhvr>
                                            <p:cTn id="92" dur="500"/>
                                            <p:tgtEl>
                                              <p:spTgt spid="49"/>
                                            </p:tgtEl>
                                          </p:cBhvr>
                                        </p:animEffect>
                                      </p:childTnLst>
                                    </p:cTn>
                                  </p:par>
                                </p:childTnLst>
                              </p:cTn>
                            </p:par>
                            <p:par>
                              <p:cTn id="93" fill="hold">
                                <p:stCondLst>
                                  <p:cond delay="8500"/>
                                </p:stCondLst>
                                <p:childTnLst>
                                  <p:par>
                                    <p:cTn id="94" presetID="10" presetClass="entr" presetSubtype="0" fill="hold" grpId="0" nodeType="after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500"/>
                                            <p:tgtEl>
                                              <p:spTgt spid="50"/>
                                            </p:tgtEl>
                                          </p:cBhvr>
                                        </p:animEffect>
                                      </p:childTnLst>
                                    </p:cTn>
                                  </p:par>
                                </p:childTnLst>
                              </p:cTn>
                            </p:par>
                            <p:par>
                              <p:cTn id="97" fill="hold">
                                <p:stCondLst>
                                  <p:cond delay="9000"/>
                                </p:stCondLst>
                                <p:childTnLst>
                                  <p:par>
                                    <p:cTn id="98" presetID="22" presetClass="entr" presetSubtype="1" fill="hold" nodeType="after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wipe(up)">
                                          <p:cBhvr>
                                            <p:cTn id="100" dur="500"/>
                                            <p:tgtEl>
                                              <p:spTgt spid="23"/>
                                            </p:tgtEl>
                                          </p:cBhvr>
                                        </p:animEffect>
                                      </p:childTnLst>
                                    </p:cTn>
                                  </p:par>
                                </p:childTnLst>
                              </p:cTn>
                            </p:par>
                            <p:par>
                              <p:cTn id="101" fill="hold">
                                <p:stCondLst>
                                  <p:cond delay="9500"/>
                                </p:stCondLst>
                                <p:childTnLst>
                                  <p:par>
                                    <p:cTn id="102" presetID="53" presetClass="entr" presetSubtype="16" fill="hold" grpId="0" nodeType="afterEffect">
                                      <p:stCondLst>
                                        <p:cond delay="0"/>
                                      </p:stCondLst>
                                      <p:childTnLst>
                                        <p:set>
                                          <p:cBhvr>
                                            <p:cTn id="103" dur="1" fill="hold">
                                              <p:stCondLst>
                                                <p:cond delay="0"/>
                                              </p:stCondLst>
                                            </p:cTn>
                                            <p:tgtEl>
                                              <p:spTgt spid="18"/>
                                            </p:tgtEl>
                                            <p:attrNameLst>
                                              <p:attrName>style.visibility</p:attrName>
                                            </p:attrNameLst>
                                          </p:cBhvr>
                                          <p:to>
                                            <p:strVal val="visible"/>
                                          </p:to>
                                        </p:set>
                                        <p:anim calcmode="lin" valueType="num">
                                          <p:cBhvr>
                                            <p:cTn id="104" dur="500" fill="hold"/>
                                            <p:tgtEl>
                                              <p:spTgt spid="18"/>
                                            </p:tgtEl>
                                            <p:attrNameLst>
                                              <p:attrName>ppt_w</p:attrName>
                                            </p:attrNameLst>
                                          </p:cBhvr>
                                          <p:tavLst>
                                            <p:tav tm="0">
                                              <p:val>
                                                <p:fltVal val="0"/>
                                              </p:val>
                                            </p:tav>
                                            <p:tav tm="100000">
                                              <p:val>
                                                <p:strVal val="#ppt_w"/>
                                              </p:val>
                                            </p:tav>
                                          </p:tavLst>
                                        </p:anim>
                                        <p:anim calcmode="lin" valueType="num">
                                          <p:cBhvr>
                                            <p:cTn id="105" dur="500" fill="hold"/>
                                            <p:tgtEl>
                                              <p:spTgt spid="18"/>
                                            </p:tgtEl>
                                            <p:attrNameLst>
                                              <p:attrName>ppt_h</p:attrName>
                                            </p:attrNameLst>
                                          </p:cBhvr>
                                          <p:tavLst>
                                            <p:tav tm="0">
                                              <p:val>
                                                <p:fltVal val="0"/>
                                              </p:val>
                                            </p:tav>
                                            <p:tav tm="100000">
                                              <p:val>
                                                <p:strVal val="#ppt_h"/>
                                              </p:val>
                                            </p:tav>
                                          </p:tavLst>
                                        </p:anim>
                                        <p:animEffect transition="in" filter="fade">
                                          <p:cBhvr>
                                            <p:cTn id="106" dur="500"/>
                                            <p:tgtEl>
                                              <p:spTgt spid="18"/>
                                            </p:tgtEl>
                                          </p:cBhvr>
                                        </p:animEffect>
                                      </p:childTnLst>
                                    </p:cTn>
                                  </p:par>
                                </p:childTnLst>
                              </p:cTn>
                            </p:par>
                            <p:par>
                              <p:cTn id="107" fill="hold">
                                <p:stCondLst>
                                  <p:cond delay="10000"/>
                                </p:stCondLst>
                                <p:childTnLst>
                                  <p:par>
                                    <p:cTn id="108" presetID="53" presetClass="entr" presetSubtype="16"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p:cTn id="110" dur="500" fill="hold"/>
                                            <p:tgtEl>
                                              <p:spTgt spid="32"/>
                                            </p:tgtEl>
                                            <p:attrNameLst>
                                              <p:attrName>ppt_w</p:attrName>
                                            </p:attrNameLst>
                                          </p:cBhvr>
                                          <p:tavLst>
                                            <p:tav tm="0">
                                              <p:val>
                                                <p:fltVal val="0"/>
                                              </p:val>
                                            </p:tav>
                                            <p:tav tm="100000">
                                              <p:val>
                                                <p:strVal val="#ppt_w"/>
                                              </p:val>
                                            </p:tav>
                                          </p:tavLst>
                                        </p:anim>
                                        <p:anim calcmode="lin" valueType="num">
                                          <p:cBhvr>
                                            <p:cTn id="111" dur="500" fill="hold"/>
                                            <p:tgtEl>
                                              <p:spTgt spid="32"/>
                                            </p:tgtEl>
                                            <p:attrNameLst>
                                              <p:attrName>ppt_h</p:attrName>
                                            </p:attrNameLst>
                                          </p:cBhvr>
                                          <p:tavLst>
                                            <p:tav tm="0">
                                              <p:val>
                                                <p:fltVal val="0"/>
                                              </p:val>
                                            </p:tav>
                                            <p:tav tm="100000">
                                              <p:val>
                                                <p:strVal val="#ppt_h"/>
                                              </p:val>
                                            </p:tav>
                                          </p:tavLst>
                                        </p:anim>
                                        <p:animEffect transition="in" filter="fade">
                                          <p:cBhvr>
                                            <p:cTn id="112" dur="500"/>
                                            <p:tgtEl>
                                              <p:spTgt spid="32"/>
                                            </p:tgtEl>
                                          </p:cBhvr>
                                        </p:animEffect>
                                      </p:childTnLst>
                                    </p:cTn>
                                  </p:par>
                                </p:childTnLst>
                              </p:cTn>
                            </p:par>
                            <p:par>
                              <p:cTn id="113" fill="hold">
                                <p:stCondLst>
                                  <p:cond delay="10500"/>
                                </p:stCondLst>
                                <p:childTnLst>
                                  <p:par>
                                    <p:cTn id="114" presetID="10" presetClass="entr" presetSubtype="0" fill="hold" grpId="0" nodeType="after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500"/>
                                            <p:tgtEl>
                                              <p:spTgt spid="47"/>
                                            </p:tgtEl>
                                          </p:cBhvr>
                                        </p:animEffect>
                                      </p:childTnLst>
                                    </p:cTn>
                                  </p:par>
                                </p:childTnLst>
                              </p:cTn>
                            </p:par>
                            <p:par>
                              <p:cTn id="117" fill="hold">
                                <p:stCondLst>
                                  <p:cond delay="11000"/>
                                </p:stCondLst>
                                <p:childTnLst>
                                  <p:par>
                                    <p:cTn id="118" presetID="10" presetClass="entr" presetSubtype="0" fill="hold" grpId="0" nodeType="afterEffect">
                                      <p:stCondLst>
                                        <p:cond delay="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500"/>
                                            <p:tgtEl>
                                              <p:spTgt spid="48"/>
                                            </p:tgtEl>
                                          </p:cBhvr>
                                        </p:animEffect>
                                      </p:childTnLst>
                                    </p:cTn>
                                  </p:par>
                                </p:childTnLst>
                              </p:cTn>
                            </p:par>
                            <p:par>
                              <p:cTn id="121" fill="hold">
                                <p:stCondLst>
                                  <p:cond delay="11500"/>
                                </p:stCondLst>
                                <p:childTnLst>
                                  <p:par>
                                    <p:cTn id="122" presetID="22" presetClass="entr" presetSubtype="4" fill="hold" nodeType="afterEffect">
                                      <p:stCondLst>
                                        <p:cond delay="0"/>
                                      </p:stCondLst>
                                      <p:childTnLst>
                                        <p:set>
                                          <p:cBhvr>
                                            <p:cTn id="123" dur="1" fill="hold">
                                              <p:stCondLst>
                                                <p:cond delay="0"/>
                                              </p:stCondLst>
                                            </p:cTn>
                                            <p:tgtEl>
                                              <p:spTgt spid="24"/>
                                            </p:tgtEl>
                                            <p:attrNameLst>
                                              <p:attrName>style.visibility</p:attrName>
                                            </p:attrNameLst>
                                          </p:cBhvr>
                                          <p:to>
                                            <p:strVal val="visible"/>
                                          </p:to>
                                        </p:set>
                                        <p:animEffect transition="in" filter="wipe(down)">
                                          <p:cBhvr>
                                            <p:cTn id="124" dur="500"/>
                                            <p:tgtEl>
                                              <p:spTgt spid="24"/>
                                            </p:tgtEl>
                                          </p:cBhvr>
                                        </p:animEffect>
                                      </p:childTnLst>
                                    </p:cTn>
                                  </p:par>
                                </p:childTnLst>
                              </p:cTn>
                            </p:par>
                            <p:par>
                              <p:cTn id="125" fill="hold">
                                <p:stCondLst>
                                  <p:cond delay="12000"/>
                                </p:stCondLst>
                                <p:childTnLst>
                                  <p:par>
                                    <p:cTn id="126" presetID="53" presetClass="entr" presetSubtype="16" fill="hold" grpId="0" nodeType="afterEffect">
                                      <p:stCondLst>
                                        <p:cond delay="0"/>
                                      </p:stCondLst>
                                      <p:childTnLst>
                                        <p:set>
                                          <p:cBhvr>
                                            <p:cTn id="127" dur="1" fill="hold">
                                              <p:stCondLst>
                                                <p:cond delay="0"/>
                                              </p:stCondLst>
                                            </p:cTn>
                                            <p:tgtEl>
                                              <p:spTgt spid="19"/>
                                            </p:tgtEl>
                                            <p:attrNameLst>
                                              <p:attrName>style.visibility</p:attrName>
                                            </p:attrNameLst>
                                          </p:cBhvr>
                                          <p:to>
                                            <p:strVal val="visible"/>
                                          </p:to>
                                        </p:set>
                                        <p:anim calcmode="lin" valueType="num">
                                          <p:cBhvr>
                                            <p:cTn id="128" dur="500" fill="hold"/>
                                            <p:tgtEl>
                                              <p:spTgt spid="19"/>
                                            </p:tgtEl>
                                            <p:attrNameLst>
                                              <p:attrName>ppt_w</p:attrName>
                                            </p:attrNameLst>
                                          </p:cBhvr>
                                          <p:tavLst>
                                            <p:tav tm="0">
                                              <p:val>
                                                <p:fltVal val="0"/>
                                              </p:val>
                                            </p:tav>
                                            <p:tav tm="100000">
                                              <p:val>
                                                <p:strVal val="#ppt_w"/>
                                              </p:val>
                                            </p:tav>
                                          </p:tavLst>
                                        </p:anim>
                                        <p:anim calcmode="lin" valueType="num">
                                          <p:cBhvr>
                                            <p:cTn id="129" dur="500" fill="hold"/>
                                            <p:tgtEl>
                                              <p:spTgt spid="19"/>
                                            </p:tgtEl>
                                            <p:attrNameLst>
                                              <p:attrName>ppt_h</p:attrName>
                                            </p:attrNameLst>
                                          </p:cBhvr>
                                          <p:tavLst>
                                            <p:tav tm="0">
                                              <p:val>
                                                <p:fltVal val="0"/>
                                              </p:val>
                                            </p:tav>
                                            <p:tav tm="100000">
                                              <p:val>
                                                <p:strVal val="#ppt_h"/>
                                              </p:val>
                                            </p:tav>
                                          </p:tavLst>
                                        </p:anim>
                                        <p:animEffect transition="in" filter="fade">
                                          <p:cBhvr>
                                            <p:cTn id="130" dur="500"/>
                                            <p:tgtEl>
                                              <p:spTgt spid="19"/>
                                            </p:tgtEl>
                                          </p:cBhvr>
                                        </p:animEffect>
                                      </p:childTnLst>
                                    </p:cTn>
                                  </p:par>
                                </p:childTnLst>
                              </p:cTn>
                            </p:par>
                            <p:par>
                              <p:cTn id="131" fill="hold">
                                <p:stCondLst>
                                  <p:cond delay="12500"/>
                                </p:stCondLst>
                                <p:childTnLst>
                                  <p:par>
                                    <p:cTn id="132" presetID="53" presetClass="entr" presetSubtype="16" fill="hold" grpId="0" nodeType="afterEffect">
                                      <p:stCondLst>
                                        <p:cond delay="0"/>
                                      </p:stCondLst>
                                      <p:childTnLst>
                                        <p:set>
                                          <p:cBhvr>
                                            <p:cTn id="133" dur="1" fill="hold">
                                              <p:stCondLst>
                                                <p:cond delay="0"/>
                                              </p:stCondLst>
                                            </p:cTn>
                                            <p:tgtEl>
                                              <p:spTgt spid="36"/>
                                            </p:tgtEl>
                                            <p:attrNameLst>
                                              <p:attrName>style.visibility</p:attrName>
                                            </p:attrNameLst>
                                          </p:cBhvr>
                                          <p:to>
                                            <p:strVal val="visible"/>
                                          </p:to>
                                        </p:set>
                                        <p:anim calcmode="lin" valueType="num">
                                          <p:cBhvr>
                                            <p:cTn id="134" dur="500" fill="hold"/>
                                            <p:tgtEl>
                                              <p:spTgt spid="36"/>
                                            </p:tgtEl>
                                            <p:attrNameLst>
                                              <p:attrName>ppt_w</p:attrName>
                                            </p:attrNameLst>
                                          </p:cBhvr>
                                          <p:tavLst>
                                            <p:tav tm="0">
                                              <p:val>
                                                <p:fltVal val="0"/>
                                              </p:val>
                                            </p:tav>
                                            <p:tav tm="100000">
                                              <p:val>
                                                <p:strVal val="#ppt_w"/>
                                              </p:val>
                                            </p:tav>
                                          </p:tavLst>
                                        </p:anim>
                                        <p:anim calcmode="lin" valueType="num">
                                          <p:cBhvr>
                                            <p:cTn id="135" dur="500" fill="hold"/>
                                            <p:tgtEl>
                                              <p:spTgt spid="36"/>
                                            </p:tgtEl>
                                            <p:attrNameLst>
                                              <p:attrName>ppt_h</p:attrName>
                                            </p:attrNameLst>
                                          </p:cBhvr>
                                          <p:tavLst>
                                            <p:tav tm="0">
                                              <p:val>
                                                <p:fltVal val="0"/>
                                              </p:val>
                                            </p:tav>
                                            <p:tav tm="100000">
                                              <p:val>
                                                <p:strVal val="#ppt_h"/>
                                              </p:val>
                                            </p:tav>
                                          </p:tavLst>
                                        </p:anim>
                                        <p:animEffect transition="in" filter="fade">
                                          <p:cBhvr>
                                            <p:cTn id="136" dur="500"/>
                                            <p:tgtEl>
                                              <p:spTgt spid="36"/>
                                            </p:tgtEl>
                                          </p:cBhvr>
                                        </p:animEffect>
                                      </p:childTnLst>
                                    </p:cTn>
                                  </p:par>
                                </p:childTnLst>
                              </p:cTn>
                            </p:par>
                            <p:par>
                              <p:cTn id="137" fill="hold">
                                <p:stCondLst>
                                  <p:cond delay="13000"/>
                                </p:stCondLst>
                                <p:childTnLst>
                                  <p:par>
                                    <p:cTn id="138" presetID="10" presetClass="entr" presetSubtype="0" fill="hold" grpId="0" nodeType="afterEffect">
                                      <p:stCondLst>
                                        <p:cond delay="0"/>
                                      </p:stCondLst>
                                      <p:childTnLst>
                                        <p:set>
                                          <p:cBhvr>
                                            <p:cTn id="139" dur="1" fill="hold">
                                              <p:stCondLst>
                                                <p:cond delay="0"/>
                                              </p:stCondLst>
                                            </p:cTn>
                                            <p:tgtEl>
                                              <p:spTgt spid="51"/>
                                            </p:tgtEl>
                                            <p:attrNameLst>
                                              <p:attrName>style.visibility</p:attrName>
                                            </p:attrNameLst>
                                          </p:cBhvr>
                                          <p:to>
                                            <p:strVal val="visible"/>
                                          </p:to>
                                        </p:set>
                                        <p:animEffect transition="in" filter="fade">
                                          <p:cBhvr>
                                            <p:cTn id="140" dur="500"/>
                                            <p:tgtEl>
                                              <p:spTgt spid="51"/>
                                            </p:tgtEl>
                                          </p:cBhvr>
                                        </p:animEffect>
                                      </p:childTnLst>
                                    </p:cTn>
                                  </p:par>
                                </p:childTnLst>
                              </p:cTn>
                            </p:par>
                            <p:par>
                              <p:cTn id="141" fill="hold">
                                <p:stCondLst>
                                  <p:cond delay="13500"/>
                                </p:stCondLst>
                                <p:childTnLst>
                                  <p:par>
                                    <p:cTn id="142" presetID="10" presetClass="entr" presetSubtype="0" fill="hold" grpId="0" nodeType="afterEffect">
                                      <p:stCondLst>
                                        <p:cond delay="0"/>
                                      </p:stCondLst>
                                      <p:childTnLst>
                                        <p:set>
                                          <p:cBhvr>
                                            <p:cTn id="143" dur="1" fill="hold">
                                              <p:stCondLst>
                                                <p:cond delay="0"/>
                                              </p:stCondLst>
                                            </p:cTn>
                                            <p:tgtEl>
                                              <p:spTgt spid="52"/>
                                            </p:tgtEl>
                                            <p:attrNameLst>
                                              <p:attrName>style.visibility</p:attrName>
                                            </p:attrNameLst>
                                          </p:cBhvr>
                                          <p:to>
                                            <p:strVal val="visible"/>
                                          </p:to>
                                        </p:set>
                                        <p:animEffect transition="in" filter="fade">
                                          <p:cBhvr>
                                            <p:cTn id="14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P spid="15" grpId="0" animBg="1"/>
          <p:bldP spid="16" grpId="0" animBg="1"/>
          <p:bldP spid="17" grpId="0" animBg="1"/>
          <p:bldP spid="18" grpId="0" animBg="1"/>
          <p:bldP spid="19" grpId="0" animBg="1"/>
          <p:bldP spid="26" grpId="0" animBg="1"/>
          <p:bldP spid="43" grpId="0"/>
          <p:bldP spid="44" grpId="0"/>
          <p:bldP spid="45" grpId="0"/>
          <p:bldP spid="46" grpId="0"/>
          <p:bldP spid="47" grpId="0"/>
          <p:bldP spid="48" grpId="0"/>
          <p:bldP spid="49" grpId="0"/>
          <p:bldP spid="50" grpId="0"/>
          <p:bldP spid="51" grpId="0"/>
          <p:bldP spid="52" grpId="0"/>
          <p:bldP spid="32" grpId="0" animBg="1"/>
          <p:bldP spid="33" grpId="0" animBg="1"/>
          <p:bldP spid="34" grpId="0" animBg="1"/>
          <p:bldP spid="35" grpId="0" animBg="1"/>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down)">
                                          <p:cBhvr>
                                            <p:cTn id="28" dur="500"/>
                                            <p:tgtEl>
                                              <p:spTgt spid="20"/>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p:cTn id="38" dur="500" fill="hold"/>
                                            <p:tgtEl>
                                              <p:spTgt spid="35"/>
                                            </p:tgtEl>
                                            <p:attrNameLst>
                                              <p:attrName>ppt_w</p:attrName>
                                            </p:attrNameLst>
                                          </p:cBhvr>
                                          <p:tavLst>
                                            <p:tav tm="0">
                                              <p:val>
                                                <p:fltVal val="0"/>
                                              </p:val>
                                            </p:tav>
                                            <p:tav tm="100000">
                                              <p:val>
                                                <p:strVal val="#ppt_w"/>
                                              </p:val>
                                            </p:tav>
                                          </p:tavLst>
                                        </p:anim>
                                        <p:anim calcmode="lin" valueType="num">
                                          <p:cBhvr>
                                            <p:cTn id="39" dur="500" fill="hold"/>
                                            <p:tgtEl>
                                              <p:spTgt spid="35"/>
                                            </p:tgtEl>
                                            <p:attrNameLst>
                                              <p:attrName>ppt_h</p:attrName>
                                            </p:attrNameLst>
                                          </p:cBhvr>
                                          <p:tavLst>
                                            <p:tav tm="0">
                                              <p:val>
                                                <p:fltVal val="0"/>
                                              </p:val>
                                            </p:tav>
                                            <p:tav tm="100000">
                                              <p:val>
                                                <p:strVal val="#ppt_h"/>
                                              </p:val>
                                            </p:tav>
                                          </p:tavLst>
                                        </p:anim>
                                        <p:animEffect transition="in" filter="fade">
                                          <p:cBhvr>
                                            <p:cTn id="40" dur="500"/>
                                            <p:tgtEl>
                                              <p:spTgt spid="35"/>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4000"/>
                                </p:stCondLst>
                                <p:childTnLst>
                                  <p:par>
                                    <p:cTn id="50" presetID="22" presetClass="entr" presetSubtype="1"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500"/>
                                            <p:tgtEl>
                                              <p:spTgt spid="21"/>
                                            </p:tgtEl>
                                          </p:cBhvr>
                                        </p:animEffect>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childTnLst>
                              </p:cTn>
                            </p:par>
                            <p:par>
                              <p:cTn id="65" fill="hold">
                                <p:stCondLst>
                                  <p:cond delay="5500"/>
                                </p:stCondLst>
                                <p:childTnLst>
                                  <p:par>
                                    <p:cTn id="66" presetID="10" presetClass="entr" presetSubtype="0"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par>
                              <p:cTn id="73" fill="hold">
                                <p:stCondLst>
                                  <p:cond delay="6500"/>
                                </p:stCondLst>
                                <p:childTnLst>
                                  <p:par>
                                    <p:cTn id="74" presetID="22" presetClass="entr" presetSubtype="4" fill="hold"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down)">
                                          <p:cBhvr>
                                            <p:cTn id="76" dur="500"/>
                                            <p:tgtEl>
                                              <p:spTgt spid="22"/>
                                            </p:tgtEl>
                                          </p:cBhvr>
                                        </p:animEffect>
                                      </p:childTnLst>
                                    </p:cTn>
                                  </p:par>
                                </p:childTnLst>
                              </p:cTn>
                            </p:par>
                            <p:par>
                              <p:cTn id="77" fill="hold">
                                <p:stCondLst>
                                  <p:cond delay="7000"/>
                                </p:stCondLst>
                                <p:childTnLst>
                                  <p:par>
                                    <p:cTn id="78" presetID="53" presetClass="entr" presetSubtype="16"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7500"/>
                                </p:stCondLst>
                                <p:childTnLst>
                                  <p:par>
                                    <p:cTn id="84" presetID="53" presetClass="entr" presetSubtype="16" fill="hold" grpId="0" nodeType="afterEffect">
                                      <p:stCondLst>
                                        <p:cond delay="0"/>
                                      </p:stCondLst>
                                      <p:childTnLst>
                                        <p:set>
                                          <p:cBhvr>
                                            <p:cTn id="85" dur="1" fill="hold">
                                              <p:stCondLst>
                                                <p:cond delay="0"/>
                                              </p:stCondLst>
                                            </p:cTn>
                                            <p:tgtEl>
                                              <p:spTgt spid="34"/>
                                            </p:tgtEl>
                                            <p:attrNameLst>
                                              <p:attrName>style.visibility</p:attrName>
                                            </p:attrNameLst>
                                          </p:cBhvr>
                                          <p:to>
                                            <p:strVal val="visible"/>
                                          </p:to>
                                        </p:set>
                                        <p:anim calcmode="lin" valueType="num">
                                          <p:cBhvr>
                                            <p:cTn id="86" dur="500" fill="hold"/>
                                            <p:tgtEl>
                                              <p:spTgt spid="34"/>
                                            </p:tgtEl>
                                            <p:attrNameLst>
                                              <p:attrName>ppt_w</p:attrName>
                                            </p:attrNameLst>
                                          </p:cBhvr>
                                          <p:tavLst>
                                            <p:tav tm="0">
                                              <p:val>
                                                <p:fltVal val="0"/>
                                              </p:val>
                                            </p:tav>
                                            <p:tav tm="100000">
                                              <p:val>
                                                <p:strVal val="#ppt_w"/>
                                              </p:val>
                                            </p:tav>
                                          </p:tavLst>
                                        </p:anim>
                                        <p:anim calcmode="lin" valueType="num">
                                          <p:cBhvr>
                                            <p:cTn id="87" dur="500" fill="hold"/>
                                            <p:tgtEl>
                                              <p:spTgt spid="34"/>
                                            </p:tgtEl>
                                            <p:attrNameLst>
                                              <p:attrName>ppt_h</p:attrName>
                                            </p:attrNameLst>
                                          </p:cBhvr>
                                          <p:tavLst>
                                            <p:tav tm="0">
                                              <p:val>
                                                <p:fltVal val="0"/>
                                              </p:val>
                                            </p:tav>
                                            <p:tav tm="100000">
                                              <p:val>
                                                <p:strVal val="#ppt_h"/>
                                              </p:val>
                                            </p:tav>
                                          </p:tavLst>
                                        </p:anim>
                                        <p:animEffect transition="in" filter="fade">
                                          <p:cBhvr>
                                            <p:cTn id="88" dur="500"/>
                                            <p:tgtEl>
                                              <p:spTgt spid="34"/>
                                            </p:tgtEl>
                                          </p:cBhvr>
                                        </p:animEffect>
                                      </p:childTnLst>
                                    </p:cTn>
                                  </p:par>
                                </p:childTnLst>
                              </p:cTn>
                            </p:par>
                            <p:par>
                              <p:cTn id="89" fill="hold">
                                <p:stCondLst>
                                  <p:cond delay="8000"/>
                                </p:stCondLst>
                                <p:childTnLst>
                                  <p:par>
                                    <p:cTn id="90" presetID="10" presetClass="entr" presetSubtype="0" fill="hold" grpId="0" nodeType="after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fade">
                                          <p:cBhvr>
                                            <p:cTn id="92" dur="500"/>
                                            <p:tgtEl>
                                              <p:spTgt spid="49"/>
                                            </p:tgtEl>
                                          </p:cBhvr>
                                        </p:animEffect>
                                      </p:childTnLst>
                                    </p:cTn>
                                  </p:par>
                                </p:childTnLst>
                              </p:cTn>
                            </p:par>
                            <p:par>
                              <p:cTn id="93" fill="hold">
                                <p:stCondLst>
                                  <p:cond delay="8500"/>
                                </p:stCondLst>
                                <p:childTnLst>
                                  <p:par>
                                    <p:cTn id="94" presetID="10" presetClass="entr" presetSubtype="0" fill="hold" grpId="0" nodeType="after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500"/>
                                            <p:tgtEl>
                                              <p:spTgt spid="50"/>
                                            </p:tgtEl>
                                          </p:cBhvr>
                                        </p:animEffect>
                                      </p:childTnLst>
                                    </p:cTn>
                                  </p:par>
                                </p:childTnLst>
                              </p:cTn>
                            </p:par>
                            <p:par>
                              <p:cTn id="97" fill="hold">
                                <p:stCondLst>
                                  <p:cond delay="9000"/>
                                </p:stCondLst>
                                <p:childTnLst>
                                  <p:par>
                                    <p:cTn id="98" presetID="22" presetClass="entr" presetSubtype="1" fill="hold" nodeType="after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wipe(up)">
                                          <p:cBhvr>
                                            <p:cTn id="100" dur="500"/>
                                            <p:tgtEl>
                                              <p:spTgt spid="23"/>
                                            </p:tgtEl>
                                          </p:cBhvr>
                                        </p:animEffect>
                                      </p:childTnLst>
                                    </p:cTn>
                                  </p:par>
                                </p:childTnLst>
                              </p:cTn>
                            </p:par>
                            <p:par>
                              <p:cTn id="101" fill="hold">
                                <p:stCondLst>
                                  <p:cond delay="9500"/>
                                </p:stCondLst>
                                <p:childTnLst>
                                  <p:par>
                                    <p:cTn id="102" presetID="53" presetClass="entr" presetSubtype="16" fill="hold" grpId="0" nodeType="afterEffect">
                                      <p:stCondLst>
                                        <p:cond delay="0"/>
                                      </p:stCondLst>
                                      <p:childTnLst>
                                        <p:set>
                                          <p:cBhvr>
                                            <p:cTn id="103" dur="1" fill="hold">
                                              <p:stCondLst>
                                                <p:cond delay="0"/>
                                              </p:stCondLst>
                                            </p:cTn>
                                            <p:tgtEl>
                                              <p:spTgt spid="18"/>
                                            </p:tgtEl>
                                            <p:attrNameLst>
                                              <p:attrName>style.visibility</p:attrName>
                                            </p:attrNameLst>
                                          </p:cBhvr>
                                          <p:to>
                                            <p:strVal val="visible"/>
                                          </p:to>
                                        </p:set>
                                        <p:anim calcmode="lin" valueType="num">
                                          <p:cBhvr>
                                            <p:cTn id="104" dur="500" fill="hold"/>
                                            <p:tgtEl>
                                              <p:spTgt spid="18"/>
                                            </p:tgtEl>
                                            <p:attrNameLst>
                                              <p:attrName>ppt_w</p:attrName>
                                            </p:attrNameLst>
                                          </p:cBhvr>
                                          <p:tavLst>
                                            <p:tav tm="0">
                                              <p:val>
                                                <p:fltVal val="0"/>
                                              </p:val>
                                            </p:tav>
                                            <p:tav tm="100000">
                                              <p:val>
                                                <p:strVal val="#ppt_w"/>
                                              </p:val>
                                            </p:tav>
                                          </p:tavLst>
                                        </p:anim>
                                        <p:anim calcmode="lin" valueType="num">
                                          <p:cBhvr>
                                            <p:cTn id="105" dur="500" fill="hold"/>
                                            <p:tgtEl>
                                              <p:spTgt spid="18"/>
                                            </p:tgtEl>
                                            <p:attrNameLst>
                                              <p:attrName>ppt_h</p:attrName>
                                            </p:attrNameLst>
                                          </p:cBhvr>
                                          <p:tavLst>
                                            <p:tav tm="0">
                                              <p:val>
                                                <p:fltVal val="0"/>
                                              </p:val>
                                            </p:tav>
                                            <p:tav tm="100000">
                                              <p:val>
                                                <p:strVal val="#ppt_h"/>
                                              </p:val>
                                            </p:tav>
                                          </p:tavLst>
                                        </p:anim>
                                        <p:animEffect transition="in" filter="fade">
                                          <p:cBhvr>
                                            <p:cTn id="106" dur="500"/>
                                            <p:tgtEl>
                                              <p:spTgt spid="18"/>
                                            </p:tgtEl>
                                          </p:cBhvr>
                                        </p:animEffect>
                                      </p:childTnLst>
                                    </p:cTn>
                                  </p:par>
                                </p:childTnLst>
                              </p:cTn>
                            </p:par>
                            <p:par>
                              <p:cTn id="107" fill="hold">
                                <p:stCondLst>
                                  <p:cond delay="10000"/>
                                </p:stCondLst>
                                <p:childTnLst>
                                  <p:par>
                                    <p:cTn id="108" presetID="53" presetClass="entr" presetSubtype="16"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p:cTn id="110" dur="500" fill="hold"/>
                                            <p:tgtEl>
                                              <p:spTgt spid="32"/>
                                            </p:tgtEl>
                                            <p:attrNameLst>
                                              <p:attrName>ppt_w</p:attrName>
                                            </p:attrNameLst>
                                          </p:cBhvr>
                                          <p:tavLst>
                                            <p:tav tm="0">
                                              <p:val>
                                                <p:fltVal val="0"/>
                                              </p:val>
                                            </p:tav>
                                            <p:tav tm="100000">
                                              <p:val>
                                                <p:strVal val="#ppt_w"/>
                                              </p:val>
                                            </p:tav>
                                          </p:tavLst>
                                        </p:anim>
                                        <p:anim calcmode="lin" valueType="num">
                                          <p:cBhvr>
                                            <p:cTn id="111" dur="500" fill="hold"/>
                                            <p:tgtEl>
                                              <p:spTgt spid="32"/>
                                            </p:tgtEl>
                                            <p:attrNameLst>
                                              <p:attrName>ppt_h</p:attrName>
                                            </p:attrNameLst>
                                          </p:cBhvr>
                                          <p:tavLst>
                                            <p:tav tm="0">
                                              <p:val>
                                                <p:fltVal val="0"/>
                                              </p:val>
                                            </p:tav>
                                            <p:tav tm="100000">
                                              <p:val>
                                                <p:strVal val="#ppt_h"/>
                                              </p:val>
                                            </p:tav>
                                          </p:tavLst>
                                        </p:anim>
                                        <p:animEffect transition="in" filter="fade">
                                          <p:cBhvr>
                                            <p:cTn id="112" dur="500"/>
                                            <p:tgtEl>
                                              <p:spTgt spid="32"/>
                                            </p:tgtEl>
                                          </p:cBhvr>
                                        </p:animEffect>
                                      </p:childTnLst>
                                    </p:cTn>
                                  </p:par>
                                </p:childTnLst>
                              </p:cTn>
                            </p:par>
                            <p:par>
                              <p:cTn id="113" fill="hold">
                                <p:stCondLst>
                                  <p:cond delay="10500"/>
                                </p:stCondLst>
                                <p:childTnLst>
                                  <p:par>
                                    <p:cTn id="114" presetID="10" presetClass="entr" presetSubtype="0" fill="hold" grpId="0" nodeType="after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500"/>
                                            <p:tgtEl>
                                              <p:spTgt spid="47"/>
                                            </p:tgtEl>
                                          </p:cBhvr>
                                        </p:animEffect>
                                      </p:childTnLst>
                                    </p:cTn>
                                  </p:par>
                                </p:childTnLst>
                              </p:cTn>
                            </p:par>
                            <p:par>
                              <p:cTn id="117" fill="hold">
                                <p:stCondLst>
                                  <p:cond delay="11000"/>
                                </p:stCondLst>
                                <p:childTnLst>
                                  <p:par>
                                    <p:cTn id="118" presetID="10" presetClass="entr" presetSubtype="0" fill="hold" grpId="0" nodeType="afterEffect">
                                      <p:stCondLst>
                                        <p:cond delay="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500"/>
                                            <p:tgtEl>
                                              <p:spTgt spid="48"/>
                                            </p:tgtEl>
                                          </p:cBhvr>
                                        </p:animEffect>
                                      </p:childTnLst>
                                    </p:cTn>
                                  </p:par>
                                </p:childTnLst>
                              </p:cTn>
                            </p:par>
                            <p:par>
                              <p:cTn id="121" fill="hold">
                                <p:stCondLst>
                                  <p:cond delay="11500"/>
                                </p:stCondLst>
                                <p:childTnLst>
                                  <p:par>
                                    <p:cTn id="122" presetID="22" presetClass="entr" presetSubtype="4" fill="hold" nodeType="afterEffect">
                                      <p:stCondLst>
                                        <p:cond delay="0"/>
                                      </p:stCondLst>
                                      <p:childTnLst>
                                        <p:set>
                                          <p:cBhvr>
                                            <p:cTn id="123" dur="1" fill="hold">
                                              <p:stCondLst>
                                                <p:cond delay="0"/>
                                              </p:stCondLst>
                                            </p:cTn>
                                            <p:tgtEl>
                                              <p:spTgt spid="24"/>
                                            </p:tgtEl>
                                            <p:attrNameLst>
                                              <p:attrName>style.visibility</p:attrName>
                                            </p:attrNameLst>
                                          </p:cBhvr>
                                          <p:to>
                                            <p:strVal val="visible"/>
                                          </p:to>
                                        </p:set>
                                        <p:animEffect transition="in" filter="wipe(down)">
                                          <p:cBhvr>
                                            <p:cTn id="124" dur="500"/>
                                            <p:tgtEl>
                                              <p:spTgt spid="24"/>
                                            </p:tgtEl>
                                          </p:cBhvr>
                                        </p:animEffect>
                                      </p:childTnLst>
                                    </p:cTn>
                                  </p:par>
                                </p:childTnLst>
                              </p:cTn>
                            </p:par>
                            <p:par>
                              <p:cTn id="125" fill="hold">
                                <p:stCondLst>
                                  <p:cond delay="12000"/>
                                </p:stCondLst>
                                <p:childTnLst>
                                  <p:par>
                                    <p:cTn id="126" presetID="53" presetClass="entr" presetSubtype="16" fill="hold" grpId="0" nodeType="afterEffect">
                                      <p:stCondLst>
                                        <p:cond delay="0"/>
                                      </p:stCondLst>
                                      <p:childTnLst>
                                        <p:set>
                                          <p:cBhvr>
                                            <p:cTn id="127" dur="1" fill="hold">
                                              <p:stCondLst>
                                                <p:cond delay="0"/>
                                              </p:stCondLst>
                                            </p:cTn>
                                            <p:tgtEl>
                                              <p:spTgt spid="19"/>
                                            </p:tgtEl>
                                            <p:attrNameLst>
                                              <p:attrName>style.visibility</p:attrName>
                                            </p:attrNameLst>
                                          </p:cBhvr>
                                          <p:to>
                                            <p:strVal val="visible"/>
                                          </p:to>
                                        </p:set>
                                        <p:anim calcmode="lin" valueType="num">
                                          <p:cBhvr>
                                            <p:cTn id="128" dur="500" fill="hold"/>
                                            <p:tgtEl>
                                              <p:spTgt spid="19"/>
                                            </p:tgtEl>
                                            <p:attrNameLst>
                                              <p:attrName>ppt_w</p:attrName>
                                            </p:attrNameLst>
                                          </p:cBhvr>
                                          <p:tavLst>
                                            <p:tav tm="0">
                                              <p:val>
                                                <p:fltVal val="0"/>
                                              </p:val>
                                            </p:tav>
                                            <p:tav tm="100000">
                                              <p:val>
                                                <p:strVal val="#ppt_w"/>
                                              </p:val>
                                            </p:tav>
                                          </p:tavLst>
                                        </p:anim>
                                        <p:anim calcmode="lin" valueType="num">
                                          <p:cBhvr>
                                            <p:cTn id="129" dur="500" fill="hold"/>
                                            <p:tgtEl>
                                              <p:spTgt spid="19"/>
                                            </p:tgtEl>
                                            <p:attrNameLst>
                                              <p:attrName>ppt_h</p:attrName>
                                            </p:attrNameLst>
                                          </p:cBhvr>
                                          <p:tavLst>
                                            <p:tav tm="0">
                                              <p:val>
                                                <p:fltVal val="0"/>
                                              </p:val>
                                            </p:tav>
                                            <p:tav tm="100000">
                                              <p:val>
                                                <p:strVal val="#ppt_h"/>
                                              </p:val>
                                            </p:tav>
                                          </p:tavLst>
                                        </p:anim>
                                        <p:animEffect transition="in" filter="fade">
                                          <p:cBhvr>
                                            <p:cTn id="130" dur="500"/>
                                            <p:tgtEl>
                                              <p:spTgt spid="19"/>
                                            </p:tgtEl>
                                          </p:cBhvr>
                                        </p:animEffect>
                                      </p:childTnLst>
                                    </p:cTn>
                                  </p:par>
                                </p:childTnLst>
                              </p:cTn>
                            </p:par>
                            <p:par>
                              <p:cTn id="131" fill="hold">
                                <p:stCondLst>
                                  <p:cond delay="12500"/>
                                </p:stCondLst>
                                <p:childTnLst>
                                  <p:par>
                                    <p:cTn id="132" presetID="53" presetClass="entr" presetSubtype="16" fill="hold" grpId="0" nodeType="afterEffect">
                                      <p:stCondLst>
                                        <p:cond delay="0"/>
                                      </p:stCondLst>
                                      <p:childTnLst>
                                        <p:set>
                                          <p:cBhvr>
                                            <p:cTn id="133" dur="1" fill="hold">
                                              <p:stCondLst>
                                                <p:cond delay="0"/>
                                              </p:stCondLst>
                                            </p:cTn>
                                            <p:tgtEl>
                                              <p:spTgt spid="36"/>
                                            </p:tgtEl>
                                            <p:attrNameLst>
                                              <p:attrName>style.visibility</p:attrName>
                                            </p:attrNameLst>
                                          </p:cBhvr>
                                          <p:to>
                                            <p:strVal val="visible"/>
                                          </p:to>
                                        </p:set>
                                        <p:anim calcmode="lin" valueType="num">
                                          <p:cBhvr>
                                            <p:cTn id="134" dur="500" fill="hold"/>
                                            <p:tgtEl>
                                              <p:spTgt spid="36"/>
                                            </p:tgtEl>
                                            <p:attrNameLst>
                                              <p:attrName>ppt_w</p:attrName>
                                            </p:attrNameLst>
                                          </p:cBhvr>
                                          <p:tavLst>
                                            <p:tav tm="0">
                                              <p:val>
                                                <p:fltVal val="0"/>
                                              </p:val>
                                            </p:tav>
                                            <p:tav tm="100000">
                                              <p:val>
                                                <p:strVal val="#ppt_w"/>
                                              </p:val>
                                            </p:tav>
                                          </p:tavLst>
                                        </p:anim>
                                        <p:anim calcmode="lin" valueType="num">
                                          <p:cBhvr>
                                            <p:cTn id="135" dur="500" fill="hold"/>
                                            <p:tgtEl>
                                              <p:spTgt spid="36"/>
                                            </p:tgtEl>
                                            <p:attrNameLst>
                                              <p:attrName>ppt_h</p:attrName>
                                            </p:attrNameLst>
                                          </p:cBhvr>
                                          <p:tavLst>
                                            <p:tav tm="0">
                                              <p:val>
                                                <p:fltVal val="0"/>
                                              </p:val>
                                            </p:tav>
                                            <p:tav tm="100000">
                                              <p:val>
                                                <p:strVal val="#ppt_h"/>
                                              </p:val>
                                            </p:tav>
                                          </p:tavLst>
                                        </p:anim>
                                        <p:animEffect transition="in" filter="fade">
                                          <p:cBhvr>
                                            <p:cTn id="136" dur="500"/>
                                            <p:tgtEl>
                                              <p:spTgt spid="36"/>
                                            </p:tgtEl>
                                          </p:cBhvr>
                                        </p:animEffect>
                                      </p:childTnLst>
                                    </p:cTn>
                                  </p:par>
                                </p:childTnLst>
                              </p:cTn>
                            </p:par>
                            <p:par>
                              <p:cTn id="137" fill="hold">
                                <p:stCondLst>
                                  <p:cond delay="13000"/>
                                </p:stCondLst>
                                <p:childTnLst>
                                  <p:par>
                                    <p:cTn id="138" presetID="10" presetClass="entr" presetSubtype="0" fill="hold" grpId="0" nodeType="afterEffect">
                                      <p:stCondLst>
                                        <p:cond delay="0"/>
                                      </p:stCondLst>
                                      <p:childTnLst>
                                        <p:set>
                                          <p:cBhvr>
                                            <p:cTn id="139" dur="1" fill="hold">
                                              <p:stCondLst>
                                                <p:cond delay="0"/>
                                              </p:stCondLst>
                                            </p:cTn>
                                            <p:tgtEl>
                                              <p:spTgt spid="51"/>
                                            </p:tgtEl>
                                            <p:attrNameLst>
                                              <p:attrName>style.visibility</p:attrName>
                                            </p:attrNameLst>
                                          </p:cBhvr>
                                          <p:to>
                                            <p:strVal val="visible"/>
                                          </p:to>
                                        </p:set>
                                        <p:animEffect transition="in" filter="fade">
                                          <p:cBhvr>
                                            <p:cTn id="140" dur="500"/>
                                            <p:tgtEl>
                                              <p:spTgt spid="51"/>
                                            </p:tgtEl>
                                          </p:cBhvr>
                                        </p:animEffect>
                                      </p:childTnLst>
                                    </p:cTn>
                                  </p:par>
                                </p:childTnLst>
                              </p:cTn>
                            </p:par>
                            <p:par>
                              <p:cTn id="141" fill="hold">
                                <p:stCondLst>
                                  <p:cond delay="13500"/>
                                </p:stCondLst>
                                <p:childTnLst>
                                  <p:par>
                                    <p:cTn id="142" presetID="10" presetClass="entr" presetSubtype="0" fill="hold" grpId="0" nodeType="afterEffect">
                                      <p:stCondLst>
                                        <p:cond delay="0"/>
                                      </p:stCondLst>
                                      <p:childTnLst>
                                        <p:set>
                                          <p:cBhvr>
                                            <p:cTn id="143" dur="1" fill="hold">
                                              <p:stCondLst>
                                                <p:cond delay="0"/>
                                              </p:stCondLst>
                                            </p:cTn>
                                            <p:tgtEl>
                                              <p:spTgt spid="52"/>
                                            </p:tgtEl>
                                            <p:attrNameLst>
                                              <p:attrName>style.visibility</p:attrName>
                                            </p:attrNameLst>
                                          </p:cBhvr>
                                          <p:to>
                                            <p:strVal val="visible"/>
                                          </p:to>
                                        </p:set>
                                        <p:animEffect transition="in" filter="fade">
                                          <p:cBhvr>
                                            <p:cTn id="14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P spid="15" grpId="0" animBg="1"/>
          <p:bldP spid="16" grpId="0" animBg="1"/>
          <p:bldP spid="17" grpId="0" animBg="1"/>
          <p:bldP spid="18" grpId="0" animBg="1"/>
          <p:bldP spid="19" grpId="0" animBg="1"/>
          <p:bldP spid="26" grpId="0" animBg="1"/>
          <p:bldP spid="43" grpId="0"/>
          <p:bldP spid="44" grpId="0"/>
          <p:bldP spid="45" grpId="0"/>
          <p:bldP spid="46" grpId="0"/>
          <p:bldP spid="47" grpId="0"/>
          <p:bldP spid="48" grpId="0"/>
          <p:bldP spid="49" grpId="0"/>
          <p:bldP spid="50" grpId="0"/>
          <p:bldP spid="51" grpId="0"/>
          <p:bldP spid="52" grpId="0"/>
          <p:bldP spid="32" grpId="0" animBg="1"/>
          <p:bldP spid="33" grpId="0" animBg="1"/>
          <p:bldP spid="34" grpId="0" animBg="1"/>
          <p:bldP spid="35" grpId="0" animBg="1"/>
          <p:bldP spid="36"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25372" y="3559065"/>
            <a:ext cx="2338402" cy="2393607"/>
          </a:xfrm>
          <a:prstGeom prst="rect">
            <a:avLst/>
          </a:prstGeom>
          <a:solidFill>
            <a:schemeClr val="accent2">
              <a:lumMod val="75000"/>
            </a:schemeClr>
          </a:solidFill>
        </p:spPr>
        <p:txBody>
          <a:bodyPr wrap="square" lIns="182880" tIns="182880" rIns="182880" bIns="182880">
            <a:noAutofit/>
          </a:bodyPr>
          <a:lstStyle/>
          <a:p>
            <a:pPr>
              <a:lnSpc>
                <a:spcPct val="89000"/>
              </a:lnSpc>
            </a:pPr>
            <a:endParaRPr lang="en-US" sz="1200" dirty="0"/>
          </a:p>
        </p:txBody>
      </p:sp>
      <p:sp>
        <p:nvSpPr>
          <p:cNvPr id="9" name="Rectangle 8"/>
          <p:cNvSpPr/>
          <p:nvPr/>
        </p:nvSpPr>
        <p:spPr>
          <a:xfrm>
            <a:off x="3393990" y="3559065"/>
            <a:ext cx="2338402" cy="2393607"/>
          </a:xfrm>
          <a:prstGeom prst="rect">
            <a:avLst/>
          </a:prstGeom>
          <a:solidFill>
            <a:schemeClr val="accent3">
              <a:lumMod val="75000"/>
            </a:schemeClr>
          </a:solidFill>
        </p:spPr>
        <p:txBody>
          <a:bodyPr wrap="square" lIns="182880" tIns="182880" rIns="182880" bIns="182880">
            <a:noAutofit/>
          </a:bodyPr>
          <a:lstStyle/>
          <a:p>
            <a:pPr>
              <a:lnSpc>
                <a:spcPct val="89000"/>
              </a:lnSpc>
            </a:pPr>
            <a:endParaRPr lang="en-US" sz="1200" dirty="0"/>
          </a:p>
        </p:txBody>
      </p:sp>
      <p:sp>
        <p:nvSpPr>
          <p:cNvPr id="10" name="Rectangle 9"/>
          <p:cNvSpPr/>
          <p:nvPr/>
        </p:nvSpPr>
        <p:spPr>
          <a:xfrm>
            <a:off x="5962609" y="3559065"/>
            <a:ext cx="2338402" cy="2393607"/>
          </a:xfrm>
          <a:prstGeom prst="rect">
            <a:avLst/>
          </a:prstGeom>
          <a:solidFill>
            <a:schemeClr val="accent4">
              <a:lumMod val="75000"/>
            </a:schemeClr>
          </a:solidFill>
        </p:spPr>
        <p:txBody>
          <a:bodyPr wrap="square" lIns="182880" tIns="182880" rIns="182880" bIns="182880">
            <a:noAutofit/>
          </a:bodyPr>
          <a:lstStyle/>
          <a:p>
            <a:pPr>
              <a:lnSpc>
                <a:spcPct val="89000"/>
              </a:lnSpc>
            </a:pPr>
            <a:endParaRPr lang="en-US" sz="1200" dirty="0"/>
          </a:p>
        </p:txBody>
      </p:sp>
      <p:sp>
        <p:nvSpPr>
          <p:cNvPr id="11" name="Rectangle 10"/>
          <p:cNvSpPr/>
          <p:nvPr/>
        </p:nvSpPr>
        <p:spPr>
          <a:xfrm>
            <a:off x="8531227" y="3559065"/>
            <a:ext cx="2338402" cy="2393607"/>
          </a:xfrm>
          <a:prstGeom prst="rect">
            <a:avLst/>
          </a:prstGeom>
          <a:solidFill>
            <a:schemeClr val="accent5">
              <a:lumMod val="75000"/>
            </a:schemeClr>
          </a:solidFill>
        </p:spPr>
        <p:txBody>
          <a:bodyPr wrap="square" lIns="182880" tIns="182880" rIns="182880" bIns="182880">
            <a:noAutofit/>
          </a:bodyPr>
          <a:lstStyle/>
          <a:p>
            <a:pPr>
              <a:lnSpc>
                <a:spcPct val="89000"/>
              </a:lnSpc>
            </a:pPr>
            <a:endParaRPr lang="en-US" sz="1200" dirty="0"/>
          </a:p>
        </p:txBody>
      </p:sp>
      <p:sp>
        <p:nvSpPr>
          <p:cNvPr id="2" name="Title 1"/>
          <p:cNvSpPr>
            <a:spLocks noGrp="1"/>
          </p:cNvSpPr>
          <p:nvPr>
            <p:ph type="title"/>
          </p:nvPr>
        </p:nvSpPr>
        <p:spPr/>
        <p:txBody>
          <a:bodyPr/>
          <a:lstStyle/>
          <a:p>
            <a:r>
              <a:rPr lang="en-US" dirty="0"/>
              <a:t>Structured Flowchart</a:t>
            </a:r>
          </a:p>
        </p:txBody>
      </p:sp>
      <p:sp>
        <p:nvSpPr>
          <p:cNvPr id="3" name="Rectangle 2"/>
          <p:cNvSpPr/>
          <p:nvPr/>
        </p:nvSpPr>
        <p:spPr>
          <a:xfrm>
            <a:off x="4750444" y="1833251"/>
            <a:ext cx="2203721" cy="553026"/>
          </a:xfrm>
          <a:prstGeom prst="rect">
            <a:avLst/>
          </a:pr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00" dirty="0">
                <a:solidFill>
                  <a:schemeClr val="bg2"/>
                </a:solidFill>
              </a:rPr>
              <a:t>Main Idea</a:t>
            </a:r>
          </a:p>
        </p:txBody>
      </p:sp>
      <p:sp>
        <p:nvSpPr>
          <p:cNvPr id="4" name="Rectangle 3"/>
          <p:cNvSpPr/>
          <p:nvPr/>
        </p:nvSpPr>
        <p:spPr>
          <a:xfrm>
            <a:off x="825371" y="3006354"/>
            <a:ext cx="2338402" cy="553026"/>
          </a:xfrm>
          <a:prstGeom prst="rect">
            <a:avLst/>
          </a:prstGeom>
          <a:solidFill>
            <a:schemeClr val="accent2"/>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00" dirty="0">
                <a:solidFill>
                  <a:schemeClr val="bg2"/>
                </a:solidFill>
              </a:rPr>
              <a:t>Tier One</a:t>
            </a:r>
          </a:p>
        </p:txBody>
      </p:sp>
      <p:sp>
        <p:nvSpPr>
          <p:cNvPr id="5" name="Rectangle 4"/>
          <p:cNvSpPr/>
          <p:nvPr/>
        </p:nvSpPr>
        <p:spPr>
          <a:xfrm>
            <a:off x="3397193" y="3006354"/>
            <a:ext cx="2338402" cy="553026"/>
          </a:xfrm>
          <a:prstGeom prst="rect">
            <a:avLst/>
          </a:prstGeom>
          <a:solidFill>
            <a:schemeClr val="accent3"/>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00" dirty="0">
                <a:solidFill>
                  <a:schemeClr val="bg2"/>
                </a:solidFill>
              </a:rPr>
              <a:t>Tier Two</a:t>
            </a:r>
          </a:p>
        </p:txBody>
      </p:sp>
      <p:sp>
        <p:nvSpPr>
          <p:cNvPr id="6" name="Rectangle 5"/>
          <p:cNvSpPr/>
          <p:nvPr/>
        </p:nvSpPr>
        <p:spPr>
          <a:xfrm>
            <a:off x="5969014" y="3006354"/>
            <a:ext cx="2338402" cy="553026"/>
          </a:xfrm>
          <a:prstGeom prst="rect">
            <a:avLst/>
          </a:prstGeom>
          <a:solidFill>
            <a:schemeClr val="accent4"/>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00" dirty="0">
                <a:solidFill>
                  <a:schemeClr val="bg2"/>
                </a:solidFill>
              </a:rPr>
              <a:t>Tier Three</a:t>
            </a:r>
          </a:p>
        </p:txBody>
      </p:sp>
      <p:sp>
        <p:nvSpPr>
          <p:cNvPr id="8" name="Rectangle 7"/>
          <p:cNvSpPr/>
          <p:nvPr/>
        </p:nvSpPr>
        <p:spPr>
          <a:xfrm>
            <a:off x="8540836" y="3006354"/>
            <a:ext cx="2338402" cy="553026"/>
          </a:xfrm>
          <a:prstGeom prst="rect">
            <a:avLst/>
          </a:prstGeom>
          <a:solidFill>
            <a:schemeClr val="accent5"/>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00" dirty="0">
                <a:solidFill>
                  <a:schemeClr val="bg2"/>
                </a:solidFill>
              </a:rPr>
              <a:t>Tier Four</a:t>
            </a:r>
          </a:p>
        </p:txBody>
      </p:sp>
      <p:cxnSp>
        <p:nvCxnSpPr>
          <p:cNvPr id="12" name="Elbow Connector 11"/>
          <p:cNvCxnSpPr>
            <a:stCxn id="3" idx="2"/>
            <a:endCxn id="4" idx="0"/>
          </p:cNvCxnSpPr>
          <p:nvPr/>
        </p:nvCxnSpPr>
        <p:spPr>
          <a:xfrm rot="5400000">
            <a:off x="3613401" y="767450"/>
            <a:ext cx="620077" cy="3857732"/>
          </a:xfrm>
          <a:prstGeom prst="bentConnector3">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cxnSp>
        <p:nvCxnSpPr>
          <p:cNvPr id="13" name="Elbow Connector 12"/>
          <p:cNvCxnSpPr>
            <a:stCxn id="3" idx="2"/>
            <a:endCxn id="8" idx="0"/>
          </p:cNvCxnSpPr>
          <p:nvPr/>
        </p:nvCxnSpPr>
        <p:spPr>
          <a:xfrm rot="16200000" flipH="1">
            <a:off x="7471133" y="767449"/>
            <a:ext cx="620077" cy="3857733"/>
          </a:xfrm>
          <a:prstGeom prst="bentConnector3">
            <a:avLst>
              <a:gd name="adj1" fmla="val 50000"/>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3" idx="2"/>
            <a:endCxn id="6" idx="0"/>
          </p:cNvCxnSpPr>
          <p:nvPr/>
        </p:nvCxnSpPr>
        <p:spPr>
          <a:xfrm rot="16200000" flipH="1">
            <a:off x="6185222" y="2053360"/>
            <a:ext cx="620077" cy="1285911"/>
          </a:xfrm>
          <a:prstGeom prst="bentConnector3">
            <a:avLst>
              <a:gd name="adj1" fmla="val 50000"/>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3" idx="2"/>
            <a:endCxn id="5" idx="0"/>
          </p:cNvCxnSpPr>
          <p:nvPr/>
        </p:nvCxnSpPr>
        <p:spPr>
          <a:xfrm rot="5400000">
            <a:off x="4899312" y="2053361"/>
            <a:ext cx="620077" cy="1285910"/>
          </a:xfrm>
          <a:prstGeom prst="bentConnector3">
            <a:avLst>
              <a:gd name="adj1" fmla="val 50000"/>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90107" y="4619490"/>
            <a:ext cx="2208930" cy="1200329"/>
          </a:xfrm>
          <a:prstGeom prst="rect">
            <a:avLst/>
          </a:prstGeom>
          <a:noFill/>
        </p:spPr>
        <p:txBody>
          <a:bodyPr wrap="square" rtlCol="0">
            <a:spAutoFit/>
          </a:bodyPr>
          <a:lstStyle/>
          <a:p>
            <a:pPr algn="ct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p>
        </p:txBody>
      </p:sp>
      <p:sp>
        <p:nvSpPr>
          <p:cNvPr id="18" name="TextBox 17"/>
          <p:cNvSpPr txBox="1"/>
          <p:nvPr/>
        </p:nvSpPr>
        <p:spPr>
          <a:xfrm>
            <a:off x="3458726" y="4619490"/>
            <a:ext cx="2208930" cy="1200329"/>
          </a:xfrm>
          <a:prstGeom prst="rect">
            <a:avLst/>
          </a:prstGeom>
          <a:noFill/>
        </p:spPr>
        <p:txBody>
          <a:bodyPr wrap="square" rtlCol="0">
            <a:spAutoFit/>
          </a:bodyPr>
          <a:lstStyle/>
          <a:p>
            <a:pPr algn="ct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p>
        </p:txBody>
      </p:sp>
      <p:sp>
        <p:nvSpPr>
          <p:cNvPr id="19" name="TextBox 18"/>
          <p:cNvSpPr txBox="1"/>
          <p:nvPr/>
        </p:nvSpPr>
        <p:spPr>
          <a:xfrm>
            <a:off x="6027345" y="4619490"/>
            <a:ext cx="2208930" cy="1200329"/>
          </a:xfrm>
          <a:prstGeom prst="rect">
            <a:avLst/>
          </a:prstGeom>
          <a:noFill/>
        </p:spPr>
        <p:txBody>
          <a:bodyPr wrap="square" rtlCol="0">
            <a:spAutoFit/>
          </a:bodyPr>
          <a:lstStyle/>
          <a:p>
            <a:pPr algn="ct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p>
        </p:txBody>
      </p:sp>
      <p:sp>
        <p:nvSpPr>
          <p:cNvPr id="20" name="TextBox 19"/>
          <p:cNvSpPr txBox="1"/>
          <p:nvPr/>
        </p:nvSpPr>
        <p:spPr>
          <a:xfrm>
            <a:off x="8595964" y="4619490"/>
            <a:ext cx="2208930" cy="1200329"/>
          </a:xfrm>
          <a:prstGeom prst="rect">
            <a:avLst/>
          </a:prstGeom>
          <a:noFill/>
        </p:spPr>
        <p:txBody>
          <a:bodyPr wrap="square" rtlCol="0">
            <a:spAutoFit/>
          </a:bodyPr>
          <a:lstStyle/>
          <a:p>
            <a:pPr algn="ct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p>
        </p:txBody>
      </p:sp>
      <p:sp>
        <p:nvSpPr>
          <p:cNvPr id="21" name="Freeform 20"/>
          <p:cNvSpPr>
            <a:spLocks noEditPoints="1"/>
          </p:cNvSpPr>
          <p:nvPr/>
        </p:nvSpPr>
        <p:spPr bwMode="auto">
          <a:xfrm>
            <a:off x="1786516" y="3808071"/>
            <a:ext cx="410186" cy="632168"/>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noEditPoints="1"/>
          </p:cNvSpPr>
          <p:nvPr/>
        </p:nvSpPr>
        <p:spPr bwMode="auto">
          <a:xfrm>
            <a:off x="9339304" y="3716131"/>
            <a:ext cx="722248" cy="770506"/>
          </a:xfrm>
          <a:custGeom>
            <a:avLst/>
            <a:gdLst>
              <a:gd name="T0" fmla="*/ 34 w 190"/>
              <a:gd name="T1" fmla="*/ 145 h 202"/>
              <a:gd name="T2" fmla="*/ 78 w 190"/>
              <a:gd name="T3" fmla="*/ 30 h 202"/>
              <a:gd name="T4" fmla="*/ 181 w 190"/>
              <a:gd name="T5" fmla="*/ 60 h 202"/>
              <a:gd name="T6" fmla="*/ 127 w 190"/>
              <a:gd name="T7" fmla="*/ 109 h 202"/>
              <a:gd name="T8" fmla="*/ 69 w 190"/>
              <a:gd name="T9" fmla="*/ 39 h 202"/>
              <a:gd name="T10" fmla="*/ 78 w 190"/>
              <a:gd name="T11" fmla="*/ 47 h 202"/>
              <a:gd name="T12" fmla="*/ 127 w 190"/>
              <a:gd name="T13" fmla="*/ 103 h 202"/>
              <a:gd name="T14" fmla="*/ 173 w 190"/>
              <a:gd name="T15" fmla="*/ 75 h 202"/>
              <a:gd name="T16" fmla="*/ 177 w 190"/>
              <a:gd name="T17" fmla="*/ 65 h 202"/>
              <a:gd name="T18" fmla="*/ 175 w 190"/>
              <a:gd name="T19" fmla="*/ 69 h 202"/>
              <a:gd name="T20" fmla="*/ 78 w 190"/>
              <a:gd name="T21" fmla="*/ 44 h 202"/>
              <a:gd name="T22" fmla="*/ 79 w 190"/>
              <a:gd name="T23" fmla="*/ 36 h 202"/>
              <a:gd name="T24" fmla="*/ 76 w 190"/>
              <a:gd name="T25" fmla="*/ 46 h 202"/>
              <a:gd name="T26" fmla="*/ 96 w 190"/>
              <a:gd name="T27" fmla="*/ 64 h 202"/>
              <a:gd name="T28" fmla="*/ 143 w 190"/>
              <a:gd name="T29" fmla="*/ 187 h 202"/>
              <a:gd name="T30" fmla="*/ 190 w 190"/>
              <a:gd name="T31" fmla="*/ 185 h 202"/>
              <a:gd name="T32" fmla="*/ 121 w 190"/>
              <a:gd name="T33" fmla="*/ 197 h 202"/>
              <a:gd name="T34" fmla="*/ 93 w 190"/>
              <a:gd name="T35" fmla="*/ 173 h 202"/>
              <a:gd name="T36" fmla="*/ 87 w 190"/>
              <a:gd name="T37" fmla="*/ 150 h 202"/>
              <a:gd name="T38" fmla="*/ 127 w 190"/>
              <a:gd name="T39" fmla="*/ 113 h 202"/>
              <a:gd name="T40" fmla="*/ 189 w 190"/>
              <a:gd name="T41" fmla="*/ 142 h 202"/>
              <a:gd name="T42" fmla="*/ 190 w 190"/>
              <a:gd name="T43" fmla="*/ 185 h 202"/>
              <a:gd name="T44" fmla="*/ 179 w 190"/>
              <a:gd name="T45" fmla="*/ 139 h 202"/>
              <a:gd name="T46" fmla="*/ 180 w 190"/>
              <a:gd name="T47" fmla="*/ 143 h 202"/>
              <a:gd name="T48" fmla="*/ 92 w 190"/>
              <a:gd name="T49" fmla="*/ 159 h 202"/>
              <a:gd name="T50" fmla="*/ 89 w 190"/>
              <a:gd name="T51" fmla="*/ 160 h 202"/>
              <a:gd name="T52" fmla="*/ 94 w 190"/>
              <a:gd name="T53" fmla="*/ 164 h 202"/>
              <a:gd name="T54" fmla="*/ 136 w 190"/>
              <a:gd name="T55" fmla="*/ 194 h 202"/>
              <a:gd name="T56" fmla="*/ 179 w 190"/>
              <a:gd name="T57" fmla="*/ 148 h 202"/>
              <a:gd name="T58" fmla="*/ 183 w 190"/>
              <a:gd name="T59" fmla="*/ 143 h 202"/>
              <a:gd name="T60" fmla="*/ 52 w 190"/>
              <a:gd name="T61" fmla="*/ 165 h 202"/>
              <a:gd name="T62" fmla="*/ 12 w 190"/>
              <a:gd name="T63" fmla="*/ 140 h 202"/>
              <a:gd name="T64" fmla="*/ 7 w 190"/>
              <a:gd name="T65" fmla="*/ 137 h 202"/>
              <a:gd name="T66" fmla="*/ 8 w 190"/>
              <a:gd name="T67" fmla="*/ 132 h 202"/>
              <a:gd name="T68" fmla="*/ 11 w 190"/>
              <a:gd name="T69" fmla="*/ 139 h 202"/>
              <a:gd name="T70" fmla="*/ 95 w 190"/>
              <a:gd name="T71" fmla="*/ 109 h 202"/>
              <a:gd name="T72" fmla="*/ 98 w 190"/>
              <a:gd name="T73" fmla="*/ 109 h 202"/>
              <a:gd name="T74" fmla="*/ 95 w 190"/>
              <a:gd name="T75" fmla="*/ 115 h 202"/>
              <a:gd name="T76" fmla="*/ 104 w 190"/>
              <a:gd name="T77" fmla="*/ 109 h 202"/>
              <a:gd name="T78" fmla="*/ 52 w 190"/>
              <a:gd name="T79" fmla="*/ 73 h 202"/>
              <a:gd name="T80" fmla="*/ 2 w 190"/>
              <a:gd name="T81" fmla="*/ 129 h 202"/>
              <a:gd name="T82" fmla="*/ 52 w 190"/>
              <a:gd name="T83" fmla="*/ 171 h 202"/>
              <a:gd name="T84" fmla="*/ 79 w 190"/>
              <a:gd name="T8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 h="202">
                <a:moveTo>
                  <a:pt x="80" y="130"/>
                </a:moveTo>
                <a:cubicBezTo>
                  <a:pt x="83" y="141"/>
                  <a:pt x="76" y="153"/>
                  <a:pt x="63" y="157"/>
                </a:cubicBezTo>
                <a:cubicBezTo>
                  <a:pt x="50" y="161"/>
                  <a:pt x="37" y="155"/>
                  <a:pt x="34" y="145"/>
                </a:cubicBezTo>
                <a:lnTo>
                  <a:pt x="80" y="130"/>
                </a:lnTo>
                <a:close/>
                <a:moveTo>
                  <a:pt x="69" y="39"/>
                </a:moveTo>
                <a:cubicBezTo>
                  <a:pt x="70" y="34"/>
                  <a:pt x="74" y="30"/>
                  <a:pt x="78" y="30"/>
                </a:cubicBezTo>
                <a:cubicBezTo>
                  <a:pt x="88" y="12"/>
                  <a:pt x="106" y="0"/>
                  <a:pt x="126" y="0"/>
                </a:cubicBezTo>
                <a:cubicBezTo>
                  <a:pt x="132" y="0"/>
                  <a:pt x="137" y="1"/>
                  <a:pt x="142" y="3"/>
                </a:cubicBezTo>
                <a:cubicBezTo>
                  <a:pt x="167" y="10"/>
                  <a:pt x="183" y="34"/>
                  <a:pt x="181" y="60"/>
                </a:cubicBezTo>
                <a:cubicBezTo>
                  <a:pt x="184" y="62"/>
                  <a:pt x="185" y="67"/>
                  <a:pt x="184" y="72"/>
                </a:cubicBezTo>
                <a:cubicBezTo>
                  <a:pt x="182" y="78"/>
                  <a:pt x="178" y="81"/>
                  <a:pt x="174" y="81"/>
                </a:cubicBezTo>
                <a:cubicBezTo>
                  <a:pt x="164" y="98"/>
                  <a:pt x="146" y="109"/>
                  <a:pt x="127" y="109"/>
                </a:cubicBezTo>
                <a:cubicBezTo>
                  <a:pt x="121" y="109"/>
                  <a:pt x="116" y="108"/>
                  <a:pt x="111" y="107"/>
                </a:cubicBezTo>
                <a:cubicBezTo>
                  <a:pt x="87" y="100"/>
                  <a:pt x="71" y="77"/>
                  <a:pt x="72" y="51"/>
                </a:cubicBezTo>
                <a:cubicBezTo>
                  <a:pt x="69" y="49"/>
                  <a:pt x="67" y="44"/>
                  <a:pt x="69" y="39"/>
                </a:cubicBezTo>
                <a:close/>
                <a:moveTo>
                  <a:pt x="76" y="46"/>
                </a:moveTo>
                <a:cubicBezTo>
                  <a:pt x="76" y="46"/>
                  <a:pt x="76" y="46"/>
                  <a:pt x="76" y="46"/>
                </a:cubicBezTo>
                <a:cubicBezTo>
                  <a:pt x="77" y="46"/>
                  <a:pt x="78" y="46"/>
                  <a:pt x="78" y="47"/>
                </a:cubicBezTo>
                <a:cubicBezTo>
                  <a:pt x="78" y="47"/>
                  <a:pt x="79" y="48"/>
                  <a:pt x="79" y="49"/>
                </a:cubicBezTo>
                <a:cubicBezTo>
                  <a:pt x="76" y="72"/>
                  <a:pt x="90" y="94"/>
                  <a:pt x="113" y="101"/>
                </a:cubicBezTo>
                <a:cubicBezTo>
                  <a:pt x="117" y="102"/>
                  <a:pt x="122" y="103"/>
                  <a:pt x="127" y="103"/>
                </a:cubicBezTo>
                <a:cubicBezTo>
                  <a:pt x="145" y="103"/>
                  <a:pt x="162" y="92"/>
                  <a:pt x="170" y="75"/>
                </a:cubicBezTo>
                <a:cubicBezTo>
                  <a:pt x="170" y="75"/>
                  <a:pt x="171" y="74"/>
                  <a:pt x="171" y="74"/>
                </a:cubicBezTo>
                <a:cubicBezTo>
                  <a:pt x="172" y="74"/>
                  <a:pt x="173" y="74"/>
                  <a:pt x="173" y="75"/>
                </a:cubicBezTo>
                <a:cubicBezTo>
                  <a:pt x="173" y="75"/>
                  <a:pt x="174" y="75"/>
                  <a:pt x="174" y="75"/>
                </a:cubicBezTo>
                <a:cubicBezTo>
                  <a:pt x="175" y="75"/>
                  <a:pt x="177" y="73"/>
                  <a:pt x="178" y="71"/>
                </a:cubicBezTo>
                <a:cubicBezTo>
                  <a:pt x="179" y="68"/>
                  <a:pt x="178" y="65"/>
                  <a:pt x="177" y="65"/>
                </a:cubicBezTo>
                <a:cubicBezTo>
                  <a:pt x="177" y="65"/>
                  <a:pt x="176" y="65"/>
                  <a:pt x="176" y="65"/>
                </a:cubicBezTo>
                <a:cubicBezTo>
                  <a:pt x="176" y="65"/>
                  <a:pt x="176" y="65"/>
                  <a:pt x="176" y="65"/>
                </a:cubicBezTo>
                <a:cubicBezTo>
                  <a:pt x="175" y="66"/>
                  <a:pt x="175" y="67"/>
                  <a:pt x="175" y="69"/>
                </a:cubicBezTo>
                <a:cubicBezTo>
                  <a:pt x="174" y="70"/>
                  <a:pt x="174" y="71"/>
                  <a:pt x="174" y="72"/>
                </a:cubicBezTo>
                <a:cubicBezTo>
                  <a:pt x="155" y="63"/>
                  <a:pt x="141" y="46"/>
                  <a:pt x="135" y="27"/>
                </a:cubicBezTo>
                <a:cubicBezTo>
                  <a:pt x="119" y="40"/>
                  <a:pt x="99" y="46"/>
                  <a:pt x="78" y="44"/>
                </a:cubicBezTo>
                <a:cubicBezTo>
                  <a:pt x="78" y="43"/>
                  <a:pt x="78" y="42"/>
                  <a:pt x="79" y="41"/>
                </a:cubicBezTo>
                <a:cubicBezTo>
                  <a:pt x="79" y="39"/>
                  <a:pt x="79" y="38"/>
                  <a:pt x="80" y="37"/>
                </a:cubicBezTo>
                <a:cubicBezTo>
                  <a:pt x="80" y="36"/>
                  <a:pt x="79" y="36"/>
                  <a:pt x="79" y="36"/>
                </a:cubicBezTo>
                <a:cubicBezTo>
                  <a:pt x="79" y="36"/>
                  <a:pt x="79" y="36"/>
                  <a:pt x="79" y="36"/>
                </a:cubicBezTo>
                <a:cubicBezTo>
                  <a:pt x="77" y="36"/>
                  <a:pt x="76" y="38"/>
                  <a:pt x="75" y="40"/>
                </a:cubicBezTo>
                <a:cubicBezTo>
                  <a:pt x="74" y="43"/>
                  <a:pt x="75" y="46"/>
                  <a:pt x="76" y="46"/>
                </a:cubicBezTo>
                <a:close/>
                <a:moveTo>
                  <a:pt x="115" y="94"/>
                </a:moveTo>
                <a:cubicBezTo>
                  <a:pt x="130" y="98"/>
                  <a:pt x="144" y="91"/>
                  <a:pt x="147" y="79"/>
                </a:cubicBezTo>
                <a:cubicBezTo>
                  <a:pt x="96" y="64"/>
                  <a:pt x="96" y="64"/>
                  <a:pt x="96" y="64"/>
                </a:cubicBezTo>
                <a:cubicBezTo>
                  <a:pt x="92" y="76"/>
                  <a:pt x="101" y="89"/>
                  <a:pt x="115" y="94"/>
                </a:cubicBezTo>
                <a:close/>
                <a:moveTo>
                  <a:pt x="115" y="171"/>
                </a:moveTo>
                <a:cubicBezTo>
                  <a:pt x="117" y="182"/>
                  <a:pt x="130" y="189"/>
                  <a:pt x="143" y="187"/>
                </a:cubicBezTo>
                <a:cubicBezTo>
                  <a:pt x="156" y="184"/>
                  <a:pt x="165" y="173"/>
                  <a:pt x="163" y="162"/>
                </a:cubicBezTo>
                <a:lnTo>
                  <a:pt x="115" y="171"/>
                </a:lnTo>
                <a:close/>
                <a:moveTo>
                  <a:pt x="190" y="185"/>
                </a:moveTo>
                <a:cubicBezTo>
                  <a:pt x="167" y="189"/>
                  <a:pt x="167" y="189"/>
                  <a:pt x="167" y="189"/>
                </a:cubicBezTo>
                <a:cubicBezTo>
                  <a:pt x="160" y="194"/>
                  <a:pt x="153" y="197"/>
                  <a:pt x="145" y="199"/>
                </a:cubicBezTo>
                <a:cubicBezTo>
                  <a:pt x="137" y="200"/>
                  <a:pt x="129" y="200"/>
                  <a:pt x="121" y="197"/>
                </a:cubicBezTo>
                <a:cubicBezTo>
                  <a:pt x="98" y="202"/>
                  <a:pt x="98" y="202"/>
                  <a:pt x="98" y="202"/>
                </a:cubicBezTo>
                <a:cubicBezTo>
                  <a:pt x="98" y="200"/>
                  <a:pt x="98" y="200"/>
                  <a:pt x="98" y="200"/>
                </a:cubicBezTo>
                <a:cubicBezTo>
                  <a:pt x="98" y="200"/>
                  <a:pt x="97" y="198"/>
                  <a:pt x="93" y="173"/>
                </a:cubicBezTo>
                <a:cubicBezTo>
                  <a:pt x="92" y="172"/>
                  <a:pt x="92" y="171"/>
                  <a:pt x="91" y="171"/>
                </a:cubicBezTo>
                <a:cubicBezTo>
                  <a:pt x="88" y="170"/>
                  <a:pt x="84" y="166"/>
                  <a:pt x="83" y="161"/>
                </a:cubicBezTo>
                <a:cubicBezTo>
                  <a:pt x="83" y="157"/>
                  <a:pt x="84" y="152"/>
                  <a:pt x="87" y="150"/>
                </a:cubicBezTo>
                <a:cubicBezTo>
                  <a:pt x="87" y="134"/>
                  <a:pt x="96" y="119"/>
                  <a:pt x="109" y="110"/>
                </a:cubicBezTo>
                <a:cubicBezTo>
                  <a:pt x="109" y="111"/>
                  <a:pt x="110" y="111"/>
                  <a:pt x="110" y="111"/>
                </a:cubicBezTo>
                <a:cubicBezTo>
                  <a:pt x="115" y="112"/>
                  <a:pt x="121" y="113"/>
                  <a:pt x="127" y="113"/>
                </a:cubicBezTo>
                <a:cubicBezTo>
                  <a:pt x="136" y="113"/>
                  <a:pt x="146" y="110"/>
                  <a:pt x="155" y="106"/>
                </a:cubicBezTo>
                <a:cubicBezTo>
                  <a:pt x="167" y="111"/>
                  <a:pt x="176" y="120"/>
                  <a:pt x="181" y="133"/>
                </a:cubicBezTo>
                <a:cubicBezTo>
                  <a:pt x="185" y="133"/>
                  <a:pt x="188" y="137"/>
                  <a:pt x="189" y="142"/>
                </a:cubicBezTo>
                <a:cubicBezTo>
                  <a:pt x="190" y="147"/>
                  <a:pt x="188" y="151"/>
                  <a:pt x="185" y="153"/>
                </a:cubicBezTo>
                <a:cubicBezTo>
                  <a:pt x="185" y="154"/>
                  <a:pt x="185" y="155"/>
                  <a:pt x="185" y="156"/>
                </a:cubicBezTo>
                <a:lnTo>
                  <a:pt x="190" y="185"/>
                </a:lnTo>
                <a:close/>
                <a:moveTo>
                  <a:pt x="183" y="143"/>
                </a:moveTo>
                <a:cubicBezTo>
                  <a:pt x="183" y="140"/>
                  <a:pt x="181" y="139"/>
                  <a:pt x="180" y="139"/>
                </a:cubicBezTo>
                <a:cubicBezTo>
                  <a:pt x="180" y="139"/>
                  <a:pt x="180" y="139"/>
                  <a:pt x="179" y="139"/>
                </a:cubicBezTo>
                <a:cubicBezTo>
                  <a:pt x="179" y="139"/>
                  <a:pt x="179" y="139"/>
                  <a:pt x="179" y="139"/>
                </a:cubicBezTo>
                <a:cubicBezTo>
                  <a:pt x="180" y="140"/>
                  <a:pt x="180" y="141"/>
                  <a:pt x="180" y="143"/>
                </a:cubicBezTo>
                <a:cubicBezTo>
                  <a:pt x="180" y="143"/>
                  <a:pt x="180" y="143"/>
                  <a:pt x="180" y="143"/>
                </a:cubicBezTo>
                <a:cubicBezTo>
                  <a:pt x="166" y="141"/>
                  <a:pt x="153" y="134"/>
                  <a:pt x="143" y="123"/>
                </a:cubicBezTo>
                <a:cubicBezTo>
                  <a:pt x="134" y="143"/>
                  <a:pt x="116" y="159"/>
                  <a:pt x="93" y="163"/>
                </a:cubicBezTo>
                <a:cubicBezTo>
                  <a:pt x="93" y="162"/>
                  <a:pt x="92" y="160"/>
                  <a:pt x="92" y="159"/>
                </a:cubicBezTo>
                <a:cubicBezTo>
                  <a:pt x="92" y="158"/>
                  <a:pt x="92" y="157"/>
                  <a:pt x="92" y="155"/>
                </a:cubicBezTo>
                <a:cubicBezTo>
                  <a:pt x="91" y="155"/>
                  <a:pt x="91" y="155"/>
                  <a:pt x="91" y="155"/>
                </a:cubicBezTo>
                <a:cubicBezTo>
                  <a:pt x="90" y="156"/>
                  <a:pt x="89" y="158"/>
                  <a:pt x="89" y="160"/>
                </a:cubicBezTo>
                <a:cubicBezTo>
                  <a:pt x="90" y="163"/>
                  <a:pt x="91" y="164"/>
                  <a:pt x="92" y="164"/>
                </a:cubicBezTo>
                <a:cubicBezTo>
                  <a:pt x="92" y="164"/>
                  <a:pt x="93" y="164"/>
                  <a:pt x="93" y="164"/>
                </a:cubicBezTo>
                <a:cubicBezTo>
                  <a:pt x="93" y="164"/>
                  <a:pt x="94" y="164"/>
                  <a:pt x="94" y="164"/>
                </a:cubicBezTo>
                <a:cubicBezTo>
                  <a:pt x="94" y="164"/>
                  <a:pt x="94" y="164"/>
                  <a:pt x="95" y="164"/>
                </a:cubicBezTo>
                <a:cubicBezTo>
                  <a:pt x="95" y="164"/>
                  <a:pt x="96" y="165"/>
                  <a:pt x="96" y="165"/>
                </a:cubicBezTo>
                <a:cubicBezTo>
                  <a:pt x="102" y="182"/>
                  <a:pt x="118" y="194"/>
                  <a:pt x="136" y="194"/>
                </a:cubicBezTo>
                <a:cubicBezTo>
                  <a:pt x="139" y="194"/>
                  <a:pt x="141" y="193"/>
                  <a:pt x="144" y="193"/>
                </a:cubicBezTo>
                <a:cubicBezTo>
                  <a:pt x="164" y="189"/>
                  <a:pt x="179" y="171"/>
                  <a:pt x="179" y="150"/>
                </a:cubicBezTo>
                <a:cubicBezTo>
                  <a:pt x="179" y="149"/>
                  <a:pt x="179" y="149"/>
                  <a:pt x="179" y="148"/>
                </a:cubicBezTo>
                <a:cubicBezTo>
                  <a:pt x="180" y="148"/>
                  <a:pt x="181" y="148"/>
                  <a:pt x="181" y="148"/>
                </a:cubicBezTo>
                <a:cubicBezTo>
                  <a:pt x="181" y="148"/>
                  <a:pt x="182" y="148"/>
                  <a:pt x="182" y="148"/>
                </a:cubicBezTo>
                <a:cubicBezTo>
                  <a:pt x="183" y="147"/>
                  <a:pt x="183" y="145"/>
                  <a:pt x="183" y="143"/>
                </a:cubicBezTo>
                <a:close/>
                <a:moveTo>
                  <a:pt x="65" y="163"/>
                </a:moveTo>
                <a:cubicBezTo>
                  <a:pt x="61" y="164"/>
                  <a:pt x="56" y="165"/>
                  <a:pt x="52" y="165"/>
                </a:cubicBezTo>
                <a:cubicBezTo>
                  <a:pt x="52" y="165"/>
                  <a:pt x="52" y="165"/>
                  <a:pt x="52" y="165"/>
                </a:cubicBezTo>
                <a:cubicBezTo>
                  <a:pt x="36" y="165"/>
                  <a:pt x="21" y="155"/>
                  <a:pt x="14" y="141"/>
                </a:cubicBezTo>
                <a:cubicBezTo>
                  <a:pt x="14" y="140"/>
                  <a:pt x="13" y="140"/>
                  <a:pt x="12" y="140"/>
                </a:cubicBezTo>
                <a:cubicBezTo>
                  <a:pt x="12" y="140"/>
                  <a:pt x="12" y="140"/>
                  <a:pt x="12" y="140"/>
                </a:cubicBezTo>
                <a:cubicBezTo>
                  <a:pt x="12" y="140"/>
                  <a:pt x="11" y="140"/>
                  <a:pt x="11" y="140"/>
                </a:cubicBezTo>
                <a:cubicBezTo>
                  <a:pt x="10" y="140"/>
                  <a:pt x="10" y="140"/>
                  <a:pt x="10" y="140"/>
                </a:cubicBezTo>
                <a:cubicBezTo>
                  <a:pt x="9" y="140"/>
                  <a:pt x="8" y="139"/>
                  <a:pt x="7" y="137"/>
                </a:cubicBezTo>
                <a:cubicBezTo>
                  <a:pt x="6" y="135"/>
                  <a:pt x="7" y="133"/>
                  <a:pt x="7" y="132"/>
                </a:cubicBezTo>
                <a:cubicBezTo>
                  <a:pt x="7" y="132"/>
                  <a:pt x="7" y="132"/>
                  <a:pt x="8" y="132"/>
                </a:cubicBezTo>
                <a:cubicBezTo>
                  <a:pt x="8" y="132"/>
                  <a:pt x="8" y="132"/>
                  <a:pt x="8" y="132"/>
                </a:cubicBezTo>
                <a:cubicBezTo>
                  <a:pt x="8" y="132"/>
                  <a:pt x="8" y="132"/>
                  <a:pt x="9" y="132"/>
                </a:cubicBezTo>
                <a:cubicBezTo>
                  <a:pt x="9" y="133"/>
                  <a:pt x="9" y="134"/>
                  <a:pt x="10" y="135"/>
                </a:cubicBezTo>
                <a:cubicBezTo>
                  <a:pt x="10" y="137"/>
                  <a:pt x="10" y="138"/>
                  <a:pt x="11" y="139"/>
                </a:cubicBezTo>
                <a:cubicBezTo>
                  <a:pt x="33" y="132"/>
                  <a:pt x="49" y="115"/>
                  <a:pt x="55" y="94"/>
                </a:cubicBezTo>
                <a:cubicBezTo>
                  <a:pt x="67" y="103"/>
                  <a:pt x="80" y="109"/>
                  <a:pt x="95" y="109"/>
                </a:cubicBezTo>
                <a:cubicBezTo>
                  <a:pt x="95" y="109"/>
                  <a:pt x="95" y="109"/>
                  <a:pt x="95" y="109"/>
                </a:cubicBezTo>
                <a:cubicBezTo>
                  <a:pt x="95" y="108"/>
                  <a:pt x="94" y="107"/>
                  <a:pt x="94" y="106"/>
                </a:cubicBezTo>
                <a:cubicBezTo>
                  <a:pt x="94" y="105"/>
                  <a:pt x="94" y="105"/>
                  <a:pt x="95" y="105"/>
                </a:cubicBezTo>
                <a:cubicBezTo>
                  <a:pt x="95" y="105"/>
                  <a:pt x="97" y="106"/>
                  <a:pt x="98" y="109"/>
                </a:cubicBezTo>
                <a:cubicBezTo>
                  <a:pt x="98" y="110"/>
                  <a:pt x="98" y="112"/>
                  <a:pt x="98" y="113"/>
                </a:cubicBezTo>
                <a:cubicBezTo>
                  <a:pt x="97" y="114"/>
                  <a:pt x="97" y="114"/>
                  <a:pt x="97" y="114"/>
                </a:cubicBezTo>
                <a:cubicBezTo>
                  <a:pt x="97" y="114"/>
                  <a:pt x="95" y="114"/>
                  <a:pt x="95" y="115"/>
                </a:cubicBezTo>
                <a:cubicBezTo>
                  <a:pt x="94" y="115"/>
                  <a:pt x="94" y="116"/>
                  <a:pt x="94" y="116"/>
                </a:cubicBezTo>
                <a:cubicBezTo>
                  <a:pt x="94" y="117"/>
                  <a:pt x="94" y="118"/>
                  <a:pt x="94" y="118"/>
                </a:cubicBezTo>
                <a:cubicBezTo>
                  <a:pt x="97" y="115"/>
                  <a:pt x="100" y="112"/>
                  <a:pt x="104" y="109"/>
                </a:cubicBezTo>
                <a:cubicBezTo>
                  <a:pt x="104" y="109"/>
                  <a:pt x="104" y="109"/>
                  <a:pt x="104" y="109"/>
                </a:cubicBezTo>
                <a:cubicBezTo>
                  <a:pt x="90" y="103"/>
                  <a:pt x="79" y="92"/>
                  <a:pt x="73" y="78"/>
                </a:cubicBezTo>
                <a:cubicBezTo>
                  <a:pt x="67" y="75"/>
                  <a:pt x="60" y="73"/>
                  <a:pt x="52" y="73"/>
                </a:cubicBezTo>
                <a:cubicBezTo>
                  <a:pt x="47" y="73"/>
                  <a:pt x="43" y="74"/>
                  <a:pt x="38" y="76"/>
                </a:cubicBezTo>
                <a:cubicBezTo>
                  <a:pt x="16" y="82"/>
                  <a:pt x="1" y="104"/>
                  <a:pt x="4" y="127"/>
                </a:cubicBezTo>
                <a:cubicBezTo>
                  <a:pt x="3" y="128"/>
                  <a:pt x="2" y="128"/>
                  <a:pt x="2" y="129"/>
                </a:cubicBezTo>
                <a:cubicBezTo>
                  <a:pt x="0" y="132"/>
                  <a:pt x="0" y="135"/>
                  <a:pt x="1" y="139"/>
                </a:cubicBezTo>
                <a:cubicBezTo>
                  <a:pt x="3" y="143"/>
                  <a:pt x="6" y="147"/>
                  <a:pt x="10" y="147"/>
                </a:cubicBezTo>
                <a:cubicBezTo>
                  <a:pt x="19" y="162"/>
                  <a:pt x="35" y="171"/>
                  <a:pt x="52" y="171"/>
                </a:cubicBezTo>
                <a:cubicBezTo>
                  <a:pt x="57" y="171"/>
                  <a:pt x="62" y="170"/>
                  <a:pt x="66" y="169"/>
                </a:cubicBezTo>
                <a:cubicBezTo>
                  <a:pt x="71" y="167"/>
                  <a:pt x="75" y="165"/>
                  <a:pt x="79" y="163"/>
                </a:cubicBezTo>
                <a:cubicBezTo>
                  <a:pt x="79" y="162"/>
                  <a:pt x="79" y="162"/>
                  <a:pt x="79" y="162"/>
                </a:cubicBezTo>
                <a:cubicBezTo>
                  <a:pt x="79" y="160"/>
                  <a:pt x="79" y="157"/>
                  <a:pt x="80" y="155"/>
                </a:cubicBezTo>
                <a:cubicBezTo>
                  <a:pt x="75" y="158"/>
                  <a:pt x="70" y="161"/>
                  <a:pt x="65" y="16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noEditPoints="1"/>
          </p:cNvSpPr>
          <p:nvPr/>
        </p:nvSpPr>
        <p:spPr bwMode="auto">
          <a:xfrm>
            <a:off x="6859962" y="3761768"/>
            <a:ext cx="543696" cy="709380"/>
          </a:xfrm>
          <a:custGeom>
            <a:avLst/>
            <a:gdLst>
              <a:gd name="T0" fmla="*/ 108 w 143"/>
              <a:gd name="T1" fmla="*/ 72 h 186"/>
              <a:gd name="T2" fmla="*/ 100 w 143"/>
              <a:gd name="T3" fmla="*/ 96 h 186"/>
              <a:gd name="T4" fmla="*/ 92 w 143"/>
              <a:gd name="T5" fmla="*/ 71 h 186"/>
              <a:gd name="T6" fmla="*/ 88 w 143"/>
              <a:gd name="T7" fmla="*/ 65 h 186"/>
              <a:gd name="T8" fmla="*/ 86 w 143"/>
              <a:gd name="T9" fmla="*/ 76 h 186"/>
              <a:gd name="T10" fmla="*/ 70 w 143"/>
              <a:gd name="T11" fmla="*/ 76 h 186"/>
              <a:gd name="T12" fmla="*/ 73 w 143"/>
              <a:gd name="T13" fmla="*/ 60 h 186"/>
              <a:gd name="T14" fmla="*/ 45 w 143"/>
              <a:gd name="T15" fmla="*/ 60 h 186"/>
              <a:gd name="T16" fmla="*/ 0 w 143"/>
              <a:gd name="T17" fmla="*/ 143 h 186"/>
              <a:gd name="T18" fmla="*/ 28 w 143"/>
              <a:gd name="T19" fmla="*/ 186 h 186"/>
              <a:gd name="T20" fmla="*/ 143 w 143"/>
              <a:gd name="T21" fmla="*/ 158 h 186"/>
              <a:gd name="T22" fmla="*/ 133 w 143"/>
              <a:gd name="T23" fmla="*/ 105 h 186"/>
              <a:gd name="T24" fmla="*/ 78 w 143"/>
              <a:gd name="T25" fmla="*/ 171 h 186"/>
              <a:gd name="T26" fmla="*/ 65 w 143"/>
              <a:gd name="T27" fmla="*/ 162 h 186"/>
              <a:gd name="T28" fmla="*/ 52 w 143"/>
              <a:gd name="T29" fmla="*/ 156 h 186"/>
              <a:gd name="T30" fmla="*/ 60 w 143"/>
              <a:gd name="T31" fmla="*/ 146 h 186"/>
              <a:gd name="T32" fmla="*/ 77 w 143"/>
              <a:gd name="T33" fmla="*/ 145 h 186"/>
              <a:gd name="T34" fmla="*/ 53 w 143"/>
              <a:gd name="T35" fmla="*/ 120 h 186"/>
              <a:gd name="T36" fmla="*/ 66 w 143"/>
              <a:gd name="T37" fmla="*/ 94 h 186"/>
              <a:gd name="T38" fmla="*/ 78 w 143"/>
              <a:gd name="T39" fmla="*/ 103 h 186"/>
              <a:gd name="T40" fmla="*/ 90 w 143"/>
              <a:gd name="T41" fmla="*/ 107 h 186"/>
              <a:gd name="T42" fmla="*/ 82 w 143"/>
              <a:gd name="T43" fmla="*/ 118 h 186"/>
              <a:gd name="T44" fmla="*/ 68 w 143"/>
              <a:gd name="T45" fmla="*/ 119 h 186"/>
              <a:gd name="T46" fmla="*/ 91 w 143"/>
              <a:gd name="T47" fmla="*/ 144 h 186"/>
              <a:gd name="T48" fmla="*/ 45 w 143"/>
              <a:gd name="T49" fmla="*/ 42 h 186"/>
              <a:gd name="T50" fmla="*/ 50 w 143"/>
              <a:gd name="T51" fmla="*/ 9 h 186"/>
              <a:gd name="T52" fmla="*/ 93 w 143"/>
              <a:gd name="T53" fmla="*/ 9 h 186"/>
              <a:gd name="T54" fmla="*/ 98 w 143"/>
              <a:gd name="T55" fmla="*/ 42 h 186"/>
              <a:gd name="T56" fmla="*/ 100 w 143"/>
              <a:gd name="T57" fmla="*/ 56 h 186"/>
              <a:gd name="T58" fmla="*/ 104 w 143"/>
              <a:gd name="T59" fmla="*/ 71 h 186"/>
              <a:gd name="T60" fmla="*/ 100 w 143"/>
              <a:gd name="T61" fmla="*/ 92 h 186"/>
              <a:gd name="T62" fmla="*/ 96 w 143"/>
              <a:gd name="T63" fmla="*/ 71 h 186"/>
              <a:gd name="T64" fmla="*/ 88 w 143"/>
              <a:gd name="T65" fmla="*/ 61 h 186"/>
              <a:gd name="T66" fmla="*/ 82 w 143"/>
              <a:gd name="T67" fmla="*/ 71 h 186"/>
              <a:gd name="T68" fmla="*/ 78 w 143"/>
              <a:gd name="T69" fmla="*/ 80 h 186"/>
              <a:gd name="T70" fmla="*/ 74 w 143"/>
              <a:gd name="T71" fmla="*/ 71 h 186"/>
              <a:gd name="T72" fmla="*/ 44 w 143"/>
              <a:gd name="T73" fmla="*/ 56 h 186"/>
              <a:gd name="T74" fmla="*/ 44 w 143"/>
              <a:gd name="T75" fmla="*/ 48 h 186"/>
              <a:gd name="T76" fmla="*/ 88 w 143"/>
              <a:gd name="T77" fmla="*/ 45 h 186"/>
              <a:gd name="T78" fmla="*/ 100 w 143"/>
              <a:gd name="T79" fmla="*/ 48 h 186"/>
              <a:gd name="T80" fmla="*/ 100 w 143"/>
              <a:gd name="T81" fmla="*/ 5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86">
                <a:moveTo>
                  <a:pt x="133" y="105"/>
                </a:moveTo>
                <a:cubicBezTo>
                  <a:pt x="108" y="72"/>
                  <a:pt x="108" y="72"/>
                  <a:pt x="108" y="72"/>
                </a:cubicBezTo>
                <a:cubicBezTo>
                  <a:pt x="108" y="88"/>
                  <a:pt x="108" y="88"/>
                  <a:pt x="108" y="88"/>
                </a:cubicBezTo>
                <a:cubicBezTo>
                  <a:pt x="108" y="92"/>
                  <a:pt x="104" y="96"/>
                  <a:pt x="100" y="96"/>
                </a:cubicBezTo>
                <a:cubicBezTo>
                  <a:pt x="95" y="96"/>
                  <a:pt x="92" y="92"/>
                  <a:pt x="92" y="88"/>
                </a:cubicBezTo>
                <a:cubicBezTo>
                  <a:pt x="92" y="71"/>
                  <a:pt x="92" y="71"/>
                  <a:pt x="92" y="71"/>
                </a:cubicBezTo>
                <a:cubicBezTo>
                  <a:pt x="92" y="70"/>
                  <a:pt x="91" y="67"/>
                  <a:pt x="90" y="64"/>
                </a:cubicBezTo>
                <a:cubicBezTo>
                  <a:pt x="89" y="65"/>
                  <a:pt x="89" y="65"/>
                  <a:pt x="88" y="65"/>
                </a:cubicBezTo>
                <a:cubicBezTo>
                  <a:pt x="87" y="67"/>
                  <a:pt x="86" y="70"/>
                  <a:pt x="86" y="71"/>
                </a:cubicBezTo>
                <a:cubicBezTo>
                  <a:pt x="86" y="76"/>
                  <a:pt x="86" y="76"/>
                  <a:pt x="86" y="76"/>
                </a:cubicBezTo>
                <a:cubicBezTo>
                  <a:pt x="86" y="81"/>
                  <a:pt x="83" y="84"/>
                  <a:pt x="78" y="84"/>
                </a:cubicBezTo>
                <a:cubicBezTo>
                  <a:pt x="74" y="84"/>
                  <a:pt x="70" y="81"/>
                  <a:pt x="70" y="76"/>
                </a:cubicBezTo>
                <a:cubicBezTo>
                  <a:pt x="70" y="71"/>
                  <a:pt x="70" y="71"/>
                  <a:pt x="70" y="71"/>
                </a:cubicBezTo>
                <a:cubicBezTo>
                  <a:pt x="70" y="68"/>
                  <a:pt x="71" y="64"/>
                  <a:pt x="73" y="60"/>
                </a:cubicBezTo>
                <a:cubicBezTo>
                  <a:pt x="65" y="60"/>
                  <a:pt x="65" y="60"/>
                  <a:pt x="65" y="60"/>
                </a:cubicBezTo>
                <a:cubicBezTo>
                  <a:pt x="45" y="60"/>
                  <a:pt x="45" y="60"/>
                  <a:pt x="45" y="60"/>
                </a:cubicBezTo>
                <a:cubicBezTo>
                  <a:pt x="10" y="105"/>
                  <a:pt x="10" y="105"/>
                  <a:pt x="10" y="105"/>
                </a:cubicBezTo>
                <a:cubicBezTo>
                  <a:pt x="4" y="115"/>
                  <a:pt x="0" y="132"/>
                  <a:pt x="0" y="143"/>
                </a:cubicBezTo>
                <a:cubicBezTo>
                  <a:pt x="0" y="158"/>
                  <a:pt x="0" y="158"/>
                  <a:pt x="0" y="158"/>
                </a:cubicBezTo>
                <a:cubicBezTo>
                  <a:pt x="0" y="169"/>
                  <a:pt x="17" y="186"/>
                  <a:pt x="28" y="186"/>
                </a:cubicBezTo>
                <a:cubicBezTo>
                  <a:pt x="115" y="186"/>
                  <a:pt x="115" y="186"/>
                  <a:pt x="115" y="186"/>
                </a:cubicBezTo>
                <a:cubicBezTo>
                  <a:pt x="126" y="186"/>
                  <a:pt x="143" y="169"/>
                  <a:pt x="143" y="158"/>
                </a:cubicBezTo>
                <a:cubicBezTo>
                  <a:pt x="143" y="143"/>
                  <a:pt x="143" y="143"/>
                  <a:pt x="143" y="143"/>
                </a:cubicBezTo>
                <a:cubicBezTo>
                  <a:pt x="143" y="132"/>
                  <a:pt x="139" y="115"/>
                  <a:pt x="133" y="105"/>
                </a:cubicBezTo>
                <a:close/>
                <a:moveTo>
                  <a:pt x="78" y="161"/>
                </a:moveTo>
                <a:cubicBezTo>
                  <a:pt x="78" y="171"/>
                  <a:pt x="78" y="171"/>
                  <a:pt x="78" y="171"/>
                </a:cubicBezTo>
                <a:cubicBezTo>
                  <a:pt x="65" y="171"/>
                  <a:pt x="65" y="171"/>
                  <a:pt x="65" y="171"/>
                </a:cubicBezTo>
                <a:cubicBezTo>
                  <a:pt x="65" y="162"/>
                  <a:pt x="65" y="162"/>
                  <a:pt x="65" y="162"/>
                </a:cubicBezTo>
                <a:cubicBezTo>
                  <a:pt x="61" y="161"/>
                  <a:pt x="57" y="160"/>
                  <a:pt x="54" y="158"/>
                </a:cubicBezTo>
                <a:cubicBezTo>
                  <a:pt x="52" y="156"/>
                  <a:pt x="52" y="156"/>
                  <a:pt x="52" y="156"/>
                </a:cubicBezTo>
                <a:cubicBezTo>
                  <a:pt x="56" y="144"/>
                  <a:pt x="56" y="144"/>
                  <a:pt x="56" y="144"/>
                </a:cubicBezTo>
                <a:cubicBezTo>
                  <a:pt x="60" y="146"/>
                  <a:pt x="60" y="146"/>
                  <a:pt x="60" y="146"/>
                </a:cubicBezTo>
                <a:cubicBezTo>
                  <a:pt x="63" y="148"/>
                  <a:pt x="67" y="149"/>
                  <a:pt x="70" y="149"/>
                </a:cubicBezTo>
                <a:cubicBezTo>
                  <a:pt x="74" y="149"/>
                  <a:pt x="77" y="147"/>
                  <a:pt x="77" y="145"/>
                </a:cubicBezTo>
                <a:cubicBezTo>
                  <a:pt x="77" y="143"/>
                  <a:pt x="76" y="141"/>
                  <a:pt x="69" y="138"/>
                </a:cubicBezTo>
                <a:cubicBezTo>
                  <a:pt x="61" y="135"/>
                  <a:pt x="53" y="130"/>
                  <a:pt x="53" y="120"/>
                </a:cubicBezTo>
                <a:cubicBezTo>
                  <a:pt x="53" y="112"/>
                  <a:pt x="58" y="106"/>
                  <a:pt x="66" y="103"/>
                </a:cubicBezTo>
                <a:cubicBezTo>
                  <a:pt x="66" y="94"/>
                  <a:pt x="66" y="94"/>
                  <a:pt x="66" y="94"/>
                </a:cubicBezTo>
                <a:cubicBezTo>
                  <a:pt x="78" y="94"/>
                  <a:pt x="78" y="94"/>
                  <a:pt x="78" y="94"/>
                </a:cubicBezTo>
                <a:cubicBezTo>
                  <a:pt x="78" y="103"/>
                  <a:pt x="78" y="103"/>
                  <a:pt x="78" y="103"/>
                </a:cubicBezTo>
                <a:cubicBezTo>
                  <a:pt x="82" y="103"/>
                  <a:pt x="85" y="104"/>
                  <a:pt x="88" y="106"/>
                </a:cubicBezTo>
                <a:cubicBezTo>
                  <a:pt x="90" y="107"/>
                  <a:pt x="90" y="107"/>
                  <a:pt x="90" y="107"/>
                </a:cubicBezTo>
                <a:cubicBezTo>
                  <a:pt x="86" y="120"/>
                  <a:pt x="86" y="120"/>
                  <a:pt x="86" y="120"/>
                </a:cubicBezTo>
                <a:cubicBezTo>
                  <a:pt x="82" y="118"/>
                  <a:pt x="82" y="118"/>
                  <a:pt x="82" y="118"/>
                </a:cubicBezTo>
                <a:cubicBezTo>
                  <a:pt x="81" y="117"/>
                  <a:pt x="78" y="115"/>
                  <a:pt x="73" y="115"/>
                </a:cubicBezTo>
                <a:cubicBezTo>
                  <a:pt x="70" y="115"/>
                  <a:pt x="68" y="117"/>
                  <a:pt x="68" y="119"/>
                </a:cubicBezTo>
                <a:cubicBezTo>
                  <a:pt x="68" y="121"/>
                  <a:pt x="68" y="122"/>
                  <a:pt x="76" y="125"/>
                </a:cubicBezTo>
                <a:cubicBezTo>
                  <a:pt x="83" y="128"/>
                  <a:pt x="91" y="133"/>
                  <a:pt x="91" y="144"/>
                </a:cubicBezTo>
                <a:cubicBezTo>
                  <a:pt x="91" y="152"/>
                  <a:pt x="86" y="159"/>
                  <a:pt x="78" y="161"/>
                </a:cubicBezTo>
                <a:close/>
                <a:moveTo>
                  <a:pt x="45" y="42"/>
                </a:moveTo>
                <a:cubicBezTo>
                  <a:pt x="32" y="0"/>
                  <a:pt x="32" y="0"/>
                  <a:pt x="32" y="0"/>
                </a:cubicBezTo>
                <a:cubicBezTo>
                  <a:pt x="40" y="2"/>
                  <a:pt x="41" y="9"/>
                  <a:pt x="50" y="9"/>
                </a:cubicBezTo>
                <a:cubicBezTo>
                  <a:pt x="61" y="9"/>
                  <a:pt x="61" y="0"/>
                  <a:pt x="72" y="0"/>
                </a:cubicBezTo>
                <a:cubicBezTo>
                  <a:pt x="82" y="0"/>
                  <a:pt x="82" y="9"/>
                  <a:pt x="93" y="9"/>
                </a:cubicBezTo>
                <a:cubicBezTo>
                  <a:pt x="102" y="9"/>
                  <a:pt x="103" y="2"/>
                  <a:pt x="111" y="0"/>
                </a:cubicBezTo>
                <a:cubicBezTo>
                  <a:pt x="98" y="42"/>
                  <a:pt x="98" y="42"/>
                  <a:pt x="98" y="42"/>
                </a:cubicBezTo>
                <a:lnTo>
                  <a:pt x="45" y="42"/>
                </a:lnTo>
                <a:close/>
                <a:moveTo>
                  <a:pt x="100" y="56"/>
                </a:moveTo>
                <a:cubicBezTo>
                  <a:pt x="99" y="56"/>
                  <a:pt x="99" y="56"/>
                  <a:pt x="99" y="56"/>
                </a:cubicBezTo>
                <a:cubicBezTo>
                  <a:pt x="101" y="60"/>
                  <a:pt x="104" y="66"/>
                  <a:pt x="104" y="71"/>
                </a:cubicBezTo>
                <a:cubicBezTo>
                  <a:pt x="104" y="88"/>
                  <a:pt x="104" y="88"/>
                  <a:pt x="104" y="88"/>
                </a:cubicBezTo>
                <a:cubicBezTo>
                  <a:pt x="104" y="90"/>
                  <a:pt x="102" y="92"/>
                  <a:pt x="100" y="92"/>
                </a:cubicBezTo>
                <a:cubicBezTo>
                  <a:pt x="97" y="92"/>
                  <a:pt x="96" y="90"/>
                  <a:pt x="96" y="88"/>
                </a:cubicBezTo>
                <a:cubicBezTo>
                  <a:pt x="96" y="71"/>
                  <a:pt x="96" y="71"/>
                  <a:pt x="96" y="71"/>
                </a:cubicBezTo>
                <a:cubicBezTo>
                  <a:pt x="96" y="68"/>
                  <a:pt x="94" y="63"/>
                  <a:pt x="92" y="60"/>
                </a:cubicBezTo>
                <a:cubicBezTo>
                  <a:pt x="91" y="60"/>
                  <a:pt x="89" y="61"/>
                  <a:pt x="88" y="61"/>
                </a:cubicBezTo>
                <a:cubicBezTo>
                  <a:pt x="87" y="61"/>
                  <a:pt x="86" y="60"/>
                  <a:pt x="86" y="60"/>
                </a:cubicBezTo>
                <a:cubicBezTo>
                  <a:pt x="84" y="64"/>
                  <a:pt x="82" y="68"/>
                  <a:pt x="82" y="71"/>
                </a:cubicBezTo>
                <a:cubicBezTo>
                  <a:pt x="82" y="76"/>
                  <a:pt x="82" y="76"/>
                  <a:pt x="82" y="76"/>
                </a:cubicBezTo>
                <a:cubicBezTo>
                  <a:pt x="82" y="79"/>
                  <a:pt x="80" y="80"/>
                  <a:pt x="78" y="80"/>
                </a:cubicBezTo>
                <a:cubicBezTo>
                  <a:pt x="76" y="80"/>
                  <a:pt x="74" y="79"/>
                  <a:pt x="74" y="76"/>
                </a:cubicBezTo>
                <a:cubicBezTo>
                  <a:pt x="74" y="71"/>
                  <a:pt x="74" y="71"/>
                  <a:pt x="74" y="71"/>
                </a:cubicBezTo>
                <a:cubicBezTo>
                  <a:pt x="74" y="66"/>
                  <a:pt x="77" y="60"/>
                  <a:pt x="79" y="56"/>
                </a:cubicBezTo>
                <a:cubicBezTo>
                  <a:pt x="44" y="56"/>
                  <a:pt x="44" y="56"/>
                  <a:pt x="44" y="56"/>
                </a:cubicBezTo>
                <a:cubicBezTo>
                  <a:pt x="41" y="56"/>
                  <a:pt x="40" y="54"/>
                  <a:pt x="40" y="52"/>
                </a:cubicBezTo>
                <a:cubicBezTo>
                  <a:pt x="40" y="49"/>
                  <a:pt x="41" y="48"/>
                  <a:pt x="44" y="48"/>
                </a:cubicBezTo>
                <a:cubicBezTo>
                  <a:pt x="82" y="48"/>
                  <a:pt x="82" y="48"/>
                  <a:pt x="82" y="48"/>
                </a:cubicBezTo>
                <a:cubicBezTo>
                  <a:pt x="83" y="46"/>
                  <a:pt x="85" y="45"/>
                  <a:pt x="88" y="45"/>
                </a:cubicBezTo>
                <a:cubicBezTo>
                  <a:pt x="90" y="45"/>
                  <a:pt x="92" y="46"/>
                  <a:pt x="94" y="48"/>
                </a:cubicBezTo>
                <a:cubicBezTo>
                  <a:pt x="100" y="48"/>
                  <a:pt x="100" y="48"/>
                  <a:pt x="100" y="48"/>
                </a:cubicBezTo>
                <a:cubicBezTo>
                  <a:pt x="102" y="48"/>
                  <a:pt x="104" y="49"/>
                  <a:pt x="104" y="52"/>
                </a:cubicBezTo>
                <a:cubicBezTo>
                  <a:pt x="104" y="54"/>
                  <a:pt x="102" y="56"/>
                  <a:pt x="100" y="5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noEditPoints="1"/>
          </p:cNvSpPr>
          <p:nvPr/>
        </p:nvSpPr>
        <p:spPr bwMode="auto">
          <a:xfrm>
            <a:off x="4278473" y="3838931"/>
            <a:ext cx="569435" cy="567826"/>
          </a:xfrm>
          <a:custGeom>
            <a:avLst/>
            <a:gdLst>
              <a:gd name="T0" fmla="*/ 131 w 150"/>
              <a:gd name="T1" fmla="*/ 19 h 149"/>
              <a:gd name="T2" fmla="*/ 62 w 150"/>
              <a:gd name="T3" fmla="*/ 19 h 149"/>
              <a:gd name="T4" fmla="*/ 49 w 150"/>
              <a:gd name="T5" fmla="*/ 65 h 149"/>
              <a:gd name="T6" fmla="*/ 36 w 150"/>
              <a:gd name="T7" fmla="*/ 78 h 149"/>
              <a:gd name="T8" fmla="*/ 40 w 150"/>
              <a:gd name="T9" fmla="*/ 81 h 149"/>
              <a:gd name="T10" fmla="*/ 37 w 150"/>
              <a:gd name="T11" fmla="*/ 84 h 149"/>
              <a:gd name="T12" fmla="*/ 41 w 150"/>
              <a:gd name="T13" fmla="*/ 88 h 149"/>
              <a:gd name="T14" fmla="*/ 34 w 150"/>
              <a:gd name="T15" fmla="*/ 95 h 149"/>
              <a:gd name="T16" fmla="*/ 30 w 150"/>
              <a:gd name="T17" fmla="*/ 91 h 149"/>
              <a:gd name="T18" fmla="*/ 16 w 150"/>
              <a:gd name="T19" fmla="*/ 105 h 149"/>
              <a:gd name="T20" fmla="*/ 20 w 150"/>
              <a:gd name="T21" fmla="*/ 109 h 149"/>
              <a:gd name="T22" fmla="*/ 13 w 150"/>
              <a:gd name="T23" fmla="*/ 116 h 149"/>
              <a:gd name="T24" fmla="*/ 9 w 150"/>
              <a:gd name="T25" fmla="*/ 112 h 149"/>
              <a:gd name="T26" fmla="*/ 2 w 150"/>
              <a:gd name="T27" fmla="*/ 119 h 149"/>
              <a:gd name="T28" fmla="*/ 0 w 150"/>
              <a:gd name="T29" fmla="*/ 143 h 149"/>
              <a:gd name="T30" fmla="*/ 6 w 150"/>
              <a:gd name="T31" fmla="*/ 149 h 149"/>
              <a:gd name="T32" fmla="*/ 30 w 150"/>
              <a:gd name="T33" fmla="*/ 147 h 149"/>
              <a:gd name="T34" fmla="*/ 44 w 150"/>
              <a:gd name="T35" fmla="*/ 133 h 149"/>
              <a:gd name="T36" fmla="*/ 40 w 150"/>
              <a:gd name="T37" fmla="*/ 129 h 149"/>
              <a:gd name="T38" fmla="*/ 54 w 150"/>
              <a:gd name="T39" fmla="*/ 115 h 149"/>
              <a:gd name="T40" fmla="*/ 58 w 150"/>
              <a:gd name="T41" fmla="*/ 119 h 149"/>
              <a:gd name="T42" fmla="*/ 68 w 150"/>
              <a:gd name="T43" fmla="*/ 109 h 149"/>
              <a:gd name="T44" fmla="*/ 71 w 150"/>
              <a:gd name="T45" fmla="*/ 113 h 149"/>
              <a:gd name="T46" fmla="*/ 84 w 150"/>
              <a:gd name="T47" fmla="*/ 100 h 149"/>
              <a:gd name="T48" fmla="*/ 131 w 150"/>
              <a:gd name="T49" fmla="*/ 87 h 149"/>
              <a:gd name="T50" fmla="*/ 131 w 150"/>
              <a:gd name="T51" fmla="*/ 19 h 149"/>
              <a:gd name="T52" fmla="*/ 17 w 150"/>
              <a:gd name="T53" fmla="*/ 134 h 149"/>
              <a:gd name="T54" fmla="*/ 15 w 150"/>
              <a:gd name="T55" fmla="*/ 132 h 149"/>
              <a:gd name="T56" fmla="*/ 53 w 150"/>
              <a:gd name="T57" fmla="*/ 94 h 149"/>
              <a:gd name="T58" fmla="*/ 55 w 150"/>
              <a:gd name="T59" fmla="*/ 97 h 149"/>
              <a:gd name="T60" fmla="*/ 17 w 150"/>
              <a:gd name="T61" fmla="*/ 134 h 149"/>
              <a:gd name="T62" fmla="*/ 117 w 150"/>
              <a:gd name="T63" fmla="*/ 48 h 149"/>
              <a:gd name="T64" fmla="*/ 101 w 150"/>
              <a:gd name="T65" fmla="*/ 48 h 149"/>
              <a:gd name="T66" fmla="*/ 101 w 150"/>
              <a:gd name="T67" fmla="*/ 32 h 149"/>
              <a:gd name="T68" fmla="*/ 117 w 150"/>
              <a:gd name="T69" fmla="*/ 32 h 149"/>
              <a:gd name="T70" fmla="*/ 117 w 150"/>
              <a:gd name="T71" fmla="*/ 4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131" y="19"/>
                </a:moveTo>
                <a:cubicBezTo>
                  <a:pt x="112" y="0"/>
                  <a:pt x="81" y="0"/>
                  <a:pt x="62" y="19"/>
                </a:cubicBezTo>
                <a:cubicBezTo>
                  <a:pt x="49" y="31"/>
                  <a:pt x="45" y="49"/>
                  <a:pt x="49" y="65"/>
                </a:cubicBezTo>
                <a:cubicBezTo>
                  <a:pt x="36" y="78"/>
                  <a:pt x="36" y="78"/>
                  <a:pt x="36" y="78"/>
                </a:cubicBezTo>
                <a:cubicBezTo>
                  <a:pt x="40" y="81"/>
                  <a:pt x="40" y="81"/>
                  <a:pt x="40" y="81"/>
                </a:cubicBezTo>
                <a:cubicBezTo>
                  <a:pt x="37" y="84"/>
                  <a:pt x="37" y="84"/>
                  <a:pt x="37" y="84"/>
                </a:cubicBezTo>
                <a:cubicBezTo>
                  <a:pt x="41" y="88"/>
                  <a:pt x="41" y="88"/>
                  <a:pt x="41" y="88"/>
                </a:cubicBezTo>
                <a:cubicBezTo>
                  <a:pt x="34" y="95"/>
                  <a:pt x="34" y="95"/>
                  <a:pt x="34" y="95"/>
                </a:cubicBezTo>
                <a:cubicBezTo>
                  <a:pt x="30" y="91"/>
                  <a:pt x="30" y="91"/>
                  <a:pt x="30" y="91"/>
                </a:cubicBezTo>
                <a:cubicBezTo>
                  <a:pt x="16" y="105"/>
                  <a:pt x="16" y="105"/>
                  <a:pt x="16" y="105"/>
                </a:cubicBezTo>
                <a:cubicBezTo>
                  <a:pt x="20" y="109"/>
                  <a:pt x="20" y="109"/>
                  <a:pt x="20" y="109"/>
                </a:cubicBezTo>
                <a:cubicBezTo>
                  <a:pt x="13" y="116"/>
                  <a:pt x="13" y="116"/>
                  <a:pt x="13" y="116"/>
                </a:cubicBezTo>
                <a:cubicBezTo>
                  <a:pt x="9" y="112"/>
                  <a:pt x="9" y="112"/>
                  <a:pt x="9" y="112"/>
                </a:cubicBezTo>
                <a:cubicBezTo>
                  <a:pt x="2" y="119"/>
                  <a:pt x="2" y="119"/>
                  <a:pt x="2" y="119"/>
                </a:cubicBezTo>
                <a:cubicBezTo>
                  <a:pt x="0" y="143"/>
                  <a:pt x="0" y="143"/>
                  <a:pt x="0" y="143"/>
                </a:cubicBezTo>
                <a:cubicBezTo>
                  <a:pt x="6" y="149"/>
                  <a:pt x="6" y="149"/>
                  <a:pt x="6" y="149"/>
                </a:cubicBezTo>
                <a:cubicBezTo>
                  <a:pt x="30" y="147"/>
                  <a:pt x="30" y="147"/>
                  <a:pt x="30" y="147"/>
                </a:cubicBezTo>
                <a:cubicBezTo>
                  <a:pt x="44" y="133"/>
                  <a:pt x="44" y="133"/>
                  <a:pt x="44" y="133"/>
                </a:cubicBezTo>
                <a:cubicBezTo>
                  <a:pt x="40" y="129"/>
                  <a:pt x="40" y="129"/>
                  <a:pt x="40" y="129"/>
                </a:cubicBezTo>
                <a:cubicBezTo>
                  <a:pt x="54" y="115"/>
                  <a:pt x="54" y="115"/>
                  <a:pt x="54" y="115"/>
                </a:cubicBezTo>
                <a:cubicBezTo>
                  <a:pt x="58" y="119"/>
                  <a:pt x="58" y="119"/>
                  <a:pt x="58" y="119"/>
                </a:cubicBezTo>
                <a:cubicBezTo>
                  <a:pt x="68" y="109"/>
                  <a:pt x="68" y="109"/>
                  <a:pt x="68" y="109"/>
                </a:cubicBezTo>
                <a:cubicBezTo>
                  <a:pt x="71" y="113"/>
                  <a:pt x="71" y="113"/>
                  <a:pt x="71" y="113"/>
                </a:cubicBezTo>
                <a:cubicBezTo>
                  <a:pt x="84" y="100"/>
                  <a:pt x="84" y="100"/>
                  <a:pt x="84" y="100"/>
                </a:cubicBezTo>
                <a:cubicBezTo>
                  <a:pt x="101" y="104"/>
                  <a:pt x="118" y="100"/>
                  <a:pt x="131" y="87"/>
                </a:cubicBezTo>
                <a:cubicBezTo>
                  <a:pt x="150" y="68"/>
                  <a:pt x="150" y="38"/>
                  <a:pt x="131" y="19"/>
                </a:cubicBezTo>
                <a:close/>
                <a:moveTo>
                  <a:pt x="17" y="134"/>
                </a:moveTo>
                <a:cubicBezTo>
                  <a:pt x="15" y="132"/>
                  <a:pt x="15" y="132"/>
                  <a:pt x="15" y="132"/>
                </a:cubicBezTo>
                <a:cubicBezTo>
                  <a:pt x="53" y="94"/>
                  <a:pt x="53" y="94"/>
                  <a:pt x="53" y="94"/>
                </a:cubicBezTo>
                <a:cubicBezTo>
                  <a:pt x="55" y="97"/>
                  <a:pt x="55" y="97"/>
                  <a:pt x="55" y="97"/>
                </a:cubicBezTo>
                <a:lnTo>
                  <a:pt x="17" y="134"/>
                </a:lnTo>
                <a:close/>
                <a:moveTo>
                  <a:pt x="117" y="48"/>
                </a:moveTo>
                <a:cubicBezTo>
                  <a:pt x="112" y="53"/>
                  <a:pt x="105" y="53"/>
                  <a:pt x="101" y="48"/>
                </a:cubicBezTo>
                <a:cubicBezTo>
                  <a:pt x="97" y="44"/>
                  <a:pt x="97" y="37"/>
                  <a:pt x="101" y="32"/>
                </a:cubicBezTo>
                <a:cubicBezTo>
                  <a:pt x="105" y="28"/>
                  <a:pt x="112" y="28"/>
                  <a:pt x="117" y="32"/>
                </a:cubicBezTo>
                <a:cubicBezTo>
                  <a:pt x="121" y="37"/>
                  <a:pt x="121" y="44"/>
                  <a:pt x="117" y="4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993264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up)">
                                      <p:cBhvr>
                                        <p:cTn id="13" dur="500"/>
                                        <p:tgtEl>
                                          <p:spTgt spid="15"/>
                                        </p:tgtEl>
                                      </p:cBhvr>
                                    </p:animEffect>
                                  </p:childTnLst>
                                </p:cTn>
                              </p:par>
                              <p:par>
                                <p:cTn id="14" presetID="22" presetClass="entr" presetSubtype="1"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up)">
                                      <p:cBhvr>
                                        <p:cTn id="16" dur="500"/>
                                        <p:tgtEl>
                                          <p:spTgt spid="12"/>
                                        </p:tgtEl>
                                      </p:cBhvr>
                                    </p:animEffect>
                                  </p:childTnLst>
                                </p:cTn>
                              </p:par>
                              <p:par>
                                <p:cTn id="17" presetID="22" presetClass="entr" presetSubtype="1"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par>
                                <p:cTn id="20" presetID="22" presetClass="entr" presetSubtype="1"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500"/>
                                        <p:tgtEl>
                                          <p:spTgt spid="5"/>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1500"/>
                            </p:stCondLst>
                            <p:childTnLst>
                              <p:par>
                                <p:cTn id="37" presetID="12" presetClass="entr" presetSubtype="1"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p:tgtEl>
                                          <p:spTgt spid="7"/>
                                        </p:tgtEl>
                                        <p:attrNameLst>
                                          <p:attrName>ppt_y</p:attrName>
                                        </p:attrNameLst>
                                      </p:cBhvr>
                                      <p:tavLst>
                                        <p:tav tm="0">
                                          <p:val>
                                            <p:strVal val="#ppt_y-#ppt_h*1.125000"/>
                                          </p:val>
                                        </p:tav>
                                        <p:tav tm="100000">
                                          <p:val>
                                            <p:strVal val="#ppt_y"/>
                                          </p:val>
                                        </p:tav>
                                      </p:tavLst>
                                    </p:anim>
                                    <p:animEffect transition="in" filter="wipe(down)">
                                      <p:cBhvr>
                                        <p:cTn id="40" dur="500"/>
                                        <p:tgtEl>
                                          <p:spTgt spid="7"/>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p:tgtEl>
                                          <p:spTgt spid="9"/>
                                        </p:tgtEl>
                                        <p:attrNameLst>
                                          <p:attrName>ppt_y</p:attrName>
                                        </p:attrNameLst>
                                      </p:cBhvr>
                                      <p:tavLst>
                                        <p:tav tm="0">
                                          <p:val>
                                            <p:strVal val="#ppt_y-#ppt_h*1.125000"/>
                                          </p:val>
                                        </p:tav>
                                        <p:tav tm="100000">
                                          <p:val>
                                            <p:strVal val="#ppt_y"/>
                                          </p:val>
                                        </p:tav>
                                      </p:tavLst>
                                    </p:anim>
                                    <p:animEffect transition="in" filter="wipe(down)">
                                      <p:cBhvr>
                                        <p:cTn id="44" dur="500"/>
                                        <p:tgtEl>
                                          <p:spTgt spid="9"/>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p:tgtEl>
                                          <p:spTgt spid="10"/>
                                        </p:tgtEl>
                                        <p:attrNameLst>
                                          <p:attrName>ppt_y</p:attrName>
                                        </p:attrNameLst>
                                      </p:cBhvr>
                                      <p:tavLst>
                                        <p:tav tm="0">
                                          <p:val>
                                            <p:strVal val="#ppt_y-#ppt_h*1.125000"/>
                                          </p:val>
                                        </p:tav>
                                        <p:tav tm="100000">
                                          <p:val>
                                            <p:strVal val="#ppt_y"/>
                                          </p:val>
                                        </p:tav>
                                      </p:tavLst>
                                    </p:anim>
                                    <p:animEffect transition="in" filter="wipe(down)">
                                      <p:cBhvr>
                                        <p:cTn id="48" dur="500"/>
                                        <p:tgtEl>
                                          <p:spTgt spid="10"/>
                                        </p:tgtEl>
                                      </p:cBhvr>
                                    </p:animEffect>
                                  </p:childTnLst>
                                </p:cTn>
                              </p:par>
                              <p:par>
                                <p:cTn id="49" presetID="12" presetClass="entr" presetSubtype="1"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p:tgtEl>
                                          <p:spTgt spid="11"/>
                                        </p:tgtEl>
                                        <p:attrNameLst>
                                          <p:attrName>ppt_y</p:attrName>
                                        </p:attrNameLst>
                                      </p:cBhvr>
                                      <p:tavLst>
                                        <p:tav tm="0">
                                          <p:val>
                                            <p:strVal val="#ppt_y-#ppt_h*1.125000"/>
                                          </p:val>
                                        </p:tav>
                                        <p:tav tm="100000">
                                          <p:val>
                                            <p:strVal val="#ppt_y"/>
                                          </p:val>
                                        </p:tav>
                                      </p:tavLst>
                                    </p:anim>
                                    <p:animEffect transition="in" filter="wipe(down)">
                                      <p:cBhvr>
                                        <p:cTn id="52" dur="500"/>
                                        <p:tgtEl>
                                          <p:spTgt spid="11"/>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fltVal val="0"/>
                                          </p:val>
                                        </p:tav>
                                        <p:tav tm="100000">
                                          <p:val>
                                            <p:strVal val="#ppt_h"/>
                                          </p:val>
                                        </p:tav>
                                      </p:tavLst>
                                    </p:anim>
                                    <p:animEffect transition="in" filter="fade">
                                      <p:cBhvr>
                                        <p:cTn id="68" dur="500"/>
                                        <p:tgtEl>
                                          <p:spTgt spid="2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Effect transition="in" filter="fade">
                                      <p:cBhvr>
                                        <p:cTn id="73" dur="500"/>
                                        <p:tgtEl>
                                          <p:spTgt spid="24"/>
                                        </p:tgtEl>
                                      </p:cBhvr>
                                    </p:animEffect>
                                  </p:childTnLst>
                                </p:cTn>
                              </p:par>
                            </p:childTnLst>
                          </p:cTn>
                        </p:par>
                        <p:par>
                          <p:cTn id="74" fill="hold">
                            <p:stCondLst>
                              <p:cond delay="2500"/>
                            </p:stCondLst>
                            <p:childTnLst>
                              <p:par>
                                <p:cTn id="75" presetID="22" presetClass="entr" presetSubtype="1" fill="hold" grpId="0" nodeType="afterEffect">
                                  <p:stCondLst>
                                    <p:cond delay="0"/>
                                  </p:stCondLst>
                                  <p:childTnLst>
                                    <p:set>
                                      <p:cBhvr>
                                        <p:cTn id="76" dur="1" fill="hold">
                                          <p:stCondLst>
                                            <p:cond delay="0"/>
                                          </p:stCondLst>
                                        </p:cTn>
                                        <p:tgtEl>
                                          <p:spTgt spid="17">
                                            <p:txEl>
                                              <p:pRg st="0" end="0"/>
                                            </p:txEl>
                                          </p:spTgt>
                                        </p:tgtEl>
                                        <p:attrNameLst>
                                          <p:attrName>style.visibility</p:attrName>
                                        </p:attrNameLst>
                                      </p:cBhvr>
                                      <p:to>
                                        <p:strVal val="visible"/>
                                      </p:to>
                                    </p:set>
                                    <p:animEffect transition="in" filter="wipe(up)">
                                      <p:cBhvr>
                                        <p:cTn id="77" dur="500"/>
                                        <p:tgtEl>
                                          <p:spTgt spid="17">
                                            <p:txEl>
                                              <p:pRg st="0" end="0"/>
                                            </p:txEl>
                                          </p:spTgt>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8">
                                            <p:txEl>
                                              <p:pRg st="0" end="0"/>
                                            </p:txEl>
                                          </p:spTgt>
                                        </p:tgtEl>
                                        <p:attrNameLst>
                                          <p:attrName>style.visibility</p:attrName>
                                        </p:attrNameLst>
                                      </p:cBhvr>
                                      <p:to>
                                        <p:strVal val="visible"/>
                                      </p:to>
                                    </p:set>
                                    <p:animEffect transition="in" filter="wipe(up)">
                                      <p:cBhvr>
                                        <p:cTn id="80" dur="500"/>
                                        <p:tgtEl>
                                          <p:spTgt spid="18">
                                            <p:txEl>
                                              <p:pRg st="0" end="0"/>
                                            </p:txEl>
                                          </p:spTgt>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9">
                                            <p:txEl>
                                              <p:pRg st="0" end="0"/>
                                            </p:txEl>
                                          </p:spTgt>
                                        </p:tgtEl>
                                        <p:attrNameLst>
                                          <p:attrName>style.visibility</p:attrName>
                                        </p:attrNameLst>
                                      </p:cBhvr>
                                      <p:to>
                                        <p:strVal val="visible"/>
                                      </p:to>
                                    </p:set>
                                    <p:animEffect transition="in" filter="wipe(up)">
                                      <p:cBhvr>
                                        <p:cTn id="83" dur="500"/>
                                        <p:tgtEl>
                                          <p:spTgt spid="19">
                                            <p:txEl>
                                              <p:pRg st="0" end="0"/>
                                            </p:txEl>
                                          </p:spTgt>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20">
                                            <p:txEl>
                                              <p:pRg st="0" end="0"/>
                                            </p:txEl>
                                          </p:spTgt>
                                        </p:tgtEl>
                                        <p:attrNameLst>
                                          <p:attrName>style.visibility</p:attrName>
                                        </p:attrNameLst>
                                      </p:cBhvr>
                                      <p:to>
                                        <p:strVal val="visible"/>
                                      </p:to>
                                    </p:set>
                                    <p:animEffect transition="in" filter="wipe(up)">
                                      <p:cBhvr>
                                        <p:cTn id="86"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3" grpId="0" animBg="1"/>
      <p:bldP spid="4" grpId="0" animBg="1"/>
      <p:bldP spid="5" grpId="0" animBg="1"/>
      <p:bldP spid="6" grpId="0" animBg="1"/>
      <p:bldP spid="8" grpId="0" animBg="1"/>
      <p:bldP spid="17" grpId="0" build="p"/>
      <p:bldP spid="18" grpId="0" build="p"/>
      <p:bldP spid="19" grpId="0" build="p"/>
      <p:bldP spid="20" grpId="0" build="p"/>
      <p:bldP spid="21" grpId="0" animBg="1"/>
      <p:bldP spid="22" grpId="0" animBg="1"/>
      <p:bldP spid="23"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Fishbone Diagram</a:t>
            </a:r>
          </a:p>
        </p:txBody>
      </p:sp>
      <p:sp>
        <p:nvSpPr>
          <p:cNvPr id="4" name="Freeform 14"/>
          <p:cNvSpPr>
            <a:spLocks/>
          </p:cNvSpPr>
          <p:nvPr/>
        </p:nvSpPr>
        <p:spPr bwMode="auto">
          <a:xfrm>
            <a:off x="7591425" y="2247900"/>
            <a:ext cx="1189567" cy="3837517"/>
          </a:xfrm>
          <a:custGeom>
            <a:avLst/>
            <a:gdLst>
              <a:gd name="T0" fmla="*/ 25 w 405"/>
              <a:gd name="T1" fmla="*/ 1290 h 1305"/>
              <a:gd name="T2" fmla="*/ 53 w 405"/>
              <a:gd name="T3" fmla="*/ 1272 h 1305"/>
              <a:gd name="T4" fmla="*/ 137 w 405"/>
              <a:gd name="T5" fmla="*/ 1200 h 1305"/>
              <a:gd name="T6" fmla="*/ 154 w 405"/>
              <a:gd name="T7" fmla="*/ 1182 h 1305"/>
              <a:gd name="T8" fmla="*/ 171 w 405"/>
              <a:gd name="T9" fmla="*/ 1163 h 1305"/>
              <a:gd name="T10" fmla="*/ 221 w 405"/>
              <a:gd name="T11" fmla="*/ 1095 h 1305"/>
              <a:gd name="T12" fmla="*/ 263 w 405"/>
              <a:gd name="T13" fmla="*/ 1022 h 1305"/>
              <a:gd name="T14" fmla="*/ 279 w 405"/>
              <a:gd name="T15" fmla="*/ 986 h 1305"/>
              <a:gd name="T16" fmla="*/ 292 w 405"/>
              <a:gd name="T17" fmla="*/ 956 h 1305"/>
              <a:gd name="T18" fmla="*/ 303 w 405"/>
              <a:gd name="T19" fmla="*/ 925 h 1305"/>
              <a:gd name="T20" fmla="*/ 316 w 405"/>
              <a:gd name="T21" fmla="*/ 885 h 1305"/>
              <a:gd name="T22" fmla="*/ 326 w 405"/>
              <a:gd name="T23" fmla="*/ 843 h 1305"/>
              <a:gd name="T24" fmla="*/ 333 w 405"/>
              <a:gd name="T25" fmla="*/ 809 h 1305"/>
              <a:gd name="T26" fmla="*/ 339 w 405"/>
              <a:gd name="T27" fmla="*/ 775 h 1305"/>
              <a:gd name="T28" fmla="*/ 344 w 405"/>
              <a:gd name="T29" fmla="*/ 731 h 1305"/>
              <a:gd name="T30" fmla="*/ 346 w 405"/>
              <a:gd name="T31" fmla="*/ 687 h 1305"/>
              <a:gd name="T32" fmla="*/ 347 w 405"/>
              <a:gd name="T33" fmla="*/ 653 h 1305"/>
              <a:gd name="T34" fmla="*/ 346 w 405"/>
              <a:gd name="T35" fmla="*/ 617 h 1305"/>
              <a:gd name="T36" fmla="*/ 344 w 405"/>
              <a:gd name="T37" fmla="*/ 573 h 1305"/>
              <a:gd name="T38" fmla="*/ 339 w 405"/>
              <a:gd name="T39" fmla="*/ 529 h 1305"/>
              <a:gd name="T40" fmla="*/ 333 w 405"/>
              <a:gd name="T41" fmla="*/ 495 h 1305"/>
              <a:gd name="T42" fmla="*/ 326 w 405"/>
              <a:gd name="T43" fmla="*/ 461 h 1305"/>
              <a:gd name="T44" fmla="*/ 316 w 405"/>
              <a:gd name="T45" fmla="*/ 420 h 1305"/>
              <a:gd name="T46" fmla="*/ 303 w 405"/>
              <a:gd name="T47" fmla="*/ 380 h 1305"/>
              <a:gd name="T48" fmla="*/ 292 w 405"/>
              <a:gd name="T49" fmla="*/ 348 h 1305"/>
              <a:gd name="T50" fmla="*/ 279 w 405"/>
              <a:gd name="T51" fmla="*/ 318 h 1305"/>
              <a:gd name="T52" fmla="*/ 263 w 405"/>
              <a:gd name="T53" fmla="*/ 282 h 1305"/>
              <a:gd name="T54" fmla="*/ 221 w 405"/>
              <a:gd name="T55" fmla="*/ 209 h 1305"/>
              <a:gd name="T56" fmla="*/ 171 w 405"/>
              <a:gd name="T57" fmla="*/ 142 h 1305"/>
              <a:gd name="T58" fmla="*/ 146 w 405"/>
              <a:gd name="T59" fmla="*/ 113 h 1305"/>
              <a:gd name="T60" fmla="*/ 120 w 405"/>
              <a:gd name="T61" fmla="*/ 88 h 1305"/>
              <a:gd name="T62" fmla="*/ 46 w 405"/>
              <a:gd name="T63" fmla="*/ 28 h 1305"/>
              <a:gd name="T64" fmla="*/ 16 w 405"/>
              <a:gd name="T65" fmla="*/ 9 h 1305"/>
              <a:gd name="T66" fmla="*/ 17 w 405"/>
              <a:gd name="T67" fmla="*/ 6 h 1305"/>
              <a:gd name="T68" fmla="*/ 51 w 405"/>
              <a:gd name="T69" fmla="*/ 21 h 1305"/>
              <a:gd name="T70" fmla="*/ 82 w 405"/>
              <a:gd name="T71" fmla="*/ 37 h 1305"/>
              <a:gd name="T72" fmla="*/ 107 w 405"/>
              <a:gd name="T73" fmla="*/ 53 h 1305"/>
              <a:gd name="T74" fmla="*/ 214 w 405"/>
              <a:gd name="T75" fmla="*/ 144 h 1305"/>
              <a:gd name="T76" fmla="*/ 234 w 405"/>
              <a:gd name="T77" fmla="*/ 166 h 1305"/>
              <a:gd name="T78" fmla="*/ 290 w 405"/>
              <a:gd name="T79" fmla="*/ 242 h 1305"/>
              <a:gd name="T80" fmla="*/ 307 w 405"/>
              <a:gd name="T81" fmla="*/ 271 h 1305"/>
              <a:gd name="T82" fmla="*/ 327 w 405"/>
              <a:gd name="T83" fmla="*/ 309 h 1305"/>
              <a:gd name="T84" fmla="*/ 345 w 405"/>
              <a:gd name="T85" fmla="*/ 348 h 1305"/>
              <a:gd name="T86" fmla="*/ 358 w 405"/>
              <a:gd name="T87" fmla="*/ 381 h 1305"/>
              <a:gd name="T88" fmla="*/ 369 w 405"/>
              <a:gd name="T89" fmla="*/ 415 h 1305"/>
              <a:gd name="T90" fmla="*/ 393 w 405"/>
              <a:gd name="T91" fmla="*/ 513 h 1305"/>
              <a:gd name="T92" fmla="*/ 401 w 405"/>
              <a:gd name="T93" fmla="*/ 578 h 1305"/>
              <a:gd name="T94" fmla="*/ 404 w 405"/>
              <a:gd name="T95" fmla="*/ 625 h 1305"/>
              <a:gd name="T96" fmla="*/ 404 w 405"/>
              <a:gd name="T97" fmla="*/ 671 h 1305"/>
              <a:gd name="T98" fmla="*/ 403 w 405"/>
              <a:gd name="T99" fmla="*/ 708 h 1305"/>
              <a:gd name="T100" fmla="*/ 394 w 405"/>
              <a:gd name="T101" fmla="*/ 782 h 1305"/>
              <a:gd name="T102" fmla="*/ 374 w 405"/>
              <a:gd name="T103" fmla="*/ 872 h 1305"/>
              <a:gd name="T104" fmla="*/ 363 w 405"/>
              <a:gd name="T105" fmla="*/ 906 h 1305"/>
              <a:gd name="T106" fmla="*/ 348 w 405"/>
              <a:gd name="T107" fmla="*/ 948 h 1305"/>
              <a:gd name="T108" fmla="*/ 330 w 405"/>
              <a:gd name="T109" fmla="*/ 988 h 1305"/>
              <a:gd name="T110" fmla="*/ 315 w 405"/>
              <a:gd name="T111" fmla="*/ 1019 h 1305"/>
              <a:gd name="T112" fmla="*/ 298 w 405"/>
              <a:gd name="T113" fmla="*/ 1048 h 1305"/>
              <a:gd name="T114" fmla="*/ 135 w 405"/>
              <a:gd name="T115" fmla="*/ 1231 h 1305"/>
              <a:gd name="T116" fmla="*/ 103 w 405"/>
              <a:gd name="T117" fmla="*/ 1254 h 1305"/>
              <a:gd name="T118" fmla="*/ 66 w 405"/>
              <a:gd name="T119" fmla="*/ 1276 h 1305"/>
              <a:gd name="T120" fmla="*/ 38 w 405"/>
              <a:gd name="T121" fmla="*/ 1289 h 1305"/>
              <a:gd name="T122" fmla="*/ 0 w 405"/>
              <a:gd name="T123" fmla="*/ 1305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5" h="1305">
                <a:moveTo>
                  <a:pt x="0" y="1305"/>
                </a:moveTo>
                <a:cubicBezTo>
                  <a:pt x="0" y="1305"/>
                  <a:pt x="5" y="1302"/>
                  <a:pt x="16" y="1295"/>
                </a:cubicBezTo>
                <a:cubicBezTo>
                  <a:pt x="19" y="1294"/>
                  <a:pt x="21" y="1292"/>
                  <a:pt x="25" y="1290"/>
                </a:cubicBezTo>
                <a:cubicBezTo>
                  <a:pt x="28" y="1288"/>
                  <a:pt x="31" y="1286"/>
                  <a:pt x="35" y="1284"/>
                </a:cubicBezTo>
                <a:cubicBezTo>
                  <a:pt x="38" y="1282"/>
                  <a:pt x="42" y="1279"/>
                  <a:pt x="46" y="1276"/>
                </a:cubicBezTo>
                <a:cubicBezTo>
                  <a:pt x="48" y="1275"/>
                  <a:pt x="50" y="1273"/>
                  <a:pt x="53" y="1272"/>
                </a:cubicBezTo>
                <a:cubicBezTo>
                  <a:pt x="55" y="1270"/>
                  <a:pt x="57" y="1269"/>
                  <a:pt x="59" y="1267"/>
                </a:cubicBezTo>
                <a:cubicBezTo>
                  <a:pt x="77" y="1254"/>
                  <a:pt x="98" y="1237"/>
                  <a:pt x="120" y="1216"/>
                </a:cubicBezTo>
                <a:cubicBezTo>
                  <a:pt x="126" y="1211"/>
                  <a:pt x="131" y="1206"/>
                  <a:pt x="137" y="1200"/>
                </a:cubicBezTo>
                <a:cubicBezTo>
                  <a:pt x="139" y="1199"/>
                  <a:pt x="140" y="1197"/>
                  <a:pt x="141" y="1196"/>
                </a:cubicBezTo>
                <a:cubicBezTo>
                  <a:pt x="143" y="1194"/>
                  <a:pt x="144" y="1193"/>
                  <a:pt x="146" y="1191"/>
                </a:cubicBezTo>
                <a:cubicBezTo>
                  <a:pt x="148" y="1188"/>
                  <a:pt x="151" y="1185"/>
                  <a:pt x="154" y="1182"/>
                </a:cubicBezTo>
                <a:cubicBezTo>
                  <a:pt x="156" y="1180"/>
                  <a:pt x="157" y="1179"/>
                  <a:pt x="158" y="1177"/>
                </a:cubicBezTo>
                <a:cubicBezTo>
                  <a:pt x="160" y="1176"/>
                  <a:pt x="161" y="1174"/>
                  <a:pt x="163" y="1172"/>
                </a:cubicBezTo>
                <a:cubicBezTo>
                  <a:pt x="165" y="1169"/>
                  <a:pt x="168" y="1166"/>
                  <a:pt x="171" y="1163"/>
                </a:cubicBezTo>
                <a:cubicBezTo>
                  <a:pt x="174" y="1159"/>
                  <a:pt x="177" y="1156"/>
                  <a:pt x="180" y="1152"/>
                </a:cubicBezTo>
                <a:cubicBezTo>
                  <a:pt x="182" y="1149"/>
                  <a:pt x="185" y="1145"/>
                  <a:pt x="188" y="1142"/>
                </a:cubicBezTo>
                <a:cubicBezTo>
                  <a:pt x="199" y="1127"/>
                  <a:pt x="210" y="1112"/>
                  <a:pt x="221" y="1095"/>
                </a:cubicBezTo>
                <a:cubicBezTo>
                  <a:pt x="232" y="1079"/>
                  <a:pt x="242" y="1061"/>
                  <a:pt x="252" y="1043"/>
                </a:cubicBezTo>
                <a:cubicBezTo>
                  <a:pt x="254" y="1039"/>
                  <a:pt x="257" y="1034"/>
                  <a:pt x="259" y="1029"/>
                </a:cubicBezTo>
                <a:cubicBezTo>
                  <a:pt x="260" y="1027"/>
                  <a:pt x="261" y="1025"/>
                  <a:pt x="263" y="1022"/>
                </a:cubicBezTo>
                <a:cubicBezTo>
                  <a:pt x="264" y="1020"/>
                  <a:pt x="265" y="1018"/>
                  <a:pt x="266" y="1015"/>
                </a:cubicBezTo>
                <a:cubicBezTo>
                  <a:pt x="268" y="1011"/>
                  <a:pt x="271" y="1006"/>
                  <a:pt x="273" y="1001"/>
                </a:cubicBezTo>
                <a:cubicBezTo>
                  <a:pt x="275" y="996"/>
                  <a:pt x="277" y="991"/>
                  <a:pt x="279" y="986"/>
                </a:cubicBezTo>
                <a:cubicBezTo>
                  <a:pt x="280" y="984"/>
                  <a:pt x="282" y="981"/>
                  <a:pt x="283" y="979"/>
                </a:cubicBezTo>
                <a:cubicBezTo>
                  <a:pt x="284" y="976"/>
                  <a:pt x="285" y="974"/>
                  <a:pt x="286" y="971"/>
                </a:cubicBezTo>
                <a:cubicBezTo>
                  <a:pt x="288" y="966"/>
                  <a:pt x="290" y="961"/>
                  <a:pt x="292" y="956"/>
                </a:cubicBezTo>
                <a:cubicBezTo>
                  <a:pt x="294" y="951"/>
                  <a:pt x="296" y="946"/>
                  <a:pt x="298" y="941"/>
                </a:cubicBezTo>
                <a:cubicBezTo>
                  <a:pt x="298" y="938"/>
                  <a:pt x="299" y="935"/>
                  <a:pt x="300" y="933"/>
                </a:cubicBezTo>
                <a:cubicBezTo>
                  <a:pt x="301" y="930"/>
                  <a:pt x="302" y="927"/>
                  <a:pt x="303" y="925"/>
                </a:cubicBezTo>
                <a:cubicBezTo>
                  <a:pt x="305" y="920"/>
                  <a:pt x="307" y="914"/>
                  <a:pt x="308" y="909"/>
                </a:cubicBezTo>
                <a:cubicBezTo>
                  <a:pt x="310" y="904"/>
                  <a:pt x="312" y="898"/>
                  <a:pt x="313" y="893"/>
                </a:cubicBezTo>
                <a:cubicBezTo>
                  <a:pt x="314" y="890"/>
                  <a:pt x="315" y="887"/>
                  <a:pt x="316" y="885"/>
                </a:cubicBezTo>
                <a:cubicBezTo>
                  <a:pt x="316" y="882"/>
                  <a:pt x="317" y="879"/>
                  <a:pt x="318" y="876"/>
                </a:cubicBezTo>
                <a:cubicBezTo>
                  <a:pt x="319" y="871"/>
                  <a:pt x="321" y="865"/>
                  <a:pt x="322" y="860"/>
                </a:cubicBezTo>
                <a:cubicBezTo>
                  <a:pt x="323" y="854"/>
                  <a:pt x="325" y="849"/>
                  <a:pt x="326" y="843"/>
                </a:cubicBezTo>
                <a:cubicBezTo>
                  <a:pt x="327" y="840"/>
                  <a:pt x="327" y="838"/>
                  <a:pt x="328" y="835"/>
                </a:cubicBezTo>
                <a:cubicBezTo>
                  <a:pt x="328" y="832"/>
                  <a:pt x="329" y="829"/>
                  <a:pt x="330" y="826"/>
                </a:cubicBezTo>
                <a:cubicBezTo>
                  <a:pt x="331" y="821"/>
                  <a:pt x="332" y="815"/>
                  <a:pt x="333" y="809"/>
                </a:cubicBezTo>
                <a:cubicBezTo>
                  <a:pt x="334" y="804"/>
                  <a:pt x="335" y="798"/>
                  <a:pt x="336" y="792"/>
                </a:cubicBezTo>
                <a:cubicBezTo>
                  <a:pt x="336" y="789"/>
                  <a:pt x="337" y="787"/>
                  <a:pt x="337" y="784"/>
                </a:cubicBezTo>
                <a:cubicBezTo>
                  <a:pt x="339" y="775"/>
                  <a:pt x="339" y="775"/>
                  <a:pt x="339" y="775"/>
                </a:cubicBezTo>
                <a:cubicBezTo>
                  <a:pt x="339" y="769"/>
                  <a:pt x="340" y="763"/>
                  <a:pt x="341" y="758"/>
                </a:cubicBezTo>
                <a:cubicBezTo>
                  <a:pt x="341" y="752"/>
                  <a:pt x="342" y="746"/>
                  <a:pt x="343" y="740"/>
                </a:cubicBezTo>
                <a:cubicBezTo>
                  <a:pt x="343" y="737"/>
                  <a:pt x="343" y="734"/>
                  <a:pt x="344" y="731"/>
                </a:cubicBezTo>
                <a:cubicBezTo>
                  <a:pt x="344" y="723"/>
                  <a:pt x="344" y="723"/>
                  <a:pt x="344" y="723"/>
                </a:cubicBezTo>
                <a:cubicBezTo>
                  <a:pt x="345" y="717"/>
                  <a:pt x="345" y="711"/>
                  <a:pt x="346" y="705"/>
                </a:cubicBezTo>
                <a:cubicBezTo>
                  <a:pt x="346" y="699"/>
                  <a:pt x="346" y="693"/>
                  <a:pt x="346" y="687"/>
                </a:cubicBezTo>
                <a:cubicBezTo>
                  <a:pt x="347" y="679"/>
                  <a:pt x="347" y="679"/>
                  <a:pt x="347" y="679"/>
                </a:cubicBezTo>
                <a:cubicBezTo>
                  <a:pt x="347" y="670"/>
                  <a:pt x="347" y="670"/>
                  <a:pt x="347" y="670"/>
                </a:cubicBezTo>
                <a:cubicBezTo>
                  <a:pt x="347" y="653"/>
                  <a:pt x="347" y="653"/>
                  <a:pt x="347" y="653"/>
                </a:cubicBezTo>
                <a:cubicBezTo>
                  <a:pt x="347" y="634"/>
                  <a:pt x="347" y="634"/>
                  <a:pt x="347" y="634"/>
                </a:cubicBezTo>
                <a:cubicBezTo>
                  <a:pt x="347" y="625"/>
                  <a:pt x="347" y="625"/>
                  <a:pt x="347" y="625"/>
                </a:cubicBezTo>
                <a:cubicBezTo>
                  <a:pt x="346" y="617"/>
                  <a:pt x="346" y="617"/>
                  <a:pt x="346" y="617"/>
                </a:cubicBezTo>
                <a:cubicBezTo>
                  <a:pt x="346" y="611"/>
                  <a:pt x="346" y="605"/>
                  <a:pt x="346" y="599"/>
                </a:cubicBezTo>
                <a:cubicBezTo>
                  <a:pt x="345" y="593"/>
                  <a:pt x="345" y="588"/>
                  <a:pt x="344" y="582"/>
                </a:cubicBezTo>
                <a:cubicBezTo>
                  <a:pt x="344" y="573"/>
                  <a:pt x="344" y="573"/>
                  <a:pt x="344" y="573"/>
                </a:cubicBezTo>
                <a:cubicBezTo>
                  <a:pt x="343" y="570"/>
                  <a:pt x="343" y="567"/>
                  <a:pt x="343" y="564"/>
                </a:cubicBezTo>
                <a:cubicBezTo>
                  <a:pt x="342" y="558"/>
                  <a:pt x="341" y="553"/>
                  <a:pt x="341" y="547"/>
                </a:cubicBezTo>
                <a:cubicBezTo>
                  <a:pt x="340" y="541"/>
                  <a:pt x="339" y="535"/>
                  <a:pt x="339" y="529"/>
                </a:cubicBezTo>
                <a:cubicBezTo>
                  <a:pt x="337" y="521"/>
                  <a:pt x="337" y="521"/>
                  <a:pt x="337" y="521"/>
                </a:cubicBezTo>
                <a:cubicBezTo>
                  <a:pt x="337" y="518"/>
                  <a:pt x="336" y="515"/>
                  <a:pt x="336" y="512"/>
                </a:cubicBezTo>
                <a:cubicBezTo>
                  <a:pt x="335" y="506"/>
                  <a:pt x="334" y="501"/>
                  <a:pt x="333" y="495"/>
                </a:cubicBezTo>
                <a:cubicBezTo>
                  <a:pt x="332" y="489"/>
                  <a:pt x="331" y="484"/>
                  <a:pt x="330" y="478"/>
                </a:cubicBezTo>
                <a:cubicBezTo>
                  <a:pt x="329" y="475"/>
                  <a:pt x="328" y="472"/>
                  <a:pt x="328" y="470"/>
                </a:cubicBezTo>
                <a:cubicBezTo>
                  <a:pt x="327" y="467"/>
                  <a:pt x="327" y="464"/>
                  <a:pt x="326" y="461"/>
                </a:cubicBezTo>
                <a:cubicBezTo>
                  <a:pt x="325" y="456"/>
                  <a:pt x="323" y="450"/>
                  <a:pt x="322" y="444"/>
                </a:cubicBezTo>
                <a:cubicBezTo>
                  <a:pt x="321" y="439"/>
                  <a:pt x="319" y="433"/>
                  <a:pt x="318" y="428"/>
                </a:cubicBezTo>
                <a:cubicBezTo>
                  <a:pt x="317" y="425"/>
                  <a:pt x="316" y="422"/>
                  <a:pt x="316" y="420"/>
                </a:cubicBezTo>
                <a:cubicBezTo>
                  <a:pt x="315" y="417"/>
                  <a:pt x="314" y="414"/>
                  <a:pt x="313" y="412"/>
                </a:cubicBezTo>
                <a:cubicBezTo>
                  <a:pt x="311" y="406"/>
                  <a:pt x="310" y="401"/>
                  <a:pt x="308" y="395"/>
                </a:cubicBezTo>
                <a:cubicBezTo>
                  <a:pt x="306" y="390"/>
                  <a:pt x="305" y="385"/>
                  <a:pt x="303" y="380"/>
                </a:cubicBezTo>
                <a:cubicBezTo>
                  <a:pt x="302" y="377"/>
                  <a:pt x="301" y="374"/>
                  <a:pt x="300" y="372"/>
                </a:cubicBezTo>
                <a:cubicBezTo>
                  <a:pt x="299" y="369"/>
                  <a:pt x="298" y="366"/>
                  <a:pt x="297" y="364"/>
                </a:cubicBezTo>
                <a:cubicBezTo>
                  <a:pt x="296" y="359"/>
                  <a:pt x="294" y="353"/>
                  <a:pt x="292" y="348"/>
                </a:cubicBezTo>
                <a:cubicBezTo>
                  <a:pt x="290" y="343"/>
                  <a:pt x="288" y="338"/>
                  <a:pt x="286" y="333"/>
                </a:cubicBezTo>
                <a:cubicBezTo>
                  <a:pt x="285" y="331"/>
                  <a:pt x="284" y="328"/>
                  <a:pt x="283" y="326"/>
                </a:cubicBezTo>
                <a:cubicBezTo>
                  <a:pt x="281" y="323"/>
                  <a:pt x="280" y="321"/>
                  <a:pt x="279" y="318"/>
                </a:cubicBezTo>
                <a:cubicBezTo>
                  <a:pt x="277" y="313"/>
                  <a:pt x="275" y="308"/>
                  <a:pt x="273" y="303"/>
                </a:cubicBezTo>
                <a:cubicBezTo>
                  <a:pt x="271" y="299"/>
                  <a:pt x="268" y="294"/>
                  <a:pt x="266" y="289"/>
                </a:cubicBezTo>
                <a:cubicBezTo>
                  <a:pt x="265" y="287"/>
                  <a:pt x="264" y="284"/>
                  <a:pt x="263" y="282"/>
                </a:cubicBezTo>
                <a:cubicBezTo>
                  <a:pt x="261" y="280"/>
                  <a:pt x="260" y="277"/>
                  <a:pt x="259" y="275"/>
                </a:cubicBezTo>
                <a:cubicBezTo>
                  <a:pt x="256" y="270"/>
                  <a:pt x="254" y="266"/>
                  <a:pt x="252" y="261"/>
                </a:cubicBezTo>
                <a:cubicBezTo>
                  <a:pt x="242" y="243"/>
                  <a:pt x="232" y="226"/>
                  <a:pt x="221" y="209"/>
                </a:cubicBezTo>
                <a:cubicBezTo>
                  <a:pt x="210" y="193"/>
                  <a:pt x="199" y="177"/>
                  <a:pt x="188" y="163"/>
                </a:cubicBezTo>
                <a:cubicBezTo>
                  <a:pt x="185" y="159"/>
                  <a:pt x="182" y="156"/>
                  <a:pt x="180" y="152"/>
                </a:cubicBezTo>
                <a:cubicBezTo>
                  <a:pt x="177" y="149"/>
                  <a:pt x="174" y="145"/>
                  <a:pt x="171" y="142"/>
                </a:cubicBezTo>
                <a:cubicBezTo>
                  <a:pt x="168" y="138"/>
                  <a:pt x="165" y="135"/>
                  <a:pt x="163" y="132"/>
                </a:cubicBezTo>
                <a:cubicBezTo>
                  <a:pt x="160" y="129"/>
                  <a:pt x="157" y="125"/>
                  <a:pt x="154" y="122"/>
                </a:cubicBezTo>
                <a:cubicBezTo>
                  <a:pt x="151" y="119"/>
                  <a:pt x="148" y="116"/>
                  <a:pt x="146" y="113"/>
                </a:cubicBezTo>
                <a:cubicBezTo>
                  <a:pt x="144" y="112"/>
                  <a:pt x="143" y="110"/>
                  <a:pt x="141" y="109"/>
                </a:cubicBezTo>
                <a:cubicBezTo>
                  <a:pt x="140" y="107"/>
                  <a:pt x="139" y="106"/>
                  <a:pt x="137" y="104"/>
                </a:cubicBezTo>
                <a:cubicBezTo>
                  <a:pt x="131" y="99"/>
                  <a:pt x="126" y="93"/>
                  <a:pt x="120" y="88"/>
                </a:cubicBezTo>
                <a:cubicBezTo>
                  <a:pt x="98" y="67"/>
                  <a:pt x="77" y="50"/>
                  <a:pt x="59" y="37"/>
                </a:cubicBezTo>
                <a:cubicBezTo>
                  <a:pt x="57" y="36"/>
                  <a:pt x="55" y="34"/>
                  <a:pt x="53" y="33"/>
                </a:cubicBezTo>
                <a:cubicBezTo>
                  <a:pt x="50" y="31"/>
                  <a:pt x="48" y="30"/>
                  <a:pt x="46" y="28"/>
                </a:cubicBezTo>
                <a:cubicBezTo>
                  <a:pt x="42" y="26"/>
                  <a:pt x="38" y="23"/>
                  <a:pt x="35" y="21"/>
                </a:cubicBezTo>
                <a:cubicBezTo>
                  <a:pt x="31" y="18"/>
                  <a:pt x="28" y="16"/>
                  <a:pt x="24" y="14"/>
                </a:cubicBezTo>
                <a:cubicBezTo>
                  <a:pt x="21" y="12"/>
                  <a:pt x="18" y="10"/>
                  <a:pt x="16" y="9"/>
                </a:cubicBezTo>
                <a:cubicBezTo>
                  <a:pt x="5" y="3"/>
                  <a:pt x="0" y="0"/>
                  <a:pt x="0" y="0"/>
                </a:cubicBezTo>
                <a:cubicBezTo>
                  <a:pt x="0" y="0"/>
                  <a:pt x="1" y="0"/>
                  <a:pt x="4" y="1"/>
                </a:cubicBezTo>
                <a:cubicBezTo>
                  <a:pt x="7" y="2"/>
                  <a:pt x="12" y="4"/>
                  <a:pt x="17" y="6"/>
                </a:cubicBezTo>
                <a:cubicBezTo>
                  <a:pt x="20" y="7"/>
                  <a:pt x="23" y="9"/>
                  <a:pt x="27" y="10"/>
                </a:cubicBezTo>
                <a:cubicBezTo>
                  <a:pt x="30" y="12"/>
                  <a:pt x="34" y="13"/>
                  <a:pt x="38" y="15"/>
                </a:cubicBezTo>
                <a:cubicBezTo>
                  <a:pt x="42" y="17"/>
                  <a:pt x="47" y="19"/>
                  <a:pt x="51" y="21"/>
                </a:cubicBezTo>
                <a:cubicBezTo>
                  <a:pt x="54" y="22"/>
                  <a:pt x="56" y="24"/>
                  <a:pt x="58" y="25"/>
                </a:cubicBezTo>
                <a:cubicBezTo>
                  <a:pt x="61" y="26"/>
                  <a:pt x="63" y="27"/>
                  <a:pt x="66" y="29"/>
                </a:cubicBezTo>
                <a:cubicBezTo>
                  <a:pt x="71" y="31"/>
                  <a:pt x="76" y="34"/>
                  <a:pt x="82" y="37"/>
                </a:cubicBezTo>
                <a:cubicBezTo>
                  <a:pt x="87" y="41"/>
                  <a:pt x="93" y="44"/>
                  <a:pt x="99" y="48"/>
                </a:cubicBezTo>
                <a:cubicBezTo>
                  <a:pt x="100" y="49"/>
                  <a:pt x="102" y="50"/>
                  <a:pt x="103" y="51"/>
                </a:cubicBezTo>
                <a:cubicBezTo>
                  <a:pt x="105" y="51"/>
                  <a:pt x="106" y="52"/>
                  <a:pt x="107" y="53"/>
                </a:cubicBezTo>
                <a:cubicBezTo>
                  <a:pt x="110" y="55"/>
                  <a:pt x="113" y="58"/>
                  <a:pt x="117" y="60"/>
                </a:cubicBezTo>
                <a:cubicBezTo>
                  <a:pt x="123" y="64"/>
                  <a:pt x="129" y="68"/>
                  <a:pt x="135" y="73"/>
                </a:cubicBezTo>
                <a:cubicBezTo>
                  <a:pt x="161" y="92"/>
                  <a:pt x="188" y="116"/>
                  <a:pt x="214" y="144"/>
                </a:cubicBezTo>
                <a:cubicBezTo>
                  <a:pt x="217" y="148"/>
                  <a:pt x="221" y="151"/>
                  <a:pt x="224" y="155"/>
                </a:cubicBezTo>
                <a:cubicBezTo>
                  <a:pt x="226" y="157"/>
                  <a:pt x="227" y="159"/>
                  <a:pt x="229" y="160"/>
                </a:cubicBezTo>
                <a:cubicBezTo>
                  <a:pt x="231" y="162"/>
                  <a:pt x="232" y="164"/>
                  <a:pt x="234" y="166"/>
                </a:cubicBezTo>
                <a:cubicBezTo>
                  <a:pt x="237" y="170"/>
                  <a:pt x="240" y="174"/>
                  <a:pt x="244" y="178"/>
                </a:cubicBezTo>
                <a:cubicBezTo>
                  <a:pt x="247" y="182"/>
                  <a:pt x="250" y="186"/>
                  <a:pt x="253" y="190"/>
                </a:cubicBezTo>
                <a:cubicBezTo>
                  <a:pt x="266" y="206"/>
                  <a:pt x="278" y="224"/>
                  <a:pt x="290" y="242"/>
                </a:cubicBezTo>
                <a:cubicBezTo>
                  <a:pt x="293" y="247"/>
                  <a:pt x="296" y="252"/>
                  <a:pt x="298" y="257"/>
                </a:cubicBezTo>
                <a:cubicBezTo>
                  <a:pt x="300" y="259"/>
                  <a:pt x="301" y="261"/>
                  <a:pt x="303" y="264"/>
                </a:cubicBezTo>
                <a:cubicBezTo>
                  <a:pt x="304" y="266"/>
                  <a:pt x="305" y="269"/>
                  <a:pt x="307" y="271"/>
                </a:cubicBezTo>
                <a:cubicBezTo>
                  <a:pt x="310" y="276"/>
                  <a:pt x="312" y="281"/>
                  <a:pt x="315" y="286"/>
                </a:cubicBezTo>
                <a:cubicBezTo>
                  <a:pt x="318" y="291"/>
                  <a:pt x="320" y="296"/>
                  <a:pt x="323" y="301"/>
                </a:cubicBezTo>
                <a:cubicBezTo>
                  <a:pt x="324" y="304"/>
                  <a:pt x="325" y="306"/>
                  <a:pt x="327" y="309"/>
                </a:cubicBezTo>
                <a:cubicBezTo>
                  <a:pt x="328" y="311"/>
                  <a:pt x="329" y="314"/>
                  <a:pt x="330" y="316"/>
                </a:cubicBezTo>
                <a:cubicBezTo>
                  <a:pt x="333" y="322"/>
                  <a:pt x="335" y="327"/>
                  <a:pt x="338" y="332"/>
                </a:cubicBezTo>
                <a:cubicBezTo>
                  <a:pt x="340" y="338"/>
                  <a:pt x="342" y="343"/>
                  <a:pt x="345" y="348"/>
                </a:cubicBezTo>
                <a:cubicBezTo>
                  <a:pt x="346" y="351"/>
                  <a:pt x="347" y="354"/>
                  <a:pt x="348" y="356"/>
                </a:cubicBezTo>
                <a:cubicBezTo>
                  <a:pt x="349" y="359"/>
                  <a:pt x="350" y="362"/>
                  <a:pt x="351" y="365"/>
                </a:cubicBezTo>
                <a:cubicBezTo>
                  <a:pt x="353" y="370"/>
                  <a:pt x="355" y="376"/>
                  <a:pt x="358" y="381"/>
                </a:cubicBezTo>
                <a:cubicBezTo>
                  <a:pt x="360" y="387"/>
                  <a:pt x="361" y="393"/>
                  <a:pt x="363" y="398"/>
                </a:cubicBezTo>
                <a:cubicBezTo>
                  <a:pt x="364" y="401"/>
                  <a:pt x="365" y="404"/>
                  <a:pt x="366" y="407"/>
                </a:cubicBezTo>
                <a:cubicBezTo>
                  <a:pt x="367" y="410"/>
                  <a:pt x="368" y="412"/>
                  <a:pt x="369" y="415"/>
                </a:cubicBezTo>
                <a:cubicBezTo>
                  <a:pt x="371" y="421"/>
                  <a:pt x="372" y="427"/>
                  <a:pt x="374" y="433"/>
                </a:cubicBezTo>
                <a:cubicBezTo>
                  <a:pt x="381" y="456"/>
                  <a:pt x="387" y="480"/>
                  <a:pt x="391" y="504"/>
                </a:cubicBezTo>
                <a:cubicBezTo>
                  <a:pt x="391" y="507"/>
                  <a:pt x="392" y="510"/>
                  <a:pt x="393" y="513"/>
                </a:cubicBezTo>
                <a:cubicBezTo>
                  <a:pt x="394" y="522"/>
                  <a:pt x="394" y="522"/>
                  <a:pt x="394" y="522"/>
                </a:cubicBezTo>
                <a:cubicBezTo>
                  <a:pt x="395" y="528"/>
                  <a:pt x="396" y="534"/>
                  <a:pt x="397" y="541"/>
                </a:cubicBezTo>
                <a:cubicBezTo>
                  <a:pt x="398" y="553"/>
                  <a:pt x="400" y="565"/>
                  <a:pt x="401" y="578"/>
                </a:cubicBezTo>
                <a:cubicBezTo>
                  <a:pt x="402" y="584"/>
                  <a:pt x="402" y="590"/>
                  <a:pt x="403" y="596"/>
                </a:cubicBezTo>
                <a:cubicBezTo>
                  <a:pt x="403" y="602"/>
                  <a:pt x="403" y="609"/>
                  <a:pt x="404" y="615"/>
                </a:cubicBezTo>
                <a:cubicBezTo>
                  <a:pt x="404" y="625"/>
                  <a:pt x="404" y="625"/>
                  <a:pt x="404" y="625"/>
                </a:cubicBezTo>
                <a:cubicBezTo>
                  <a:pt x="404" y="634"/>
                  <a:pt x="404" y="634"/>
                  <a:pt x="404" y="634"/>
                </a:cubicBezTo>
                <a:cubicBezTo>
                  <a:pt x="405" y="652"/>
                  <a:pt x="405" y="652"/>
                  <a:pt x="405" y="652"/>
                </a:cubicBezTo>
                <a:cubicBezTo>
                  <a:pt x="404" y="671"/>
                  <a:pt x="404" y="671"/>
                  <a:pt x="404" y="671"/>
                </a:cubicBezTo>
                <a:cubicBezTo>
                  <a:pt x="404" y="680"/>
                  <a:pt x="404" y="680"/>
                  <a:pt x="404" y="680"/>
                </a:cubicBezTo>
                <a:cubicBezTo>
                  <a:pt x="404" y="690"/>
                  <a:pt x="404" y="690"/>
                  <a:pt x="404" y="690"/>
                </a:cubicBezTo>
                <a:cubicBezTo>
                  <a:pt x="403" y="696"/>
                  <a:pt x="403" y="702"/>
                  <a:pt x="403" y="708"/>
                </a:cubicBezTo>
                <a:cubicBezTo>
                  <a:pt x="402" y="714"/>
                  <a:pt x="402" y="721"/>
                  <a:pt x="401" y="727"/>
                </a:cubicBezTo>
                <a:cubicBezTo>
                  <a:pt x="400" y="739"/>
                  <a:pt x="398" y="751"/>
                  <a:pt x="397" y="764"/>
                </a:cubicBezTo>
                <a:cubicBezTo>
                  <a:pt x="396" y="770"/>
                  <a:pt x="395" y="776"/>
                  <a:pt x="394" y="782"/>
                </a:cubicBezTo>
                <a:cubicBezTo>
                  <a:pt x="393" y="791"/>
                  <a:pt x="393" y="791"/>
                  <a:pt x="393" y="791"/>
                </a:cubicBezTo>
                <a:cubicBezTo>
                  <a:pt x="392" y="794"/>
                  <a:pt x="391" y="797"/>
                  <a:pt x="391" y="800"/>
                </a:cubicBezTo>
                <a:cubicBezTo>
                  <a:pt x="387" y="825"/>
                  <a:pt x="381" y="848"/>
                  <a:pt x="374" y="872"/>
                </a:cubicBezTo>
                <a:cubicBezTo>
                  <a:pt x="372" y="877"/>
                  <a:pt x="371" y="883"/>
                  <a:pt x="369" y="889"/>
                </a:cubicBezTo>
                <a:cubicBezTo>
                  <a:pt x="368" y="892"/>
                  <a:pt x="367" y="895"/>
                  <a:pt x="366" y="898"/>
                </a:cubicBezTo>
                <a:cubicBezTo>
                  <a:pt x="365" y="900"/>
                  <a:pt x="364" y="903"/>
                  <a:pt x="363" y="906"/>
                </a:cubicBezTo>
                <a:cubicBezTo>
                  <a:pt x="361" y="912"/>
                  <a:pt x="359" y="917"/>
                  <a:pt x="358" y="923"/>
                </a:cubicBezTo>
                <a:cubicBezTo>
                  <a:pt x="355" y="929"/>
                  <a:pt x="353" y="934"/>
                  <a:pt x="351" y="940"/>
                </a:cubicBezTo>
                <a:cubicBezTo>
                  <a:pt x="350" y="942"/>
                  <a:pt x="349" y="945"/>
                  <a:pt x="348" y="948"/>
                </a:cubicBezTo>
                <a:cubicBezTo>
                  <a:pt x="347" y="951"/>
                  <a:pt x="346" y="953"/>
                  <a:pt x="345" y="956"/>
                </a:cubicBezTo>
                <a:cubicBezTo>
                  <a:pt x="342" y="961"/>
                  <a:pt x="340" y="967"/>
                  <a:pt x="338" y="972"/>
                </a:cubicBezTo>
                <a:cubicBezTo>
                  <a:pt x="335" y="977"/>
                  <a:pt x="333" y="983"/>
                  <a:pt x="330" y="988"/>
                </a:cubicBezTo>
                <a:cubicBezTo>
                  <a:pt x="329" y="990"/>
                  <a:pt x="328" y="993"/>
                  <a:pt x="327" y="996"/>
                </a:cubicBezTo>
                <a:cubicBezTo>
                  <a:pt x="325" y="998"/>
                  <a:pt x="324" y="1001"/>
                  <a:pt x="323" y="1003"/>
                </a:cubicBezTo>
                <a:cubicBezTo>
                  <a:pt x="320" y="1008"/>
                  <a:pt x="318" y="1013"/>
                  <a:pt x="315" y="1019"/>
                </a:cubicBezTo>
                <a:cubicBezTo>
                  <a:pt x="312" y="1023"/>
                  <a:pt x="309" y="1028"/>
                  <a:pt x="307" y="1033"/>
                </a:cubicBezTo>
                <a:cubicBezTo>
                  <a:pt x="305" y="1036"/>
                  <a:pt x="304" y="1038"/>
                  <a:pt x="303" y="1041"/>
                </a:cubicBezTo>
                <a:cubicBezTo>
                  <a:pt x="301" y="1043"/>
                  <a:pt x="300" y="1045"/>
                  <a:pt x="298" y="1048"/>
                </a:cubicBezTo>
                <a:cubicBezTo>
                  <a:pt x="295" y="1052"/>
                  <a:pt x="293" y="1057"/>
                  <a:pt x="290" y="1062"/>
                </a:cubicBezTo>
                <a:cubicBezTo>
                  <a:pt x="266" y="1099"/>
                  <a:pt x="240" y="1132"/>
                  <a:pt x="214" y="1160"/>
                </a:cubicBezTo>
                <a:cubicBezTo>
                  <a:pt x="188" y="1189"/>
                  <a:pt x="161" y="1212"/>
                  <a:pt x="135" y="1231"/>
                </a:cubicBezTo>
                <a:cubicBezTo>
                  <a:pt x="129" y="1236"/>
                  <a:pt x="123" y="1241"/>
                  <a:pt x="117" y="1245"/>
                </a:cubicBezTo>
                <a:cubicBezTo>
                  <a:pt x="113" y="1247"/>
                  <a:pt x="110" y="1249"/>
                  <a:pt x="107" y="1251"/>
                </a:cubicBezTo>
                <a:cubicBezTo>
                  <a:pt x="106" y="1252"/>
                  <a:pt x="104" y="1253"/>
                  <a:pt x="103" y="1254"/>
                </a:cubicBezTo>
                <a:cubicBezTo>
                  <a:pt x="102" y="1255"/>
                  <a:pt x="100" y="1256"/>
                  <a:pt x="99" y="1257"/>
                </a:cubicBezTo>
                <a:cubicBezTo>
                  <a:pt x="93" y="1260"/>
                  <a:pt x="87" y="1264"/>
                  <a:pt x="82" y="1267"/>
                </a:cubicBezTo>
                <a:cubicBezTo>
                  <a:pt x="76" y="1270"/>
                  <a:pt x="71" y="1273"/>
                  <a:pt x="66" y="1276"/>
                </a:cubicBezTo>
                <a:cubicBezTo>
                  <a:pt x="63" y="1277"/>
                  <a:pt x="61" y="1278"/>
                  <a:pt x="58" y="1280"/>
                </a:cubicBezTo>
                <a:cubicBezTo>
                  <a:pt x="56" y="1281"/>
                  <a:pt x="54" y="1282"/>
                  <a:pt x="51" y="1283"/>
                </a:cubicBezTo>
                <a:cubicBezTo>
                  <a:pt x="47" y="1285"/>
                  <a:pt x="42" y="1287"/>
                  <a:pt x="38" y="1289"/>
                </a:cubicBezTo>
                <a:cubicBezTo>
                  <a:pt x="34" y="1291"/>
                  <a:pt x="30" y="1293"/>
                  <a:pt x="27" y="1294"/>
                </a:cubicBezTo>
                <a:cubicBezTo>
                  <a:pt x="23" y="1296"/>
                  <a:pt x="20" y="1297"/>
                  <a:pt x="17" y="1298"/>
                </a:cubicBezTo>
                <a:cubicBezTo>
                  <a:pt x="6" y="1303"/>
                  <a:pt x="0" y="1305"/>
                  <a:pt x="0" y="1305"/>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 name="Freeform 15"/>
          <p:cNvSpPr>
            <a:spLocks/>
          </p:cNvSpPr>
          <p:nvPr/>
        </p:nvSpPr>
        <p:spPr bwMode="auto">
          <a:xfrm>
            <a:off x="5866341" y="2404533"/>
            <a:ext cx="1092200" cy="3524251"/>
          </a:xfrm>
          <a:custGeom>
            <a:avLst/>
            <a:gdLst>
              <a:gd name="T0" fmla="*/ 23 w 372"/>
              <a:gd name="T1" fmla="*/ 1185 h 1199"/>
              <a:gd name="T2" fmla="*/ 49 w 372"/>
              <a:gd name="T3" fmla="*/ 1168 h 1199"/>
              <a:gd name="T4" fmla="*/ 142 w 372"/>
              <a:gd name="T5" fmla="*/ 1086 h 1199"/>
              <a:gd name="T6" fmla="*/ 165 w 372"/>
              <a:gd name="T7" fmla="*/ 1058 h 1199"/>
              <a:gd name="T8" fmla="*/ 231 w 372"/>
              <a:gd name="T9" fmla="*/ 958 h 1199"/>
              <a:gd name="T10" fmla="*/ 244 w 372"/>
              <a:gd name="T11" fmla="*/ 933 h 1199"/>
              <a:gd name="T12" fmla="*/ 260 w 372"/>
              <a:gd name="T13" fmla="*/ 899 h 1199"/>
              <a:gd name="T14" fmla="*/ 273 w 372"/>
              <a:gd name="T15" fmla="*/ 864 h 1199"/>
              <a:gd name="T16" fmla="*/ 283 w 372"/>
              <a:gd name="T17" fmla="*/ 835 h 1199"/>
              <a:gd name="T18" fmla="*/ 292 w 372"/>
              <a:gd name="T19" fmla="*/ 805 h 1199"/>
              <a:gd name="T20" fmla="*/ 301 w 372"/>
              <a:gd name="T21" fmla="*/ 767 h 1199"/>
              <a:gd name="T22" fmla="*/ 309 w 372"/>
              <a:gd name="T23" fmla="*/ 728 h 1199"/>
              <a:gd name="T24" fmla="*/ 313 w 372"/>
              <a:gd name="T25" fmla="*/ 696 h 1199"/>
              <a:gd name="T26" fmla="*/ 316 w 372"/>
              <a:gd name="T27" fmla="*/ 664 h 1199"/>
              <a:gd name="T28" fmla="*/ 319 w 372"/>
              <a:gd name="T29" fmla="*/ 624 h 1199"/>
              <a:gd name="T30" fmla="*/ 319 w 372"/>
              <a:gd name="T31" fmla="*/ 583 h 1199"/>
              <a:gd name="T32" fmla="*/ 317 w 372"/>
              <a:gd name="T33" fmla="*/ 551 h 1199"/>
              <a:gd name="T34" fmla="*/ 315 w 372"/>
              <a:gd name="T35" fmla="*/ 518 h 1199"/>
              <a:gd name="T36" fmla="*/ 310 w 372"/>
              <a:gd name="T37" fmla="*/ 478 h 1199"/>
              <a:gd name="T38" fmla="*/ 303 w 372"/>
              <a:gd name="T39" fmla="*/ 439 h 1199"/>
              <a:gd name="T40" fmla="*/ 296 w 372"/>
              <a:gd name="T41" fmla="*/ 408 h 1199"/>
              <a:gd name="T42" fmla="*/ 288 w 372"/>
              <a:gd name="T43" fmla="*/ 378 h 1199"/>
              <a:gd name="T44" fmla="*/ 276 w 372"/>
              <a:gd name="T45" fmla="*/ 342 h 1199"/>
              <a:gd name="T46" fmla="*/ 262 w 372"/>
              <a:gd name="T47" fmla="*/ 306 h 1199"/>
              <a:gd name="T48" fmla="*/ 251 w 372"/>
              <a:gd name="T49" fmla="*/ 279 h 1199"/>
              <a:gd name="T50" fmla="*/ 238 w 372"/>
              <a:gd name="T51" fmla="*/ 253 h 1199"/>
              <a:gd name="T52" fmla="*/ 173 w 372"/>
              <a:gd name="T53" fmla="*/ 150 h 1199"/>
              <a:gd name="T54" fmla="*/ 149 w 372"/>
              <a:gd name="T55" fmla="*/ 121 h 1199"/>
              <a:gd name="T56" fmla="*/ 55 w 372"/>
              <a:gd name="T57" fmla="*/ 35 h 1199"/>
              <a:gd name="T58" fmla="*/ 32 w 372"/>
              <a:gd name="T59" fmla="*/ 19 h 1199"/>
              <a:gd name="T60" fmla="*/ 0 w 372"/>
              <a:gd name="T61" fmla="*/ 0 h 1199"/>
              <a:gd name="T62" fmla="*/ 25 w 372"/>
              <a:gd name="T63" fmla="*/ 9 h 1199"/>
              <a:gd name="T64" fmla="*/ 54 w 372"/>
              <a:gd name="T65" fmla="*/ 23 h 1199"/>
              <a:gd name="T66" fmla="*/ 91 w 372"/>
              <a:gd name="T67" fmla="*/ 44 h 1199"/>
              <a:gd name="T68" fmla="*/ 107 w 372"/>
              <a:gd name="T69" fmla="*/ 55 h 1199"/>
              <a:gd name="T70" fmla="*/ 206 w 372"/>
              <a:gd name="T71" fmla="*/ 142 h 1199"/>
              <a:gd name="T72" fmla="*/ 224 w 372"/>
              <a:gd name="T73" fmla="*/ 163 h 1199"/>
              <a:gd name="T74" fmla="*/ 275 w 372"/>
              <a:gd name="T75" fmla="*/ 236 h 1199"/>
              <a:gd name="T76" fmla="*/ 290 w 372"/>
              <a:gd name="T77" fmla="*/ 263 h 1199"/>
              <a:gd name="T78" fmla="*/ 304 w 372"/>
              <a:gd name="T79" fmla="*/ 291 h 1199"/>
              <a:gd name="T80" fmla="*/ 320 w 372"/>
              <a:gd name="T81" fmla="*/ 327 h 1199"/>
              <a:gd name="T82" fmla="*/ 361 w 372"/>
              <a:gd name="T83" fmla="*/ 471 h 1199"/>
              <a:gd name="T84" fmla="*/ 369 w 372"/>
              <a:gd name="T85" fmla="*/ 531 h 1199"/>
              <a:gd name="T86" fmla="*/ 372 w 372"/>
              <a:gd name="T87" fmla="*/ 574 h 1199"/>
              <a:gd name="T88" fmla="*/ 372 w 372"/>
              <a:gd name="T89" fmla="*/ 616 h 1199"/>
              <a:gd name="T90" fmla="*/ 371 w 372"/>
              <a:gd name="T91" fmla="*/ 651 h 1199"/>
              <a:gd name="T92" fmla="*/ 363 w 372"/>
              <a:gd name="T93" fmla="*/ 719 h 1199"/>
              <a:gd name="T94" fmla="*/ 344 w 372"/>
              <a:gd name="T95" fmla="*/ 801 h 1199"/>
              <a:gd name="T96" fmla="*/ 335 w 372"/>
              <a:gd name="T97" fmla="*/ 833 h 1199"/>
              <a:gd name="T98" fmla="*/ 320 w 372"/>
              <a:gd name="T99" fmla="*/ 871 h 1199"/>
              <a:gd name="T100" fmla="*/ 304 w 372"/>
              <a:gd name="T101" fmla="*/ 908 h 1199"/>
              <a:gd name="T102" fmla="*/ 290 w 372"/>
              <a:gd name="T103" fmla="*/ 936 h 1199"/>
              <a:gd name="T104" fmla="*/ 275 w 372"/>
              <a:gd name="T105" fmla="*/ 963 h 1199"/>
              <a:gd name="T106" fmla="*/ 125 w 372"/>
              <a:gd name="T107" fmla="*/ 1131 h 1199"/>
              <a:gd name="T108" fmla="*/ 95 w 372"/>
              <a:gd name="T109" fmla="*/ 1152 h 1199"/>
              <a:gd name="T110" fmla="*/ 61 w 372"/>
              <a:gd name="T111" fmla="*/ 1172 h 1199"/>
              <a:gd name="T112" fmla="*/ 35 w 372"/>
              <a:gd name="T113" fmla="*/ 1184 h 1199"/>
              <a:gd name="T114" fmla="*/ 0 w 372"/>
              <a:gd name="T115" fmla="*/ 1199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2" h="1199">
                <a:moveTo>
                  <a:pt x="0" y="1199"/>
                </a:moveTo>
                <a:cubicBezTo>
                  <a:pt x="0" y="1199"/>
                  <a:pt x="5" y="1196"/>
                  <a:pt x="15" y="1190"/>
                </a:cubicBezTo>
                <a:cubicBezTo>
                  <a:pt x="17" y="1189"/>
                  <a:pt x="20" y="1187"/>
                  <a:pt x="23" y="1185"/>
                </a:cubicBezTo>
                <a:cubicBezTo>
                  <a:pt x="26" y="1183"/>
                  <a:pt x="29" y="1181"/>
                  <a:pt x="32" y="1179"/>
                </a:cubicBezTo>
                <a:cubicBezTo>
                  <a:pt x="36" y="1177"/>
                  <a:pt x="39" y="1175"/>
                  <a:pt x="43" y="1172"/>
                </a:cubicBezTo>
                <a:cubicBezTo>
                  <a:pt x="45" y="1171"/>
                  <a:pt x="47" y="1170"/>
                  <a:pt x="49" y="1168"/>
                </a:cubicBezTo>
                <a:cubicBezTo>
                  <a:pt x="51" y="1167"/>
                  <a:pt x="53" y="1165"/>
                  <a:pt x="55" y="1164"/>
                </a:cubicBezTo>
                <a:cubicBezTo>
                  <a:pt x="71" y="1152"/>
                  <a:pt x="91" y="1136"/>
                  <a:pt x="111" y="1117"/>
                </a:cubicBezTo>
                <a:cubicBezTo>
                  <a:pt x="121" y="1108"/>
                  <a:pt x="131" y="1097"/>
                  <a:pt x="142" y="1086"/>
                </a:cubicBezTo>
                <a:cubicBezTo>
                  <a:pt x="144" y="1083"/>
                  <a:pt x="147" y="1080"/>
                  <a:pt x="150" y="1077"/>
                </a:cubicBezTo>
                <a:cubicBezTo>
                  <a:pt x="152" y="1074"/>
                  <a:pt x="155" y="1071"/>
                  <a:pt x="157" y="1068"/>
                </a:cubicBezTo>
                <a:cubicBezTo>
                  <a:pt x="160" y="1065"/>
                  <a:pt x="163" y="1062"/>
                  <a:pt x="165" y="1058"/>
                </a:cubicBezTo>
                <a:cubicBezTo>
                  <a:pt x="168" y="1055"/>
                  <a:pt x="170" y="1052"/>
                  <a:pt x="173" y="1049"/>
                </a:cubicBezTo>
                <a:cubicBezTo>
                  <a:pt x="183" y="1035"/>
                  <a:pt x="193" y="1021"/>
                  <a:pt x="203" y="1006"/>
                </a:cubicBezTo>
                <a:cubicBezTo>
                  <a:pt x="213" y="991"/>
                  <a:pt x="222" y="975"/>
                  <a:pt x="231" y="958"/>
                </a:cubicBezTo>
                <a:cubicBezTo>
                  <a:pt x="234" y="954"/>
                  <a:pt x="236" y="950"/>
                  <a:pt x="238" y="946"/>
                </a:cubicBezTo>
                <a:cubicBezTo>
                  <a:pt x="239" y="943"/>
                  <a:pt x="240" y="941"/>
                  <a:pt x="241" y="939"/>
                </a:cubicBezTo>
                <a:cubicBezTo>
                  <a:pt x="242" y="937"/>
                  <a:pt x="243" y="935"/>
                  <a:pt x="244" y="933"/>
                </a:cubicBezTo>
                <a:cubicBezTo>
                  <a:pt x="246" y="928"/>
                  <a:pt x="249" y="924"/>
                  <a:pt x="251" y="919"/>
                </a:cubicBezTo>
                <a:cubicBezTo>
                  <a:pt x="253" y="915"/>
                  <a:pt x="255" y="910"/>
                  <a:pt x="257" y="906"/>
                </a:cubicBezTo>
                <a:cubicBezTo>
                  <a:pt x="258" y="904"/>
                  <a:pt x="259" y="901"/>
                  <a:pt x="260" y="899"/>
                </a:cubicBezTo>
                <a:cubicBezTo>
                  <a:pt x="261" y="897"/>
                  <a:pt x="261" y="894"/>
                  <a:pt x="262" y="892"/>
                </a:cubicBezTo>
                <a:cubicBezTo>
                  <a:pt x="264" y="888"/>
                  <a:pt x="266" y="883"/>
                  <a:pt x="268" y="878"/>
                </a:cubicBezTo>
                <a:cubicBezTo>
                  <a:pt x="270" y="873"/>
                  <a:pt x="272" y="869"/>
                  <a:pt x="273" y="864"/>
                </a:cubicBezTo>
                <a:cubicBezTo>
                  <a:pt x="274" y="862"/>
                  <a:pt x="275" y="859"/>
                  <a:pt x="276" y="857"/>
                </a:cubicBezTo>
                <a:cubicBezTo>
                  <a:pt x="277" y="854"/>
                  <a:pt x="278" y="852"/>
                  <a:pt x="278" y="850"/>
                </a:cubicBezTo>
                <a:cubicBezTo>
                  <a:pt x="280" y="845"/>
                  <a:pt x="282" y="840"/>
                  <a:pt x="283" y="835"/>
                </a:cubicBezTo>
                <a:cubicBezTo>
                  <a:pt x="285" y="830"/>
                  <a:pt x="286" y="825"/>
                  <a:pt x="288" y="820"/>
                </a:cubicBezTo>
                <a:cubicBezTo>
                  <a:pt x="288" y="818"/>
                  <a:pt x="289" y="815"/>
                  <a:pt x="290" y="813"/>
                </a:cubicBezTo>
                <a:cubicBezTo>
                  <a:pt x="290" y="810"/>
                  <a:pt x="291" y="808"/>
                  <a:pt x="292" y="805"/>
                </a:cubicBezTo>
                <a:cubicBezTo>
                  <a:pt x="293" y="800"/>
                  <a:pt x="295" y="795"/>
                  <a:pt x="296" y="790"/>
                </a:cubicBezTo>
                <a:cubicBezTo>
                  <a:pt x="297" y="785"/>
                  <a:pt x="298" y="780"/>
                  <a:pt x="299" y="775"/>
                </a:cubicBezTo>
                <a:cubicBezTo>
                  <a:pt x="300" y="772"/>
                  <a:pt x="301" y="769"/>
                  <a:pt x="301" y="767"/>
                </a:cubicBezTo>
                <a:cubicBezTo>
                  <a:pt x="302" y="764"/>
                  <a:pt x="302" y="762"/>
                  <a:pt x="303" y="759"/>
                </a:cubicBezTo>
                <a:cubicBezTo>
                  <a:pt x="304" y="754"/>
                  <a:pt x="305" y="749"/>
                  <a:pt x="306" y="744"/>
                </a:cubicBezTo>
                <a:cubicBezTo>
                  <a:pt x="307" y="738"/>
                  <a:pt x="308" y="733"/>
                  <a:pt x="309" y="728"/>
                </a:cubicBezTo>
                <a:cubicBezTo>
                  <a:pt x="309" y="725"/>
                  <a:pt x="309" y="723"/>
                  <a:pt x="310" y="720"/>
                </a:cubicBezTo>
                <a:cubicBezTo>
                  <a:pt x="311" y="712"/>
                  <a:pt x="311" y="712"/>
                  <a:pt x="311" y="712"/>
                </a:cubicBezTo>
                <a:cubicBezTo>
                  <a:pt x="312" y="707"/>
                  <a:pt x="312" y="701"/>
                  <a:pt x="313" y="696"/>
                </a:cubicBezTo>
                <a:cubicBezTo>
                  <a:pt x="314" y="691"/>
                  <a:pt x="314" y="685"/>
                  <a:pt x="315" y="680"/>
                </a:cubicBezTo>
                <a:cubicBezTo>
                  <a:pt x="315" y="677"/>
                  <a:pt x="315" y="675"/>
                  <a:pt x="316" y="672"/>
                </a:cubicBezTo>
                <a:cubicBezTo>
                  <a:pt x="316" y="664"/>
                  <a:pt x="316" y="664"/>
                  <a:pt x="316" y="664"/>
                </a:cubicBezTo>
                <a:cubicBezTo>
                  <a:pt x="317" y="659"/>
                  <a:pt x="317" y="653"/>
                  <a:pt x="317" y="648"/>
                </a:cubicBezTo>
                <a:cubicBezTo>
                  <a:pt x="318" y="642"/>
                  <a:pt x="318" y="637"/>
                  <a:pt x="318" y="632"/>
                </a:cubicBezTo>
                <a:cubicBezTo>
                  <a:pt x="319" y="624"/>
                  <a:pt x="319" y="624"/>
                  <a:pt x="319" y="624"/>
                </a:cubicBezTo>
                <a:cubicBezTo>
                  <a:pt x="319" y="615"/>
                  <a:pt x="319" y="615"/>
                  <a:pt x="319" y="615"/>
                </a:cubicBezTo>
                <a:cubicBezTo>
                  <a:pt x="319" y="600"/>
                  <a:pt x="319" y="600"/>
                  <a:pt x="319" y="600"/>
                </a:cubicBezTo>
                <a:cubicBezTo>
                  <a:pt x="319" y="583"/>
                  <a:pt x="319" y="583"/>
                  <a:pt x="319" y="583"/>
                </a:cubicBezTo>
                <a:cubicBezTo>
                  <a:pt x="318" y="574"/>
                  <a:pt x="318" y="574"/>
                  <a:pt x="318" y="574"/>
                </a:cubicBezTo>
                <a:cubicBezTo>
                  <a:pt x="318" y="566"/>
                  <a:pt x="318" y="566"/>
                  <a:pt x="318" y="566"/>
                </a:cubicBezTo>
                <a:cubicBezTo>
                  <a:pt x="318" y="561"/>
                  <a:pt x="318" y="556"/>
                  <a:pt x="317" y="551"/>
                </a:cubicBezTo>
                <a:cubicBezTo>
                  <a:pt x="317" y="545"/>
                  <a:pt x="317" y="540"/>
                  <a:pt x="316" y="534"/>
                </a:cubicBezTo>
                <a:cubicBezTo>
                  <a:pt x="316" y="526"/>
                  <a:pt x="316" y="526"/>
                  <a:pt x="316" y="526"/>
                </a:cubicBezTo>
                <a:cubicBezTo>
                  <a:pt x="315" y="524"/>
                  <a:pt x="315" y="521"/>
                  <a:pt x="315" y="518"/>
                </a:cubicBezTo>
                <a:cubicBezTo>
                  <a:pt x="314" y="513"/>
                  <a:pt x="314" y="508"/>
                  <a:pt x="313" y="502"/>
                </a:cubicBezTo>
                <a:cubicBezTo>
                  <a:pt x="312" y="497"/>
                  <a:pt x="312" y="492"/>
                  <a:pt x="311" y="486"/>
                </a:cubicBezTo>
                <a:cubicBezTo>
                  <a:pt x="310" y="478"/>
                  <a:pt x="310" y="478"/>
                  <a:pt x="310" y="478"/>
                </a:cubicBezTo>
                <a:cubicBezTo>
                  <a:pt x="309" y="476"/>
                  <a:pt x="309" y="473"/>
                  <a:pt x="308" y="471"/>
                </a:cubicBezTo>
                <a:cubicBezTo>
                  <a:pt x="308" y="465"/>
                  <a:pt x="307" y="460"/>
                  <a:pt x="306" y="455"/>
                </a:cubicBezTo>
                <a:cubicBezTo>
                  <a:pt x="305" y="450"/>
                  <a:pt x="304" y="444"/>
                  <a:pt x="303" y="439"/>
                </a:cubicBezTo>
                <a:cubicBezTo>
                  <a:pt x="302" y="437"/>
                  <a:pt x="302" y="434"/>
                  <a:pt x="301" y="431"/>
                </a:cubicBezTo>
                <a:cubicBezTo>
                  <a:pt x="301" y="429"/>
                  <a:pt x="300" y="426"/>
                  <a:pt x="299" y="424"/>
                </a:cubicBezTo>
                <a:cubicBezTo>
                  <a:pt x="298" y="419"/>
                  <a:pt x="297" y="414"/>
                  <a:pt x="296" y="408"/>
                </a:cubicBezTo>
                <a:cubicBezTo>
                  <a:pt x="294" y="403"/>
                  <a:pt x="293" y="398"/>
                  <a:pt x="292" y="393"/>
                </a:cubicBezTo>
                <a:cubicBezTo>
                  <a:pt x="291" y="391"/>
                  <a:pt x="290" y="388"/>
                  <a:pt x="290" y="386"/>
                </a:cubicBezTo>
                <a:cubicBezTo>
                  <a:pt x="289" y="383"/>
                  <a:pt x="288" y="381"/>
                  <a:pt x="288" y="378"/>
                </a:cubicBezTo>
                <a:cubicBezTo>
                  <a:pt x="286" y="373"/>
                  <a:pt x="285" y="368"/>
                  <a:pt x="283" y="363"/>
                </a:cubicBezTo>
                <a:cubicBezTo>
                  <a:pt x="281" y="359"/>
                  <a:pt x="280" y="354"/>
                  <a:pt x="278" y="349"/>
                </a:cubicBezTo>
                <a:cubicBezTo>
                  <a:pt x="277" y="346"/>
                  <a:pt x="277" y="344"/>
                  <a:pt x="276" y="342"/>
                </a:cubicBezTo>
                <a:cubicBezTo>
                  <a:pt x="275" y="339"/>
                  <a:pt x="274" y="337"/>
                  <a:pt x="273" y="334"/>
                </a:cubicBezTo>
                <a:cubicBezTo>
                  <a:pt x="271" y="330"/>
                  <a:pt x="270" y="325"/>
                  <a:pt x="268" y="320"/>
                </a:cubicBezTo>
                <a:cubicBezTo>
                  <a:pt x="266" y="316"/>
                  <a:pt x="264" y="311"/>
                  <a:pt x="262" y="306"/>
                </a:cubicBezTo>
                <a:cubicBezTo>
                  <a:pt x="261" y="304"/>
                  <a:pt x="260" y="302"/>
                  <a:pt x="260" y="299"/>
                </a:cubicBezTo>
                <a:cubicBezTo>
                  <a:pt x="259" y="297"/>
                  <a:pt x="258" y="295"/>
                  <a:pt x="257" y="292"/>
                </a:cubicBezTo>
                <a:cubicBezTo>
                  <a:pt x="255" y="288"/>
                  <a:pt x="253" y="283"/>
                  <a:pt x="251" y="279"/>
                </a:cubicBezTo>
                <a:cubicBezTo>
                  <a:pt x="249" y="275"/>
                  <a:pt x="246" y="270"/>
                  <a:pt x="244" y="266"/>
                </a:cubicBezTo>
                <a:cubicBezTo>
                  <a:pt x="243" y="264"/>
                  <a:pt x="242" y="261"/>
                  <a:pt x="241" y="259"/>
                </a:cubicBezTo>
                <a:cubicBezTo>
                  <a:pt x="240" y="257"/>
                  <a:pt x="239" y="255"/>
                  <a:pt x="238" y="253"/>
                </a:cubicBezTo>
                <a:cubicBezTo>
                  <a:pt x="236" y="249"/>
                  <a:pt x="233" y="244"/>
                  <a:pt x="231" y="240"/>
                </a:cubicBezTo>
                <a:cubicBezTo>
                  <a:pt x="222" y="223"/>
                  <a:pt x="213" y="207"/>
                  <a:pt x="203" y="192"/>
                </a:cubicBezTo>
                <a:cubicBezTo>
                  <a:pt x="193" y="177"/>
                  <a:pt x="183" y="163"/>
                  <a:pt x="173" y="150"/>
                </a:cubicBezTo>
                <a:cubicBezTo>
                  <a:pt x="170" y="146"/>
                  <a:pt x="168" y="143"/>
                  <a:pt x="165" y="140"/>
                </a:cubicBezTo>
                <a:cubicBezTo>
                  <a:pt x="162" y="137"/>
                  <a:pt x="160" y="134"/>
                  <a:pt x="157" y="130"/>
                </a:cubicBezTo>
                <a:cubicBezTo>
                  <a:pt x="155" y="127"/>
                  <a:pt x="152" y="124"/>
                  <a:pt x="149" y="121"/>
                </a:cubicBezTo>
                <a:cubicBezTo>
                  <a:pt x="147" y="118"/>
                  <a:pt x="144" y="115"/>
                  <a:pt x="142" y="113"/>
                </a:cubicBezTo>
                <a:cubicBezTo>
                  <a:pt x="131" y="101"/>
                  <a:pt x="121" y="91"/>
                  <a:pt x="111" y="81"/>
                </a:cubicBezTo>
                <a:cubicBezTo>
                  <a:pt x="90" y="62"/>
                  <a:pt x="71" y="46"/>
                  <a:pt x="55" y="35"/>
                </a:cubicBezTo>
                <a:cubicBezTo>
                  <a:pt x="53" y="33"/>
                  <a:pt x="51" y="32"/>
                  <a:pt x="49" y="30"/>
                </a:cubicBezTo>
                <a:cubicBezTo>
                  <a:pt x="47" y="29"/>
                  <a:pt x="45" y="28"/>
                  <a:pt x="43" y="26"/>
                </a:cubicBezTo>
                <a:cubicBezTo>
                  <a:pt x="39" y="24"/>
                  <a:pt x="36" y="21"/>
                  <a:pt x="32" y="19"/>
                </a:cubicBezTo>
                <a:cubicBezTo>
                  <a:pt x="29" y="17"/>
                  <a:pt x="26" y="15"/>
                  <a:pt x="23" y="13"/>
                </a:cubicBezTo>
                <a:cubicBezTo>
                  <a:pt x="20" y="11"/>
                  <a:pt x="17" y="10"/>
                  <a:pt x="15" y="8"/>
                </a:cubicBezTo>
                <a:cubicBezTo>
                  <a:pt x="5" y="3"/>
                  <a:pt x="0" y="0"/>
                  <a:pt x="0" y="0"/>
                </a:cubicBezTo>
                <a:cubicBezTo>
                  <a:pt x="0" y="0"/>
                  <a:pt x="2" y="0"/>
                  <a:pt x="4" y="1"/>
                </a:cubicBezTo>
                <a:cubicBezTo>
                  <a:pt x="7" y="2"/>
                  <a:pt x="11" y="4"/>
                  <a:pt x="16" y="6"/>
                </a:cubicBezTo>
                <a:cubicBezTo>
                  <a:pt x="19" y="7"/>
                  <a:pt x="22" y="8"/>
                  <a:pt x="25" y="9"/>
                </a:cubicBezTo>
                <a:cubicBezTo>
                  <a:pt x="28" y="11"/>
                  <a:pt x="32" y="12"/>
                  <a:pt x="35" y="14"/>
                </a:cubicBezTo>
                <a:cubicBezTo>
                  <a:pt x="39" y="16"/>
                  <a:pt x="43" y="18"/>
                  <a:pt x="47" y="20"/>
                </a:cubicBezTo>
                <a:cubicBezTo>
                  <a:pt x="50" y="21"/>
                  <a:pt x="52" y="22"/>
                  <a:pt x="54" y="23"/>
                </a:cubicBezTo>
                <a:cubicBezTo>
                  <a:pt x="56" y="24"/>
                  <a:pt x="58" y="25"/>
                  <a:pt x="61" y="26"/>
                </a:cubicBezTo>
                <a:cubicBezTo>
                  <a:pt x="65" y="29"/>
                  <a:pt x="70" y="32"/>
                  <a:pt x="75" y="34"/>
                </a:cubicBezTo>
                <a:cubicBezTo>
                  <a:pt x="80" y="37"/>
                  <a:pt x="86" y="41"/>
                  <a:pt x="91" y="44"/>
                </a:cubicBezTo>
                <a:cubicBezTo>
                  <a:pt x="92" y="45"/>
                  <a:pt x="94" y="46"/>
                  <a:pt x="95" y="46"/>
                </a:cubicBezTo>
                <a:cubicBezTo>
                  <a:pt x="96" y="47"/>
                  <a:pt x="98" y="48"/>
                  <a:pt x="99" y="49"/>
                </a:cubicBezTo>
                <a:cubicBezTo>
                  <a:pt x="102" y="51"/>
                  <a:pt x="105" y="53"/>
                  <a:pt x="107" y="55"/>
                </a:cubicBezTo>
                <a:cubicBezTo>
                  <a:pt x="113" y="58"/>
                  <a:pt x="119" y="63"/>
                  <a:pt x="125" y="67"/>
                </a:cubicBezTo>
                <a:cubicBezTo>
                  <a:pt x="148" y="85"/>
                  <a:pt x="173" y="106"/>
                  <a:pt x="197" y="132"/>
                </a:cubicBezTo>
                <a:cubicBezTo>
                  <a:pt x="200" y="136"/>
                  <a:pt x="203" y="139"/>
                  <a:pt x="206" y="142"/>
                </a:cubicBezTo>
                <a:cubicBezTo>
                  <a:pt x="208" y="144"/>
                  <a:pt x="209" y="146"/>
                  <a:pt x="211" y="147"/>
                </a:cubicBezTo>
                <a:cubicBezTo>
                  <a:pt x="212" y="149"/>
                  <a:pt x="214" y="151"/>
                  <a:pt x="215" y="153"/>
                </a:cubicBezTo>
                <a:cubicBezTo>
                  <a:pt x="218" y="156"/>
                  <a:pt x="221" y="160"/>
                  <a:pt x="224" y="163"/>
                </a:cubicBezTo>
                <a:cubicBezTo>
                  <a:pt x="227" y="167"/>
                  <a:pt x="230" y="171"/>
                  <a:pt x="233" y="174"/>
                </a:cubicBezTo>
                <a:cubicBezTo>
                  <a:pt x="245" y="189"/>
                  <a:pt x="256" y="206"/>
                  <a:pt x="267" y="223"/>
                </a:cubicBezTo>
                <a:cubicBezTo>
                  <a:pt x="269" y="227"/>
                  <a:pt x="272" y="231"/>
                  <a:pt x="275" y="236"/>
                </a:cubicBezTo>
                <a:cubicBezTo>
                  <a:pt x="276" y="238"/>
                  <a:pt x="277" y="240"/>
                  <a:pt x="279" y="242"/>
                </a:cubicBezTo>
                <a:cubicBezTo>
                  <a:pt x="280" y="244"/>
                  <a:pt x="281" y="247"/>
                  <a:pt x="282" y="249"/>
                </a:cubicBezTo>
                <a:cubicBezTo>
                  <a:pt x="285" y="253"/>
                  <a:pt x="287" y="258"/>
                  <a:pt x="290" y="263"/>
                </a:cubicBezTo>
                <a:cubicBezTo>
                  <a:pt x="292" y="267"/>
                  <a:pt x="295" y="272"/>
                  <a:pt x="297" y="276"/>
                </a:cubicBezTo>
                <a:cubicBezTo>
                  <a:pt x="298" y="279"/>
                  <a:pt x="300" y="281"/>
                  <a:pt x="301" y="283"/>
                </a:cubicBezTo>
                <a:cubicBezTo>
                  <a:pt x="302" y="286"/>
                  <a:pt x="303" y="288"/>
                  <a:pt x="304" y="291"/>
                </a:cubicBezTo>
                <a:cubicBezTo>
                  <a:pt x="306" y="295"/>
                  <a:pt x="309" y="300"/>
                  <a:pt x="311" y="305"/>
                </a:cubicBezTo>
                <a:cubicBezTo>
                  <a:pt x="313" y="310"/>
                  <a:pt x="315" y="315"/>
                  <a:pt x="317" y="320"/>
                </a:cubicBezTo>
                <a:cubicBezTo>
                  <a:pt x="318" y="322"/>
                  <a:pt x="319" y="325"/>
                  <a:pt x="320" y="327"/>
                </a:cubicBezTo>
                <a:cubicBezTo>
                  <a:pt x="321" y="330"/>
                  <a:pt x="322" y="332"/>
                  <a:pt x="323" y="335"/>
                </a:cubicBezTo>
                <a:cubicBezTo>
                  <a:pt x="339" y="375"/>
                  <a:pt x="352" y="419"/>
                  <a:pt x="360" y="463"/>
                </a:cubicBezTo>
                <a:cubicBezTo>
                  <a:pt x="360" y="466"/>
                  <a:pt x="361" y="469"/>
                  <a:pt x="361" y="471"/>
                </a:cubicBezTo>
                <a:cubicBezTo>
                  <a:pt x="363" y="480"/>
                  <a:pt x="363" y="480"/>
                  <a:pt x="363" y="480"/>
                </a:cubicBezTo>
                <a:cubicBezTo>
                  <a:pt x="364" y="485"/>
                  <a:pt x="365" y="491"/>
                  <a:pt x="365" y="497"/>
                </a:cubicBezTo>
                <a:cubicBezTo>
                  <a:pt x="367" y="508"/>
                  <a:pt x="368" y="519"/>
                  <a:pt x="369" y="531"/>
                </a:cubicBezTo>
                <a:cubicBezTo>
                  <a:pt x="370" y="536"/>
                  <a:pt x="370" y="542"/>
                  <a:pt x="371" y="548"/>
                </a:cubicBezTo>
                <a:cubicBezTo>
                  <a:pt x="371" y="554"/>
                  <a:pt x="371" y="559"/>
                  <a:pt x="371" y="565"/>
                </a:cubicBezTo>
                <a:cubicBezTo>
                  <a:pt x="372" y="574"/>
                  <a:pt x="372" y="574"/>
                  <a:pt x="372" y="574"/>
                </a:cubicBezTo>
                <a:cubicBezTo>
                  <a:pt x="372" y="582"/>
                  <a:pt x="372" y="582"/>
                  <a:pt x="372" y="582"/>
                </a:cubicBezTo>
                <a:cubicBezTo>
                  <a:pt x="372" y="599"/>
                  <a:pt x="372" y="599"/>
                  <a:pt x="372" y="599"/>
                </a:cubicBezTo>
                <a:cubicBezTo>
                  <a:pt x="372" y="616"/>
                  <a:pt x="372" y="616"/>
                  <a:pt x="372" y="616"/>
                </a:cubicBezTo>
                <a:cubicBezTo>
                  <a:pt x="372" y="625"/>
                  <a:pt x="372" y="625"/>
                  <a:pt x="372" y="625"/>
                </a:cubicBezTo>
                <a:cubicBezTo>
                  <a:pt x="371" y="634"/>
                  <a:pt x="371" y="634"/>
                  <a:pt x="371" y="634"/>
                </a:cubicBezTo>
                <a:cubicBezTo>
                  <a:pt x="371" y="639"/>
                  <a:pt x="371" y="645"/>
                  <a:pt x="371" y="651"/>
                </a:cubicBezTo>
                <a:cubicBezTo>
                  <a:pt x="370" y="656"/>
                  <a:pt x="370" y="662"/>
                  <a:pt x="369" y="668"/>
                </a:cubicBezTo>
                <a:cubicBezTo>
                  <a:pt x="368" y="679"/>
                  <a:pt x="367" y="690"/>
                  <a:pt x="365" y="702"/>
                </a:cubicBezTo>
                <a:cubicBezTo>
                  <a:pt x="364" y="707"/>
                  <a:pt x="364" y="713"/>
                  <a:pt x="363" y="719"/>
                </a:cubicBezTo>
                <a:cubicBezTo>
                  <a:pt x="361" y="727"/>
                  <a:pt x="361" y="727"/>
                  <a:pt x="361" y="727"/>
                </a:cubicBezTo>
                <a:cubicBezTo>
                  <a:pt x="361" y="730"/>
                  <a:pt x="360" y="733"/>
                  <a:pt x="360" y="735"/>
                </a:cubicBezTo>
                <a:cubicBezTo>
                  <a:pt x="356" y="758"/>
                  <a:pt x="350" y="779"/>
                  <a:pt x="344" y="801"/>
                </a:cubicBezTo>
                <a:cubicBezTo>
                  <a:pt x="343" y="806"/>
                  <a:pt x="341" y="811"/>
                  <a:pt x="340" y="817"/>
                </a:cubicBezTo>
                <a:cubicBezTo>
                  <a:pt x="339" y="819"/>
                  <a:pt x="338" y="822"/>
                  <a:pt x="337" y="825"/>
                </a:cubicBezTo>
                <a:cubicBezTo>
                  <a:pt x="336" y="827"/>
                  <a:pt x="335" y="830"/>
                  <a:pt x="335" y="833"/>
                </a:cubicBezTo>
                <a:cubicBezTo>
                  <a:pt x="333" y="838"/>
                  <a:pt x="331" y="843"/>
                  <a:pt x="329" y="848"/>
                </a:cubicBezTo>
                <a:cubicBezTo>
                  <a:pt x="327" y="853"/>
                  <a:pt x="325" y="858"/>
                  <a:pt x="323" y="863"/>
                </a:cubicBezTo>
                <a:cubicBezTo>
                  <a:pt x="322" y="866"/>
                  <a:pt x="321" y="868"/>
                  <a:pt x="320" y="871"/>
                </a:cubicBezTo>
                <a:cubicBezTo>
                  <a:pt x="319" y="873"/>
                  <a:pt x="318" y="876"/>
                  <a:pt x="317" y="878"/>
                </a:cubicBezTo>
                <a:cubicBezTo>
                  <a:pt x="315" y="883"/>
                  <a:pt x="313" y="888"/>
                  <a:pt x="311" y="893"/>
                </a:cubicBezTo>
                <a:cubicBezTo>
                  <a:pt x="309" y="898"/>
                  <a:pt x="306" y="903"/>
                  <a:pt x="304" y="908"/>
                </a:cubicBezTo>
                <a:cubicBezTo>
                  <a:pt x="303" y="910"/>
                  <a:pt x="302" y="912"/>
                  <a:pt x="301" y="915"/>
                </a:cubicBezTo>
                <a:cubicBezTo>
                  <a:pt x="300" y="917"/>
                  <a:pt x="298" y="920"/>
                  <a:pt x="297" y="922"/>
                </a:cubicBezTo>
                <a:cubicBezTo>
                  <a:pt x="295" y="927"/>
                  <a:pt x="292" y="931"/>
                  <a:pt x="290" y="936"/>
                </a:cubicBezTo>
                <a:cubicBezTo>
                  <a:pt x="287" y="940"/>
                  <a:pt x="285" y="945"/>
                  <a:pt x="282" y="949"/>
                </a:cubicBezTo>
                <a:cubicBezTo>
                  <a:pt x="281" y="952"/>
                  <a:pt x="280" y="954"/>
                  <a:pt x="279" y="956"/>
                </a:cubicBezTo>
                <a:cubicBezTo>
                  <a:pt x="277" y="958"/>
                  <a:pt x="276" y="961"/>
                  <a:pt x="275" y="963"/>
                </a:cubicBezTo>
                <a:cubicBezTo>
                  <a:pt x="272" y="967"/>
                  <a:pt x="269" y="971"/>
                  <a:pt x="267" y="976"/>
                </a:cubicBezTo>
                <a:cubicBezTo>
                  <a:pt x="245" y="1010"/>
                  <a:pt x="221" y="1040"/>
                  <a:pt x="197" y="1066"/>
                </a:cubicBezTo>
                <a:cubicBezTo>
                  <a:pt x="173" y="1092"/>
                  <a:pt x="148" y="1114"/>
                  <a:pt x="125" y="1131"/>
                </a:cubicBezTo>
                <a:cubicBezTo>
                  <a:pt x="119" y="1136"/>
                  <a:pt x="113" y="1140"/>
                  <a:pt x="107" y="1144"/>
                </a:cubicBezTo>
                <a:cubicBezTo>
                  <a:pt x="105" y="1145"/>
                  <a:pt x="102" y="1147"/>
                  <a:pt x="99" y="1149"/>
                </a:cubicBezTo>
                <a:cubicBezTo>
                  <a:pt x="98" y="1150"/>
                  <a:pt x="96" y="1151"/>
                  <a:pt x="95" y="1152"/>
                </a:cubicBezTo>
                <a:cubicBezTo>
                  <a:pt x="94" y="1153"/>
                  <a:pt x="92" y="1154"/>
                  <a:pt x="91" y="1154"/>
                </a:cubicBezTo>
                <a:cubicBezTo>
                  <a:pt x="86" y="1158"/>
                  <a:pt x="80" y="1161"/>
                  <a:pt x="75" y="1164"/>
                </a:cubicBezTo>
                <a:cubicBezTo>
                  <a:pt x="70" y="1167"/>
                  <a:pt x="65" y="1169"/>
                  <a:pt x="61" y="1172"/>
                </a:cubicBezTo>
                <a:cubicBezTo>
                  <a:pt x="58" y="1173"/>
                  <a:pt x="56" y="1174"/>
                  <a:pt x="54" y="1176"/>
                </a:cubicBezTo>
                <a:cubicBezTo>
                  <a:pt x="52" y="1177"/>
                  <a:pt x="50" y="1178"/>
                  <a:pt x="47" y="1179"/>
                </a:cubicBezTo>
                <a:cubicBezTo>
                  <a:pt x="43" y="1181"/>
                  <a:pt x="39" y="1183"/>
                  <a:pt x="35" y="1184"/>
                </a:cubicBezTo>
                <a:cubicBezTo>
                  <a:pt x="32" y="1186"/>
                  <a:pt x="28" y="1188"/>
                  <a:pt x="25" y="1189"/>
                </a:cubicBezTo>
                <a:cubicBezTo>
                  <a:pt x="22" y="1190"/>
                  <a:pt x="19" y="1192"/>
                  <a:pt x="16" y="1193"/>
                </a:cubicBezTo>
                <a:cubicBezTo>
                  <a:pt x="6" y="1197"/>
                  <a:pt x="0" y="1199"/>
                  <a:pt x="0" y="1199"/>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 name="Freeform 16"/>
          <p:cNvSpPr>
            <a:spLocks/>
          </p:cNvSpPr>
          <p:nvPr/>
        </p:nvSpPr>
        <p:spPr bwMode="auto">
          <a:xfrm>
            <a:off x="4179357" y="2559052"/>
            <a:ext cx="999067" cy="3215217"/>
          </a:xfrm>
          <a:custGeom>
            <a:avLst/>
            <a:gdLst>
              <a:gd name="T0" fmla="*/ 21 w 340"/>
              <a:gd name="T1" fmla="*/ 1080 h 1093"/>
              <a:gd name="T2" fmla="*/ 44 w 340"/>
              <a:gd name="T3" fmla="*/ 1065 h 1093"/>
              <a:gd name="T4" fmla="*/ 157 w 340"/>
              <a:gd name="T5" fmla="*/ 956 h 1093"/>
              <a:gd name="T6" fmla="*/ 217 w 340"/>
              <a:gd name="T7" fmla="*/ 862 h 1093"/>
              <a:gd name="T8" fmla="*/ 228 w 340"/>
              <a:gd name="T9" fmla="*/ 838 h 1093"/>
              <a:gd name="T10" fmla="*/ 239 w 340"/>
              <a:gd name="T11" fmla="*/ 813 h 1093"/>
              <a:gd name="T12" fmla="*/ 251 w 340"/>
              <a:gd name="T13" fmla="*/ 781 h 1093"/>
              <a:gd name="T14" fmla="*/ 262 w 340"/>
              <a:gd name="T15" fmla="*/ 747 h 1093"/>
              <a:gd name="T16" fmla="*/ 269 w 340"/>
              <a:gd name="T17" fmla="*/ 720 h 1093"/>
              <a:gd name="T18" fmla="*/ 276 w 340"/>
              <a:gd name="T19" fmla="*/ 692 h 1093"/>
              <a:gd name="T20" fmla="*/ 282 w 340"/>
              <a:gd name="T21" fmla="*/ 656 h 1093"/>
              <a:gd name="T22" fmla="*/ 286 w 340"/>
              <a:gd name="T23" fmla="*/ 620 h 1093"/>
              <a:gd name="T24" fmla="*/ 289 w 340"/>
              <a:gd name="T25" fmla="*/ 590 h 1093"/>
              <a:gd name="T26" fmla="*/ 290 w 340"/>
              <a:gd name="T27" fmla="*/ 561 h 1093"/>
              <a:gd name="T28" fmla="*/ 290 w 340"/>
              <a:gd name="T29" fmla="*/ 524 h 1093"/>
              <a:gd name="T30" fmla="*/ 288 w 340"/>
              <a:gd name="T31" fmla="*/ 487 h 1093"/>
              <a:gd name="T32" fmla="*/ 285 w 340"/>
              <a:gd name="T33" fmla="*/ 458 h 1093"/>
              <a:gd name="T34" fmla="*/ 281 w 340"/>
              <a:gd name="T35" fmla="*/ 429 h 1093"/>
              <a:gd name="T36" fmla="*/ 274 w 340"/>
              <a:gd name="T37" fmla="*/ 393 h 1093"/>
              <a:gd name="T38" fmla="*/ 266 w 340"/>
              <a:gd name="T39" fmla="*/ 359 h 1093"/>
              <a:gd name="T40" fmla="*/ 258 w 340"/>
              <a:gd name="T41" fmla="*/ 331 h 1093"/>
              <a:gd name="T42" fmla="*/ 249 w 340"/>
              <a:gd name="T43" fmla="*/ 305 h 1093"/>
              <a:gd name="T44" fmla="*/ 236 w 340"/>
              <a:gd name="T45" fmla="*/ 273 h 1093"/>
              <a:gd name="T46" fmla="*/ 222 w 340"/>
              <a:gd name="T47" fmla="*/ 242 h 1093"/>
              <a:gd name="T48" fmla="*/ 211 w 340"/>
              <a:gd name="T49" fmla="*/ 219 h 1093"/>
              <a:gd name="T50" fmla="*/ 150 w 340"/>
              <a:gd name="T51" fmla="*/ 128 h 1093"/>
              <a:gd name="T52" fmla="*/ 129 w 340"/>
              <a:gd name="T53" fmla="*/ 103 h 1093"/>
              <a:gd name="T54" fmla="*/ 44 w 340"/>
              <a:gd name="T55" fmla="*/ 28 h 1093"/>
              <a:gd name="T56" fmla="*/ 21 w 340"/>
              <a:gd name="T57" fmla="*/ 12 h 1093"/>
              <a:gd name="T58" fmla="*/ 4 w 340"/>
              <a:gd name="T59" fmla="*/ 1 h 1093"/>
              <a:gd name="T60" fmla="*/ 32 w 340"/>
              <a:gd name="T61" fmla="*/ 13 h 1093"/>
              <a:gd name="T62" fmla="*/ 56 w 340"/>
              <a:gd name="T63" fmla="*/ 24 h 1093"/>
              <a:gd name="T64" fmla="*/ 87 w 340"/>
              <a:gd name="T65" fmla="*/ 42 h 1093"/>
              <a:gd name="T66" fmla="*/ 114 w 340"/>
              <a:gd name="T67" fmla="*/ 61 h 1093"/>
              <a:gd name="T68" fmla="*/ 193 w 340"/>
              <a:gd name="T69" fmla="*/ 134 h 1093"/>
              <a:gd name="T70" fmla="*/ 213 w 340"/>
              <a:gd name="T71" fmla="*/ 159 h 1093"/>
              <a:gd name="T72" fmla="*/ 254 w 340"/>
              <a:gd name="T73" fmla="*/ 221 h 1093"/>
              <a:gd name="T74" fmla="*/ 271 w 340"/>
              <a:gd name="T75" fmla="*/ 252 h 1093"/>
              <a:gd name="T76" fmla="*/ 284 w 340"/>
              <a:gd name="T77" fmla="*/ 278 h 1093"/>
              <a:gd name="T78" fmla="*/ 295 w 340"/>
              <a:gd name="T79" fmla="*/ 305 h 1093"/>
              <a:gd name="T80" fmla="*/ 331 w 340"/>
              <a:gd name="T81" fmla="*/ 437 h 1093"/>
              <a:gd name="T82" fmla="*/ 338 w 340"/>
              <a:gd name="T83" fmla="*/ 499 h 1093"/>
              <a:gd name="T84" fmla="*/ 340 w 340"/>
              <a:gd name="T85" fmla="*/ 531 h 1093"/>
              <a:gd name="T86" fmla="*/ 339 w 340"/>
              <a:gd name="T87" fmla="*/ 570 h 1093"/>
              <a:gd name="T88" fmla="*/ 337 w 340"/>
              <a:gd name="T89" fmla="*/ 609 h 1093"/>
              <a:gd name="T90" fmla="*/ 330 w 340"/>
              <a:gd name="T91" fmla="*/ 663 h 1093"/>
              <a:gd name="T92" fmla="*/ 292 w 340"/>
              <a:gd name="T93" fmla="*/ 794 h 1093"/>
              <a:gd name="T94" fmla="*/ 278 w 340"/>
              <a:gd name="T95" fmla="*/ 827 h 1093"/>
              <a:gd name="T96" fmla="*/ 265 w 340"/>
              <a:gd name="T97" fmla="*/ 853 h 1093"/>
              <a:gd name="T98" fmla="*/ 251 w 340"/>
              <a:gd name="T99" fmla="*/ 878 h 1093"/>
              <a:gd name="T100" fmla="*/ 114 w 340"/>
              <a:gd name="T101" fmla="*/ 1031 h 1093"/>
              <a:gd name="T102" fmla="*/ 87 w 340"/>
              <a:gd name="T103" fmla="*/ 1050 h 1093"/>
              <a:gd name="T104" fmla="*/ 56 w 340"/>
              <a:gd name="T105" fmla="*/ 1068 h 1093"/>
              <a:gd name="T106" fmla="*/ 32 w 340"/>
              <a:gd name="T107" fmla="*/ 1080 h 1093"/>
              <a:gd name="T108" fmla="*/ 0 w 340"/>
              <a:gd name="T109" fmla="*/ 1093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0" h="1093">
                <a:moveTo>
                  <a:pt x="0" y="1093"/>
                </a:moveTo>
                <a:cubicBezTo>
                  <a:pt x="0" y="1093"/>
                  <a:pt x="5" y="1090"/>
                  <a:pt x="14" y="1085"/>
                </a:cubicBezTo>
                <a:cubicBezTo>
                  <a:pt x="16" y="1084"/>
                  <a:pt x="18" y="1082"/>
                  <a:pt x="21" y="1080"/>
                </a:cubicBezTo>
                <a:cubicBezTo>
                  <a:pt x="23" y="1079"/>
                  <a:pt x="26" y="1077"/>
                  <a:pt x="29" y="1075"/>
                </a:cubicBezTo>
                <a:cubicBezTo>
                  <a:pt x="33" y="1073"/>
                  <a:pt x="36" y="1071"/>
                  <a:pt x="39" y="1068"/>
                </a:cubicBezTo>
                <a:cubicBezTo>
                  <a:pt x="41" y="1067"/>
                  <a:pt x="43" y="1066"/>
                  <a:pt x="44" y="1065"/>
                </a:cubicBezTo>
                <a:cubicBezTo>
                  <a:pt x="46" y="1063"/>
                  <a:pt x="48" y="1062"/>
                  <a:pt x="50" y="1061"/>
                </a:cubicBezTo>
                <a:cubicBezTo>
                  <a:pt x="65" y="1050"/>
                  <a:pt x="83" y="1036"/>
                  <a:pt x="101" y="1018"/>
                </a:cubicBezTo>
                <a:cubicBezTo>
                  <a:pt x="119" y="1001"/>
                  <a:pt x="139" y="980"/>
                  <a:pt x="157" y="956"/>
                </a:cubicBezTo>
                <a:cubicBezTo>
                  <a:pt x="167" y="943"/>
                  <a:pt x="176" y="931"/>
                  <a:pt x="185" y="917"/>
                </a:cubicBezTo>
                <a:cubicBezTo>
                  <a:pt x="194" y="903"/>
                  <a:pt x="202" y="888"/>
                  <a:pt x="211" y="873"/>
                </a:cubicBezTo>
                <a:cubicBezTo>
                  <a:pt x="213" y="869"/>
                  <a:pt x="215" y="866"/>
                  <a:pt x="217" y="862"/>
                </a:cubicBezTo>
                <a:cubicBezTo>
                  <a:pt x="218" y="860"/>
                  <a:pt x="219" y="858"/>
                  <a:pt x="220" y="856"/>
                </a:cubicBezTo>
                <a:cubicBezTo>
                  <a:pt x="221" y="854"/>
                  <a:pt x="222" y="852"/>
                  <a:pt x="223" y="850"/>
                </a:cubicBezTo>
                <a:cubicBezTo>
                  <a:pt x="224" y="846"/>
                  <a:pt x="226" y="842"/>
                  <a:pt x="228" y="838"/>
                </a:cubicBezTo>
                <a:cubicBezTo>
                  <a:pt x="230" y="834"/>
                  <a:pt x="232" y="830"/>
                  <a:pt x="234" y="826"/>
                </a:cubicBezTo>
                <a:cubicBezTo>
                  <a:pt x="235" y="824"/>
                  <a:pt x="235" y="821"/>
                  <a:pt x="236" y="819"/>
                </a:cubicBezTo>
                <a:cubicBezTo>
                  <a:pt x="237" y="817"/>
                  <a:pt x="238" y="815"/>
                  <a:pt x="239" y="813"/>
                </a:cubicBezTo>
                <a:cubicBezTo>
                  <a:pt x="241" y="809"/>
                  <a:pt x="242" y="805"/>
                  <a:pt x="244" y="800"/>
                </a:cubicBezTo>
                <a:cubicBezTo>
                  <a:pt x="246" y="796"/>
                  <a:pt x="247" y="792"/>
                  <a:pt x="249" y="787"/>
                </a:cubicBezTo>
                <a:cubicBezTo>
                  <a:pt x="250" y="785"/>
                  <a:pt x="250" y="783"/>
                  <a:pt x="251" y="781"/>
                </a:cubicBezTo>
                <a:cubicBezTo>
                  <a:pt x="252" y="779"/>
                  <a:pt x="253" y="776"/>
                  <a:pt x="253" y="774"/>
                </a:cubicBezTo>
                <a:cubicBezTo>
                  <a:pt x="255" y="770"/>
                  <a:pt x="256" y="765"/>
                  <a:pt x="258" y="761"/>
                </a:cubicBezTo>
                <a:cubicBezTo>
                  <a:pt x="259" y="756"/>
                  <a:pt x="260" y="752"/>
                  <a:pt x="262" y="747"/>
                </a:cubicBezTo>
                <a:cubicBezTo>
                  <a:pt x="262" y="745"/>
                  <a:pt x="263" y="743"/>
                  <a:pt x="264" y="741"/>
                </a:cubicBezTo>
                <a:cubicBezTo>
                  <a:pt x="264" y="738"/>
                  <a:pt x="265" y="736"/>
                  <a:pt x="266" y="734"/>
                </a:cubicBezTo>
                <a:cubicBezTo>
                  <a:pt x="267" y="729"/>
                  <a:pt x="268" y="725"/>
                  <a:pt x="269" y="720"/>
                </a:cubicBezTo>
                <a:cubicBezTo>
                  <a:pt x="270" y="715"/>
                  <a:pt x="271" y="711"/>
                  <a:pt x="273" y="706"/>
                </a:cubicBezTo>
                <a:cubicBezTo>
                  <a:pt x="273" y="704"/>
                  <a:pt x="274" y="701"/>
                  <a:pt x="274" y="699"/>
                </a:cubicBezTo>
                <a:cubicBezTo>
                  <a:pt x="275" y="697"/>
                  <a:pt x="275" y="694"/>
                  <a:pt x="276" y="692"/>
                </a:cubicBezTo>
                <a:cubicBezTo>
                  <a:pt x="276" y="687"/>
                  <a:pt x="277" y="682"/>
                  <a:pt x="278" y="678"/>
                </a:cubicBezTo>
                <a:cubicBezTo>
                  <a:pt x="279" y="673"/>
                  <a:pt x="280" y="668"/>
                  <a:pt x="281" y="663"/>
                </a:cubicBezTo>
                <a:cubicBezTo>
                  <a:pt x="281" y="661"/>
                  <a:pt x="282" y="659"/>
                  <a:pt x="282" y="656"/>
                </a:cubicBezTo>
                <a:cubicBezTo>
                  <a:pt x="283" y="649"/>
                  <a:pt x="283" y="649"/>
                  <a:pt x="283" y="649"/>
                </a:cubicBezTo>
                <a:cubicBezTo>
                  <a:pt x="284" y="644"/>
                  <a:pt x="284" y="639"/>
                  <a:pt x="285" y="634"/>
                </a:cubicBezTo>
                <a:cubicBezTo>
                  <a:pt x="285" y="630"/>
                  <a:pt x="286" y="625"/>
                  <a:pt x="286" y="620"/>
                </a:cubicBezTo>
                <a:cubicBezTo>
                  <a:pt x="287" y="617"/>
                  <a:pt x="287" y="615"/>
                  <a:pt x="287" y="612"/>
                </a:cubicBezTo>
                <a:cubicBezTo>
                  <a:pt x="288" y="605"/>
                  <a:pt x="288" y="605"/>
                  <a:pt x="288" y="605"/>
                </a:cubicBezTo>
                <a:cubicBezTo>
                  <a:pt x="288" y="600"/>
                  <a:pt x="289" y="595"/>
                  <a:pt x="289" y="590"/>
                </a:cubicBezTo>
                <a:cubicBezTo>
                  <a:pt x="289" y="586"/>
                  <a:pt x="289" y="581"/>
                  <a:pt x="290" y="576"/>
                </a:cubicBezTo>
                <a:cubicBezTo>
                  <a:pt x="290" y="568"/>
                  <a:pt x="290" y="568"/>
                  <a:pt x="290" y="568"/>
                </a:cubicBezTo>
                <a:cubicBezTo>
                  <a:pt x="290" y="561"/>
                  <a:pt x="290" y="561"/>
                  <a:pt x="290" y="561"/>
                </a:cubicBezTo>
                <a:cubicBezTo>
                  <a:pt x="290" y="547"/>
                  <a:pt x="290" y="547"/>
                  <a:pt x="290" y="547"/>
                </a:cubicBezTo>
                <a:cubicBezTo>
                  <a:pt x="290" y="531"/>
                  <a:pt x="290" y="531"/>
                  <a:pt x="290" y="531"/>
                </a:cubicBezTo>
                <a:cubicBezTo>
                  <a:pt x="290" y="524"/>
                  <a:pt x="290" y="524"/>
                  <a:pt x="290" y="524"/>
                </a:cubicBezTo>
                <a:cubicBezTo>
                  <a:pt x="290" y="516"/>
                  <a:pt x="290" y="516"/>
                  <a:pt x="290" y="516"/>
                </a:cubicBezTo>
                <a:cubicBezTo>
                  <a:pt x="289" y="512"/>
                  <a:pt x="289" y="507"/>
                  <a:pt x="289" y="502"/>
                </a:cubicBezTo>
                <a:cubicBezTo>
                  <a:pt x="289" y="497"/>
                  <a:pt x="288" y="492"/>
                  <a:pt x="288" y="487"/>
                </a:cubicBezTo>
                <a:cubicBezTo>
                  <a:pt x="287" y="480"/>
                  <a:pt x="287" y="480"/>
                  <a:pt x="287" y="480"/>
                </a:cubicBezTo>
                <a:cubicBezTo>
                  <a:pt x="287" y="477"/>
                  <a:pt x="287" y="475"/>
                  <a:pt x="286" y="473"/>
                </a:cubicBezTo>
                <a:cubicBezTo>
                  <a:pt x="286" y="468"/>
                  <a:pt x="285" y="463"/>
                  <a:pt x="285" y="458"/>
                </a:cubicBezTo>
                <a:cubicBezTo>
                  <a:pt x="284" y="453"/>
                  <a:pt x="284" y="448"/>
                  <a:pt x="283" y="443"/>
                </a:cubicBezTo>
                <a:cubicBezTo>
                  <a:pt x="282" y="436"/>
                  <a:pt x="282" y="436"/>
                  <a:pt x="282" y="436"/>
                </a:cubicBezTo>
                <a:cubicBezTo>
                  <a:pt x="282" y="434"/>
                  <a:pt x="281" y="431"/>
                  <a:pt x="281" y="429"/>
                </a:cubicBezTo>
                <a:cubicBezTo>
                  <a:pt x="280" y="424"/>
                  <a:pt x="279" y="419"/>
                  <a:pt x="278" y="415"/>
                </a:cubicBezTo>
                <a:cubicBezTo>
                  <a:pt x="277" y="410"/>
                  <a:pt x="276" y="405"/>
                  <a:pt x="275" y="401"/>
                </a:cubicBezTo>
                <a:cubicBezTo>
                  <a:pt x="275" y="398"/>
                  <a:pt x="275" y="396"/>
                  <a:pt x="274" y="393"/>
                </a:cubicBezTo>
                <a:cubicBezTo>
                  <a:pt x="274" y="391"/>
                  <a:pt x="273" y="389"/>
                  <a:pt x="272" y="386"/>
                </a:cubicBezTo>
                <a:cubicBezTo>
                  <a:pt x="271" y="382"/>
                  <a:pt x="270" y="377"/>
                  <a:pt x="269" y="372"/>
                </a:cubicBezTo>
                <a:cubicBezTo>
                  <a:pt x="268" y="368"/>
                  <a:pt x="267" y="363"/>
                  <a:pt x="266" y="359"/>
                </a:cubicBezTo>
                <a:cubicBezTo>
                  <a:pt x="265" y="356"/>
                  <a:pt x="264" y="354"/>
                  <a:pt x="264" y="352"/>
                </a:cubicBezTo>
                <a:cubicBezTo>
                  <a:pt x="263" y="349"/>
                  <a:pt x="262" y="347"/>
                  <a:pt x="262" y="345"/>
                </a:cubicBezTo>
                <a:cubicBezTo>
                  <a:pt x="260" y="340"/>
                  <a:pt x="259" y="336"/>
                  <a:pt x="258" y="331"/>
                </a:cubicBezTo>
                <a:cubicBezTo>
                  <a:pt x="256" y="327"/>
                  <a:pt x="255" y="323"/>
                  <a:pt x="253" y="318"/>
                </a:cubicBezTo>
                <a:cubicBezTo>
                  <a:pt x="253" y="316"/>
                  <a:pt x="252" y="314"/>
                  <a:pt x="251" y="311"/>
                </a:cubicBezTo>
                <a:cubicBezTo>
                  <a:pt x="250" y="309"/>
                  <a:pt x="250" y="307"/>
                  <a:pt x="249" y="305"/>
                </a:cubicBezTo>
                <a:cubicBezTo>
                  <a:pt x="247" y="301"/>
                  <a:pt x="246" y="296"/>
                  <a:pt x="244" y="292"/>
                </a:cubicBezTo>
                <a:cubicBezTo>
                  <a:pt x="242" y="288"/>
                  <a:pt x="241" y="284"/>
                  <a:pt x="239" y="279"/>
                </a:cubicBezTo>
                <a:cubicBezTo>
                  <a:pt x="238" y="277"/>
                  <a:pt x="237" y="275"/>
                  <a:pt x="236" y="273"/>
                </a:cubicBezTo>
                <a:cubicBezTo>
                  <a:pt x="235" y="271"/>
                  <a:pt x="234" y="269"/>
                  <a:pt x="234" y="267"/>
                </a:cubicBezTo>
                <a:cubicBezTo>
                  <a:pt x="232" y="263"/>
                  <a:pt x="230" y="259"/>
                  <a:pt x="228" y="254"/>
                </a:cubicBezTo>
                <a:cubicBezTo>
                  <a:pt x="226" y="250"/>
                  <a:pt x="224" y="246"/>
                  <a:pt x="222" y="242"/>
                </a:cubicBezTo>
                <a:cubicBezTo>
                  <a:pt x="221" y="240"/>
                  <a:pt x="221" y="238"/>
                  <a:pt x="220" y="237"/>
                </a:cubicBezTo>
                <a:cubicBezTo>
                  <a:pt x="219" y="235"/>
                  <a:pt x="218" y="233"/>
                  <a:pt x="217" y="231"/>
                </a:cubicBezTo>
                <a:cubicBezTo>
                  <a:pt x="215" y="227"/>
                  <a:pt x="213" y="223"/>
                  <a:pt x="211" y="219"/>
                </a:cubicBezTo>
                <a:cubicBezTo>
                  <a:pt x="202" y="204"/>
                  <a:pt x="194" y="189"/>
                  <a:pt x="185" y="176"/>
                </a:cubicBezTo>
                <a:cubicBezTo>
                  <a:pt x="176" y="162"/>
                  <a:pt x="167" y="149"/>
                  <a:pt x="157" y="137"/>
                </a:cubicBezTo>
                <a:cubicBezTo>
                  <a:pt x="155" y="134"/>
                  <a:pt x="153" y="131"/>
                  <a:pt x="150" y="128"/>
                </a:cubicBezTo>
                <a:cubicBezTo>
                  <a:pt x="148" y="125"/>
                  <a:pt x="146" y="122"/>
                  <a:pt x="143" y="119"/>
                </a:cubicBezTo>
                <a:cubicBezTo>
                  <a:pt x="141" y="116"/>
                  <a:pt x="139" y="114"/>
                  <a:pt x="136" y="111"/>
                </a:cubicBezTo>
                <a:cubicBezTo>
                  <a:pt x="134" y="108"/>
                  <a:pt x="132" y="105"/>
                  <a:pt x="129" y="103"/>
                </a:cubicBezTo>
                <a:cubicBezTo>
                  <a:pt x="120" y="92"/>
                  <a:pt x="110" y="83"/>
                  <a:pt x="101" y="74"/>
                </a:cubicBezTo>
                <a:cubicBezTo>
                  <a:pt x="82" y="57"/>
                  <a:pt x="65" y="43"/>
                  <a:pt x="50" y="32"/>
                </a:cubicBezTo>
                <a:cubicBezTo>
                  <a:pt x="48" y="30"/>
                  <a:pt x="46" y="29"/>
                  <a:pt x="44" y="28"/>
                </a:cubicBezTo>
                <a:cubicBezTo>
                  <a:pt x="43" y="26"/>
                  <a:pt x="41" y="25"/>
                  <a:pt x="39" y="24"/>
                </a:cubicBezTo>
                <a:cubicBezTo>
                  <a:pt x="36" y="22"/>
                  <a:pt x="33" y="19"/>
                  <a:pt x="29" y="17"/>
                </a:cubicBezTo>
                <a:cubicBezTo>
                  <a:pt x="26" y="16"/>
                  <a:pt x="23" y="14"/>
                  <a:pt x="21" y="12"/>
                </a:cubicBezTo>
                <a:cubicBezTo>
                  <a:pt x="18" y="10"/>
                  <a:pt x="16" y="9"/>
                  <a:pt x="14" y="8"/>
                </a:cubicBezTo>
                <a:cubicBezTo>
                  <a:pt x="5" y="2"/>
                  <a:pt x="0" y="0"/>
                  <a:pt x="0" y="0"/>
                </a:cubicBezTo>
                <a:cubicBezTo>
                  <a:pt x="0" y="0"/>
                  <a:pt x="1" y="0"/>
                  <a:pt x="4" y="1"/>
                </a:cubicBezTo>
                <a:cubicBezTo>
                  <a:pt x="6" y="2"/>
                  <a:pt x="10" y="3"/>
                  <a:pt x="15" y="5"/>
                </a:cubicBezTo>
                <a:cubicBezTo>
                  <a:pt x="17" y="6"/>
                  <a:pt x="20" y="7"/>
                  <a:pt x="23" y="9"/>
                </a:cubicBezTo>
                <a:cubicBezTo>
                  <a:pt x="26" y="10"/>
                  <a:pt x="29" y="11"/>
                  <a:pt x="32" y="13"/>
                </a:cubicBezTo>
                <a:cubicBezTo>
                  <a:pt x="36" y="14"/>
                  <a:pt x="39" y="16"/>
                  <a:pt x="43" y="18"/>
                </a:cubicBezTo>
                <a:cubicBezTo>
                  <a:pt x="45" y="19"/>
                  <a:pt x="47" y="20"/>
                  <a:pt x="49" y="21"/>
                </a:cubicBezTo>
                <a:cubicBezTo>
                  <a:pt x="51" y="22"/>
                  <a:pt x="53" y="23"/>
                  <a:pt x="56" y="24"/>
                </a:cubicBezTo>
                <a:cubicBezTo>
                  <a:pt x="60" y="26"/>
                  <a:pt x="64" y="29"/>
                  <a:pt x="69" y="31"/>
                </a:cubicBezTo>
                <a:cubicBezTo>
                  <a:pt x="73" y="34"/>
                  <a:pt x="78" y="37"/>
                  <a:pt x="83" y="40"/>
                </a:cubicBezTo>
                <a:cubicBezTo>
                  <a:pt x="84" y="41"/>
                  <a:pt x="86" y="41"/>
                  <a:pt x="87" y="42"/>
                </a:cubicBezTo>
                <a:cubicBezTo>
                  <a:pt x="88" y="43"/>
                  <a:pt x="89" y="44"/>
                  <a:pt x="91" y="45"/>
                </a:cubicBezTo>
                <a:cubicBezTo>
                  <a:pt x="93" y="46"/>
                  <a:pt x="96" y="48"/>
                  <a:pt x="98" y="50"/>
                </a:cubicBezTo>
                <a:cubicBezTo>
                  <a:pt x="103" y="53"/>
                  <a:pt x="109" y="57"/>
                  <a:pt x="114" y="61"/>
                </a:cubicBezTo>
                <a:cubicBezTo>
                  <a:pt x="135" y="77"/>
                  <a:pt x="158" y="97"/>
                  <a:pt x="180" y="120"/>
                </a:cubicBezTo>
                <a:cubicBezTo>
                  <a:pt x="183" y="123"/>
                  <a:pt x="186" y="127"/>
                  <a:pt x="188" y="130"/>
                </a:cubicBezTo>
                <a:cubicBezTo>
                  <a:pt x="190" y="131"/>
                  <a:pt x="191" y="133"/>
                  <a:pt x="193" y="134"/>
                </a:cubicBezTo>
                <a:cubicBezTo>
                  <a:pt x="194" y="136"/>
                  <a:pt x="195" y="137"/>
                  <a:pt x="197" y="139"/>
                </a:cubicBezTo>
                <a:cubicBezTo>
                  <a:pt x="199" y="142"/>
                  <a:pt x="202" y="146"/>
                  <a:pt x="205" y="149"/>
                </a:cubicBezTo>
                <a:cubicBezTo>
                  <a:pt x="208" y="152"/>
                  <a:pt x="210" y="156"/>
                  <a:pt x="213" y="159"/>
                </a:cubicBezTo>
                <a:cubicBezTo>
                  <a:pt x="224" y="173"/>
                  <a:pt x="234" y="187"/>
                  <a:pt x="244" y="203"/>
                </a:cubicBezTo>
                <a:cubicBezTo>
                  <a:pt x="246" y="207"/>
                  <a:pt x="248" y="211"/>
                  <a:pt x="251" y="215"/>
                </a:cubicBezTo>
                <a:cubicBezTo>
                  <a:pt x="252" y="217"/>
                  <a:pt x="253" y="219"/>
                  <a:pt x="254" y="221"/>
                </a:cubicBezTo>
                <a:cubicBezTo>
                  <a:pt x="256" y="223"/>
                  <a:pt x="257" y="225"/>
                  <a:pt x="258" y="227"/>
                </a:cubicBezTo>
                <a:cubicBezTo>
                  <a:pt x="260" y="231"/>
                  <a:pt x="262" y="235"/>
                  <a:pt x="265" y="239"/>
                </a:cubicBezTo>
                <a:cubicBezTo>
                  <a:pt x="267" y="243"/>
                  <a:pt x="269" y="248"/>
                  <a:pt x="271" y="252"/>
                </a:cubicBezTo>
                <a:cubicBezTo>
                  <a:pt x="272" y="254"/>
                  <a:pt x="274" y="256"/>
                  <a:pt x="275" y="258"/>
                </a:cubicBezTo>
                <a:cubicBezTo>
                  <a:pt x="276" y="260"/>
                  <a:pt x="277" y="263"/>
                  <a:pt x="278" y="265"/>
                </a:cubicBezTo>
                <a:cubicBezTo>
                  <a:pt x="280" y="269"/>
                  <a:pt x="282" y="274"/>
                  <a:pt x="284" y="278"/>
                </a:cubicBezTo>
                <a:cubicBezTo>
                  <a:pt x="286" y="283"/>
                  <a:pt x="288" y="287"/>
                  <a:pt x="290" y="292"/>
                </a:cubicBezTo>
                <a:cubicBezTo>
                  <a:pt x="291" y="294"/>
                  <a:pt x="292" y="296"/>
                  <a:pt x="292" y="298"/>
                </a:cubicBezTo>
                <a:cubicBezTo>
                  <a:pt x="293" y="301"/>
                  <a:pt x="294" y="303"/>
                  <a:pt x="295" y="305"/>
                </a:cubicBezTo>
                <a:cubicBezTo>
                  <a:pt x="310" y="342"/>
                  <a:pt x="321" y="381"/>
                  <a:pt x="328" y="422"/>
                </a:cubicBezTo>
                <a:cubicBezTo>
                  <a:pt x="329" y="425"/>
                  <a:pt x="329" y="427"/>
                  <a:pt x="330" y="430"/>
                </a:cubicBezTo>
                <a:cubicBezTo>
                  <a:pt x="331" y="437"/>
                  <a:pt x="331" y="437"/>
                  <a:pt x="331" y="437"/>
                </a:cubicBezTo>
                <a:cubicBezTo>
                  <a:pt x="332" y="442"/>
                  <a:pt x="333" y="448"/>
                  <a:pt x="333" y="453"/>
                </a:cubicBezTo>
                <a:cubicBezTo>
                  <a:pt x="335" y="463"/>
                  <a:pt x="336" y="473"/>
                  <a:pt x="337" y="484"/>
                </a:cubicBezTo>
                <a:cubicBezTo>
                  <a:pt x="337" y="489"/>
                  <a:pt x="338" y="494"/>
                  <a:pt x="338" y="499"/>
                </a:cubicBezTo>
                <a:cubicBezTo>
                  <a:pt x="339" y="505"/>
                  <a:pt x="339" y="510"/>
                  <a:pt x="339" y="515"/>
                </a:cubicBezTo>
                <a:cubicBezTo>
                  <a:pt x="339" y="523"/>
                  <a:pt x="339" y="523"/>
                  <a:pt x="339" y="523"/>
                </a:cubicBezTo>
                <a:cubicBezTo>
                  <a:pt x="340" y="531"/>
                  <a:pt x="340" y="531"/>
                  <a:pt x="340" y="531"/>
                </a:cubicBezTo>
                <a:cubicBezTo>
                  <a:pt x="340" y="546"/>
                  <a:pt x="340" y="546"/>
                  <a:pt x="340" y="546"/>
                </a:cubicBezTo>
                <a:cubicBezTo>
                  <a:pt x="340" y="562"/>
                  <a:pt x="340" y="562"/>
                  <a:pt x="340" y="562"/>
                </a:cubicBezTo>
                <a:cubicBezTo>
                  <a:pt x="339" y="570"/>
                  <a:pt x="339" y="570"/>
                  <a:pt x="339" y="570"/>
                </a:cubicBezTo>
                <a:cubicBezTo>
                  <a:pt x="339" y="577"/>
                  <a:pt x="339" y="577"/>
                  <a:pt x="339" y="577"/>
                </a:cubicBezTo>
                <a:cubicBezTo>
                  <a:pt x="339" y="583"/>
                  <a:pt x="339" y="588"/>
                  <a:pt x="338" y="593"/>
                </a:cubicBezTo>
                <a:cubicBezTo>
                  <a:pt x="338" y="598"/>
                  <a:pt x="337" y="604"/>
                  <a:pt x="337" y="609"/>
                </a:cubicBezTo>
                <a:cubicBezTo>
                  <a:pt x="336" y="619"/>
                  <a:pt x="335" y="629"/>
                  <a:pt x="333" y="640"/>
                </a:cubicBezTo>
                <a:cubicBezTo>
                  <a:pt x="333" y="645"/>
                  <a:pt x="332" y="650"/>
                  <a:pt x="331" y="655"/>
                </a:cubicBezTo>
                <a:cubicBezTo>
                  <a:pt x="330" y="663"/>
                  <a:pt x="330" y="663"/>
                  <a:pt x="330" y="663"/>
                </a:cubicBezTo>
                <a:cubicBezTo>
                  <a:pt x="329" y="665"/>
                  <a:pt x="329" y="668"/>
                  <a:pt x="328" y="670"/>
                </a:cubicBezTo>
                <a:cubicBezTo>
                  <a:pt x="321" y="711"/>
                  <a:pt x="310" y="750"/>
                  <a:pt x="295" y="787"/>
                </a:cubicBezTo>
                <a:cubicBezTo>
                  <a:pt x="294" y="789"/>
                  <a:pt x="293" y="792"/>
                  <a:pt x="292" y="794"/>
                </a:cubicBezTo>
                <a:cubicBezTo>
                  <a:pt x="291" y="796"/>
                  <a:pt x="290" y="799"/>
                  <a:pt x="290" y="801"/>
                </a:cubicBezTo>
                <a:cubicBezTo>
                  <a:pt x="288" y="805"/>
                  <a:pt x="286" y="810"/>
                  <a:pt x="284" y="814"/>
                </a:cubicBezTo>
                <a:cubicBezTo>
                  <a:pt x="282" y="819"/>
                  <a:pt x="280" y="823"/>
                  <a:pt x="278" y="827"/>
                </a:cubicBezTo>
                <a:cubicBezTo>
                  <a:pt x="277" y="830"/>
                  <a:pt x="276" y="832"/>
                  <a:pt x="275" y="834"/>
                </a:cubicBezTo>
                <a:cubicBezTo>
                  <a:pt x="273" y="836"/>
                  <a:pt x="272" y="838"/>
                  <a:pt x="271" y="840"/>
                </a:cubicBezTo>
                <a:cubicBezTo>
                  <a:pt x="269" y="845"/>
                  <a:pt x="267" y="849"/>
                  <a:pt x="265" y="853"/>
                </a:cubicBezTo>
                <a:cubicBezTo>
                  <a:pt x="262" y="857"/>
                  <a:pt x="260" y="861"/>
                  <a:pt x="258" y="866"/>
                </a:cubicBezTo>
                <a:cubicBezTo>
                  <a:pt x="257" y="868"/>
                  <a:pt x="256" y="870"/>
                  <a:pt x="254" y="872"/>
                </a:cubicBezTo>
                <a:cubicBezTo>
                  <a:pt x="253" y="874"/>
                  <a:pt x="252" y="876"/>
                  <a:pt x="251" y="878"/>
                </a:cubicBezTo>
                <a:cubicBezTo>
                  <a:pt x="248" y="882"/>
                  <a:pt x="246" y="886"/>
                  <a:pt x="244" y="889"/>
                </a:cubicBezTo>
                <a:cubicBezTo>
                  <a:pt x="224" y="920"/>
                  <a:pt x="202" y="948"/>
                  <a:pt x="180" y="972"/>
                </a:cubicBezTo>
                <a:cubicBezTo>
                  <a:pt x="158" y="996"/>
                  <a:pt x="135" y="1015"/>
                  <a:pt x="114" y="1031"/>
                </a:cubicBezTo>
                <a:cubicBezTo>
                  <a:pt x="108" y="1035"/>
                  <a:pt x="103" y="1039"/>
                  <a:pt x="98" y="1042"/>
                </a:cubicBezTo>
                <a:cubicBezTo>
                  <a:pt x="96" y="1044"/>
                  <a:pt x="93" y="1046"/>
                  <a:pt x="91" y="1048"/>
                </a:cubicBezTo>
                <a:cubicBezTo>
                  <a:pt x="89" y="1048"/>
                  <a:pt x="88" y="1049"/>
                  <a:pt x="87" y="1050"/>
                </a:cubicBezTo>
                <a:cubicBezTo>
                  <a:pt x="86" y="1051"/>
                  <a:pt x="84" y="1052"/>
                  <a:pt x="83" y="1052"/>
                </a:cubicBezTo>
                <a:cubicBezTo>
                  <a:pt x="78" y="1055"/>
                  <a:pt x="73" y="1058"/>
                  <a:pt x="69" y="1061"/>
                </a:cubicBezTo>
                <a:cubicBezTo>
                  <a:pt x="64" y="1064"/>
                  <a:pt x="60" y="1066"/>
                  <a:pt x="56" y="1068"/>
                </a:cubicBezTo>
                <a:cubicBezTo>
                  <a:pt x="53" y="1069"/>
                  <a:pt x="51" y="1071"/>
                  <a:pt x="49" y="1072"/>
                </a:cubicBezTo>
                <a:cubicBezTo>
                  <a:pt x="47" y="1073"/>
                  <a:pt x="45" y="1074"/>
                  <a:pt x="43" y="1074"/>
                </a:cubicBezTo>
                <a:cubicBezTo>
                  <a:pt x="39" y="1076"/>
                  <a:pt x="36" y="1078"/>
                  <a:pt x="32" y="1080"/>
                </a:cubicBezTo>
                <a:cubicBezTo>
                  <a:pt x="29" y="1081"/>
                  <a:pt x="26" y="1082"/>
                  <a:pt x="23" y="1084"/>
                </a:cubicBezTo>
                <a:cubicBezTo>
                  <a:pt x="20" y="1085"/>
                  <a:pt x="17" y="1086"/>
                  <a:pt x="15" y="1087"/>
                </a:cubicBezTo>
                <a:cubicBezTo>
                  <a:pt x="5" y="1091"/>
                  <a:pt x="0" y="1093"/>
                  <a:pt x="0" y="1093"/>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7" name="Freeform 17"/>
          <p:cNvSpPr>
            <a:spLocks/>
          </p:cNvSpPr>
          <p:nvPr/>
        </p:nvSpPr>
        <p:spPr bwMode="auto">
          <a:xfrm>
            <a:off x="2660650" y="2904067"/>
            <a:ext cx="783167" cy="2525184"/>
          </a:xfrm>
          <a:custGeom>
            <a:avLst/>
            <a:gdLst>
              <a:gd name="T0" fmla="*/ 16 w 267"/>
              <a:gd name="T1" fmla="*/ 849 h 859"/>
              <a:gd name="T2" fmla="*/ 35 w 267"/>
              <a:gd name="T3" fmla="*/ 837 h 859"/>
              <a:gd name="T4" fmla="*/ 124 w 267"/>
              <a:gd name="T5" fmla="*/ 751 h 859"/>
              <a:gd name="T6" fmla="*/ 170 w 267"/>
              <a:gd name="T7" fmla="*/ 677 h 859"/>
              <a:gd name="T8" fmla="*/ 179 w 267"/>
              <a:gd name="T9" fmla="*/ 658 h 859"/>
              <a:gd name="T10" fmla="*/ 188 w 267"/>
              <a:gd name="T11" fmla="*/ 639 h 859"/>
              <a:gd name="T12" fmla="*/ 197 w 267"/>
              <a:gd name="T13" fmla="*/ 614 h 859"/>
              <a:gd name="T14" fmla="*/ 206 w 267"/>
              <a:gd name="T15" fmla="*/ 587 h 859"/>
              <a:gd name="T16" fmla="*/ 212 w 267"/>
              <a:gd name="T17" fmla="*/ 566 h 859"/>
              <a:gd name="T18" fmla="*/ 217 w 267"/>
              <a:gd name="T19" fmla="*/ 544 h 859"/>
              <a:gd name="T20" fmla="*/ 222 w 267"/>
              <a:gd name="T21" fmla="*/ 516 h 859"/>
              <a:gd name="T22" fmla="*/ 225 w 267"/>
              <a:gd name="T23" fmla="*/ 487 h 859"/>
              <a:gd name="T24" fmla="*/ 227 w 267"/>
              <a:gd name="T25" fmla="*/ 464 h 859"/>
              <a:gd name="T26" fmla="*/ 228 w 267"/>
              <a:gd name="T27" fmla="*/ 441 h 859"/>
              <a:gd name="T28" fmla="*/ 228 w 267"/>
              <a:gd name="T29" fmla="*/ 412 h 859"/>
              <a:gd name="T30" fmla="*/ 226 w 267"/>
              <a:gd name="T31" fmla="*/ 383 h 859"/>
              <a:gd name="T32" fmla="*/ 224 w 267"/>
              <a:gd name="T33" fmla="*/ 360 h 859"/>
              <a:gd name="T34" fmla="*/ 221 w 267"/>
              <a:gd name="T35" fmla="*/ 337 h 859"/>
              <a:gd name="T36" fmla="*/ 215 w 267"/>
              <a:gd name="T37" fmla="*/ 309 h 859"/>
              <a:gd name="T38" fmla="*/ 209 w 267"/>
              <a:gd name="T39" fmla="*/ 282 h 859"/>
              <a:gd name="T40" fmla="*/ 203 w 267"/>
              <a:gd name="T41" fmla="*/ 260 h 859"/>
              <a:gd name="T42" fmla="*/ 196 w 267"/>
              <a:gd name="T43" fmla="*/ 240 h 859"/>
              <a:gd name="T44" fmla="*/ 186 w 267"/>
              <a:gd name="T45" fmla="*/ 214 h 859"/>
              <a:gd name="T46" fmla="*/ 175 w 267"/>
              <a:gd name="T47" fmla="*/ 190 h 859"/>
              <a:gd name="T48" fmla="*/ 166 w 267"/>
              <a:gd name="T49" fmla="*/ 172 h 859"/>
              <a:gd name="T50" fmla="*/ 118 w 267"/>
              <a:gd name="T51" fmla="*/ 100 h 859"/>
              <a:gd name="T52" fmla="*/ 101 w 267"/>
              <a:gd name="T53" fmla="*/ 81 h 859"/>
              <a:gd name="T54" fmla="*/ 35 w 267"/>
              <a:gd name="T55" fmla="*/ 22 h 859"/>
              <a:gd name="T56" fmla="*/ 16 w 267"/>
              <a:gd name="T57" fmla="*/ 9 h 859"/>
              <a:gd name="T58" fmla="*/ 3 w 267"/>
              <a:gd name="T59" fmla="*/ 1 h 859"/>
              <a:gd name="T60" fmla="*/ 26 w 267"/>
              <a:gd name="T61" fmla="*/ 10 h 859"/>
              <a:gd name="T62" fmla="*/ 44 w 267"/>
              <a:gd name="T63" fmla="*/ 19 h 859"/>
              <a:gd name="T64" fmla="*/ 68 w 267"/>
              <a:gd name="T65" fmla="*/ 33 h 859"/>
              <a:gd name="T66" fmla="*/ 90 w 267"/>
              <a:gd name="T67" fmla="*/ 48 h 859"/>
              <a:gd name="T68" fmla="*/ 151 w 267"/>
              <a:gd name="T69" fmla="*/ 105 h 859"/>
              <a:gd name="T70" fmla="*/ 167 w 267"/>
              <a:gd name="T71" fmla="*/ 125 h 859"/>
              <a:gd name="T72" fmla="*/ 200 w 267"/>
              <a:gd name="T73" fmla="*/ 173 h 859"/>
              <a:gd name="T74" fmla="*/ 213 w 267"/>
              <a:gd name="T75" fmla="*/ 198 h 859"/>
              <a:gd name="T76" fmla="*/ 223 w 267"/>
              <a:gd name="T77" fmla="*/ 218 h 859"/>
              <a:gd name="T78" fmla="*/ 232 w 267"/>
              <a:gd name="T79" fmla="*/ 240 h 859"/>
              <a:gd name="T80" fmla="*/ 260 w 267"/>
              <a:gd name="T81" fmla="*/ 344 h 859"/>
              <a:gd name="T82" fmla="*/ 266 w 267"/>
              <a:gd name="T83" fmla="*/ 392 h 859"/>
              <a:gd name="T84" fmla="*/ 267 w 267"/>
              <a:gd name="T85" fmla="*/ 417 h 859"/>
              <a:gd name="T86" fmla="*/ 267 w 267"/>
              <a:gd name="T87" fmla="*/ 448 h 859"/>
              <a:gd name="T88" fmla="*/ 265 w 267"/>
              <a:gd name="T89" fmla="*/ 478 h 859"/>
              <a:gd name="T90" fmla="*/ 259 w 267"/>
              <a:gd name="T91" fmla="*/ 521 h 859"/>
              <a:gd name="T92" fmla="*/ 230 w 267"/>
              <a:gd name="T93" fmla="*/ 624 h 859"/>
              <a:gd name="T94" fmla="*/ 218 w 267"/>
              <a:gd name="T95" fmla="*/ 650 h 859"/>
              <a:gd name="T96" fmla="*/ 208 w 267"/>
              <a:gd name="T97" fmla="*/ 670 h 859"/>
              <a:gd name="T98" fmla="*/ 197 w 267"/>
              <a:gd name="T99" fmla="*/ 690 h 859"/>
              <a:gd name="T100" fmla="*/ 90 w 267"/>
              <a:gd name="T101" fmla="*/ 810 h 859"/>
              <a:gd name="T102" fmla="*/ 68 w 267"/>
              <a:gd name="T103" fmla="*/ 825 h 859"/>
              <a:gd name="T104" fmla="*/ 44 w 267"/>
              <a:gd name="T105" fmla="*/ 840 h 859"/>
              <a:gd name="T106" fmla="*/ 26 w 267"/>
              <a:gd name="T107" fmla="*/ 848 h 859"/>
              <a:gd name="T108" fmla="*/ 0 w 267"/>
              <a:gd name="T109" fmla="*/ 859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859">
                <a:moveTo>
                  <a:pt x="0" y="859"/>
                </a:moveTo>
                <a:cubicBezTo>
                  <a:pt x="0" y="859"/>
                  <a:pt x="4" y="857"/>
                  <a:pt x="11" y="853"/>
                </a:cubicBezTo>
                <a:cubicBezTo>
                  <a:pt x="13" y="852"/>
                  <a:pt x="14" y="850"/>
                  <a:pt x="16" y="849"/>
                </a:cubicBezTo>
                <a:cubicBezTo>
                  <a:pt x="18" y="848"/>
                  <a:pt x="21" y="846"/>
                  <a:pt x="23" y="845"/>
                </a:cubicBezTo>
                <a:cubicBezTo>
                  <a:pt x="26" y="843"/>
                  <a:pt x="28" y="841"/>
                  <a:pt x="31" y="840"/>
                </a:cubicBezTo>
                <a:cubicBezTo>
                  <a:pt x="32" y="839"/>
                  <a:pt x="33" y="838"/>
                  <a:pt x="35" y="837"/>
                </a:cubicBezTo>
                <a:cubicBezTo>
                  <a:pt x="36" y="836"/>
                  <a:pt x="38" y="835"/>
                  <a:pt x="39" y="834"/>
                </a:cubicBezTo>
                <a:cubicBezTo>
                  <a:pt x="51" y="825"/>
                  <a:pt x="65" y="814"/>
                  <a:pt x="79" y="800"/>
                </a:cubicBezTo>
                <a:cubicBezTo>
                  <a:pt x="94" y="787"/>
                  <a:pt x="109" y="770"/>
                  <a:pt x="124" y="751"/>
                </a:cubicBezTo>
                <a:cubicBezTo>
                  <a:pt x="131" y="741"/>
                  <a:pt x="139" y="731"/>
                  <a:pt x="145" y="720"/>
                </a:cubicBezTo>
                <a:cubicBezTo>
                  <a:pt x="152" y="710"/>
                  <a:pt x="159" y="698"/>
                  <a:pt x="166" y="686"/>
                </a:cubicBezTo>
                <a:cubicBezTo>
                  <a:pt x="167" y="683"/>
                  <a:pt x="169" y="680"/>
                  <a:pt x="170" y="677"/>
                </a:cubicBezTo>
                <a:cubicBezTo>
                  <a:pt x="171" y="676"/>
                  <a:pt x="172" y="674"/>
                  <a:pt x="173" y="673"/>
                </a:cubicBezTo>
                <a:cubicBezTo>
                  <a:pt x="173" y="671"/>
                  <a:pt x="174" y="669"/>
                  <a:pt x="175" y="668"/>
                </a:cubicBezTo>
                <a:cubicBezTo>
                  <a:pt x="176" y="665"/>
                  <a:pt x="178" y="662"/>
                  <a:pt x="179" y="658"/>
                </a:cubicBezTo>
                <a:cubicBezTo>
                  <a:pt x="181" y="655"/>
                  <a:pt x="182" y="652"/>
                  <a:pt x="184" y="649"/>
                </a:cubicBezTo>
                <a:cubicBezTo>
                  <a:pt x="184" y="647"/>
                  <a:pt x="185" y="646"/>
                  <a:pt x="186" y="644"/>
                </a:cubicBezTo>
                <a:cubicBezTo>
                  <a:pt x="186" y="642"/>
                  <a:pt x="187" y="641"/>
                  <a:pt x="188" y="639"/>
                </a:cubicBezTo>
                <a:cubicBezTo>
                  <a:pt x="189" y="636"/>
                  <a:pt x="190" y="632"/>
                  <a:pt x="192" y="629"/>
                </a:cubicBezTo>
                <a:cubicBezTo>
                  <a:pt x="193" y="626"/>
                  <a:pt x="194" y="622"/>
                  <a:pt x="196" y="619"/>
                </a:cubicBezTo>
                <a:cubicBezTo>
                  <a:pt x="196" y="617"/>
                  <a:pt x="197" y="615"/>
                  <a:pt x="197" y="614"/>
                </a:cubicBezTo>
                <a:cubicBezTo>
                  <a:pt x="198" y="612"/>
                  <a:pt x="199" y="610"/>
                  <a:pt x="199" y="608"/>
                </a:cubicBezTo>
                <a:cubicBezTo>
                  <a:pt x="200" y="605"/>
                  <a:pt x="202" y="601"/>
                  <a:pt x="203" y="598"/>
                </a:cubicBezTo>
                <a:cubicBezTo>
                  <a:pt x="204" y="594"/>
                  <a:pt x="205" y="591"/>
                  <a:pt x="206" y="587"/>
                </a:cubicBezTo>
                <a:cubicBezTo>
                  <a:pt x="206" y="586"/>
                  <a:pt x="207" y="584"/>
                  <a:pt x="207" y="582"/>
                </a:cubicBezTo>
                <a:cubicBezTo>
                  <a:pt x="208" y="580"/>
                  <a:pt x="208" y="578"/>
                  <a:pt x="209" y="577"/>
                </a:cubicBezTo>
                <a:cubicBezTo>
                  <a:pt x="210" y="573"/>
                  <a:pt x="211" y="569"/>
                  <a:pt x="212" y="566"/>
                </a:cubicBezTo>
                <a:cubicBezTo>
                  <a:pt x="213" y="562"/>
                  <a:pt x="213" y="558"/>
                  <a:pt x="214" y="555"/>
                </a:cubicBezTo>
                <a:cubicBezTo>
                  <a:pt x="215" y="553"/>
                  <a:pt x="215" y="551"/>
                  <a:pt x="216" y="549"/>
                </a:cubicBezTo>
                <a:cubicBezTo>
                  <a:pt x="216" y="547"/>
                  <a:pt x="216" y="546"/>
                  <a:pt x="217" y="544"/>
                </a:cubicBezTo>
                <a:cubicBezTo>
                  <a:pt x="217" y="540"/>
                  <a:pt x="218" y="536"/>
                  <a:pt x="219" y="533"/>
                </a:cubicBezTo>
                <a:cubicBezTo>
                  <a:pt x="219" y="529"/>
                  <a:pt x="220" y="525"/>
                  <a:pt x="221" y="521"/>
                </a:cubicBezTo>
                <a:cubicBezTo>
                  <a:pt x="221" y="519"/>
                  <a:pt x="221" y="517"/>
                  <a:pt x="222" y="516"/>
                </a:cubicBezTo>
                <a:cubicBezTo>
                  <a:pt x="222" y="510"/>
                  <a:pt x="222" y="510"/>
                  <a:pt x="222" y="510"/>
                </a:cubicBezTo>
                <a:cubicBezTo>
                  <a:pt x="223" y="506"/>
                  <a:pt x="224" y="502"/>
                  <a:pt x="224" y="499"/>
                </a:cubicBezTo>
                <a:cubicBezTo>
                  <a:pt x="224" y="495"/>
                  <a:pt x="225" y="491"/>
                  <a:pt x="225" y="487"/>
                </a:cubicBezTo>
                <a:cubicBezTo>
                  <a:pt x="225" y="485"/>
                  <a:pt x="226" y="483"/>
                  <a:pt x="226" y="481"/>
                </a:cubicBezTo>
                <a:cubicBezTo>
                  <a:pt x="226" y="476"/>
                  <a:pt x="226" y="476"/>
                  <a:pt x="226" y="476"/>
                </a:cubicBezTo>
                <a:cubicBezTo>
                  <a:pt x="227" y="472"/>
                  <a:pt x="227" y="468"/>
                  <a:pt x="227" y="464"/>
                </a:cubicBezTo>
                <a:cubicBezTo>
                  <a:pt x="227" y="460"/>
                  <a:pt x="227" y="456"/>
                  <a:pt x="228" y="452"/>
                </a:cubicBezTo>
                <a:cubicBezTo>
                  <a:pt x="228" y="447"/>
                  <a:pt x="228" y="447"/>
                  <a:pt x="228" y="447"/>
                </a:cubicBezTo>
                <a:cubicBezTo>
                  <a:pt x="228" y="441"/>
                  <a:pt x="228" y="441"/>
                  <a:pt x="228" y="441"/>
                </a:cubicBezTo>
                <a:cubicBezTo>
                  <a:pt x="228" y="429"/>
                  <a:pt x="228" y="429"/>
                  <a:pt x="228" y="429"/>
                </a:cubicBezTo>
                <a:cubicBezTo>
                  <a:pt x="228" y="417"/>
                  <a:pt x="228" y="417"/>
                  <a:pt x="228" y="417"/>
                </a:cubicBezTo>
                <a:cubicBezTo>
                  <a:pt x="228" y="412"/>
                  <a:pt x="228" y="412"/>
                  <a:pt x="228" y="412"/>
                </a:cubicBezTo>
                <a:cubicBezTo>
                  <a:pt x="228" y="406"/>
                  <a:pt x="228" y="406"/>
                  <a:pt x="228" y="406"/>
                </a:cubicBezTo>
                <a:cubicBezTo>
                  <a:pt x="227" y="402"/>
                  <a:pt x="227" y="398"/>
                  <a:pt x="227" y="394"/>
                </a:cubicBezTo>
                <a:cubicBezTo>
                  <a:pt x="227" y="391"/>
                  <a:pt x="227" y="387"/>
                  <a:pt x="226" y="383"/>
                </a:cubicBezTo>
                <a:cubicBezTo>
                  <a:pt x="226" y="377"/>
                  <a:pt x="226" y="377"/>
                  <a:pt x="226" y="377"/>
                </a:cubicBezTo>
                <a:cubicBezTo>
                  <a:pt x="226" y="375"/>
                  <a:pt x="225" y="373"/>
                  <a:pt x="225" y="371"/>
                </a:cubicBezTo>
                <a:cubicBezTo>
                  <a:pt x="225" y="367"/>
                  <a:pt x="224" y="364"/>
                  <a:pt x="224" y="360"/>
                </a:cubicBezTo>
                <a:cubicBezTo>
                  <a:pt x="224" y="356"/>
                  <a:pt x="223" y="352"/>
                  <a:pt x="222" y="348"/>
                </a:cubicBezTo>
                <a:cubicBezTo>
                  <a:pt x="222" y="343"/>
                  <a:pt x="222" y="343"/>
                  <a:pt x="222" y="343"/>
                </a:cubicBezTo>
                <a:cubicBezTo>
                  <a:pt x="221" y="341"/>
                  <a:pt x="221" y="339"/>
                  <a:pt x="221" y="337"/>
                </a:cubicBezTo>
                <a:cubicBezTo>
                  <a:pt x="220" y="333"/>
                  <a:pt x="219" y="330"/>
                  <a:pt x="219" y="326"/>
                </a:cubicBezTo>
                <a:cubicBezTo>
                  <a:pt x="218" y="322"/>
                  <a:pt x="217" y="318"/>
                  <a:pt x="217" y="315"/>
                </a:cubicBezTo>
                <a:cubicBezTo>
                  <a:pt x="216" y="313"/>
                  <a:pt x="216" y="311"/>
                  <a:pt x="215" y="309"/>
                </a:cubicBezTo>
                <a:cubicBezTo>
                  <a:pt x="215" y="307"/>
                  <a:pt x="215" y="305"/>
                  <a:pt x="214" y="304"/>
                </a:cubicBezTo>
                <a:cubicBezTo>
                  <a:pt x="213" y="300"/>
                  <a:pt x="213" y="296"/>
                  <a:pt x="212" y="293"/>
                </a:cubicBezTo>
                <a:cubicBezTo>
                  <a:pt x="211" y="289"/>
                  <a:pt x="210" y="285"/>
                  <a:pt x="209" y="282"/>
                </a:cubicBezTo>
                <a:cubicBezTo>
                  <a:pt x="208" y="280"/>
                  <a:pt x="208" y="278"/>
                  <a:pt x="207" y="276"/>
                </a:cubicBezTo>
                <a:cubicBezTo>
                  <a:pt x="207" y="275"/>
                  <a:pt x="206" y="273"/>
                  <a:pt x="206" y="271"/>
                </a:cubicBezTo>
                <a:cubicBezTo>
                  <a:pt x="205" y="267"/>
                  <a:pt x="204" y="264"/>
                  <a:pt x="203" y="260"/>
                </a:cubicBezTo>
                <a:cubicBezTo>
                  <a:pt x="201" y="257"/>
                  <a:pt x="200" y="253"/>
                  <a:pt x="199" y="250"/>
                </a:cubicBezTo>
                <a:cubicBezTo>
                  <a:pt x="199" y="248"/>
                  <a:pt x="198" y="246"/>
                  <a:pt x="197" y="245"/>
                </a:cubicBezTo>
                <a:cubicBezTo>
                  <a:pt x="197" y="243"/>
                  <a:pt x="196" y="241"/>
                  <a:pt x="196" y="240"/>
                </a:cubicBezTo>
                <a:cubicBezTo>
                  <a:pt x="194" y="236"/>
                  <a:pt x="193" y="233"/>
                  <a:pt x="192" y="229"/>
                </a:cubicBezTo>
                <a:cubicBezTo>
                  <a:pt x="190" y="226"/>
                  <a:pt x="189" y="223"/>
                  <a:pt x="188" y="219"/>
                </a:cubicBezTo>
                <a:cubicBezTo>
                  <a:pt x="187" y="218"/>
                  <a:pt x="186" y="216"/>
                  <a:pt x="186" y="214"/>
                </a:cubicBezTo>
                <a:cubicBezTo>
                  <a:pt x="185" y="213"/>
                  <a:pt x="184" y="211"/>
                  <a:pt x="184" y="210"/>
                </a:cubicBezTo>
                <a:cubicBezTo>
                  <a:pt x="182" y="206"/>
                  <a:pt x="181" y="203"/>
                  <a:pt x="179" y="200"/>
                </a:cubicBezTo>
                <a:cubicBezTo>
                  <a:pt x="178" y="197"/>
                  <a:pt x="176" y="194"/>
                  <a:pt x="175" y="190"/>
                </a:cubicBezTo>
                <a:cubicBezTo>
                  <a:pt x="174" y="189"/>
                  <a:pt x="173" y="187"/>
                  <a:pt x="173" y="186"/>
                </a:cubicBezTo>
                <a:cubicBezTo>
                  <a:pt x="172" y="184"/>
                  <a:pt x="171" y="183"/>
                  <a:pt x="170" y="181"/>
                </a:cubicBezTo>
                <a:cubicBezTo>
                  <a:pt x="169" y="178"/>
                  <a:pt x="167" y="175"/>
                  <a:pt x="166" y="172"/>
                </a:cubicBezTo>
                <a:cubicBezTo>
                  <a:pt x="159" y="160"/>
                  <a:pt x="152" y="149"/>
                  <a:pt x="145" y="138"/>
                </a:cubicBezTo>
                <a:cubicBezTo>
                  <a:pt x="138" y="127"/>
                  <a:pt x="131" y="117"/>
                  <a:pt x="124" y="107"/>
                </a:cubicBezTo>
                <a:cubicBezTo>
                  <a:pt x="122" y="105"/>
                  <a:pt x="120" y="103"/>
                  <a:pt x="118" y="100"/>
                </a:cubicBezTo>
                <a:cubicBezTo>
                  <a:pt x="116" y="98"/>
                  <a:pt x="115" y="96"/>
                  <a:pt x="113" y="94"/>
                </a:cubicBezTo>
                <a:cubicBezTo>
                  <a:pt x="111" y="91"/>
                  <a:pt x="109" y="89"/>
                  <a:pt x="107" y="87"/>
                </a:cubicBezTo>
                <a:cubicBezTo>
                  <a:pt x="105" y="85"/>
                  <a:pt x="103" y="83"/>
                  <a:pt x="101" y="81"/>
                </a:cubicBezTo>
                <a:cubicBezTo>
                  <a:pt x="94" y="73"/>
                  <a:pt x="87" y="65"/>
                  <a:pt x="79" y="58"/>
                </a:cubicBezTo>
                <a:cubicBezTo>
                  <a:pt x="65" y="44"/>
                  <a:pt x="51" y="33"/>
                  <a:pt x="39" y="25"/>
                </a:cubicBezTo>
                <a:cubicBezTo>
                  <a:pt x="38" y="24"/>
                  <a:pt x="36" y="23"/>
                  <a:pt x="35" y="22"/>
                </a:cubicBezTo>
                <a:cubicBezTo>
                  <a:pt x="33" y="21"/>
                  <a:pt x="32" y="20"/>
                  <a:pt x="31" y="19"/>
                </a:cubicBezTo>
                <a:cubicBezTo>
                  <a:pt x="28" y="17"/>
                  <a:pt x="26" y="15"/>
                  <a:pt x="23" y="14"/>
                </a:cubicBezTo>
                <a:cubicBezTo>
                  <a:pt x="21" y="12"/>
                  <a:pt x="18" y="11"/>
                  <a:pt x="16" y="9"/>
                </a:cubicBezTo>
                <a:cubicBezTo>
                  <a:pt x="14" y="8"/>
                  <a:pt x="12" y="7"/>
                  <a:pt x="11" y="6"/>
                </a:cubicBezTo>
                <a:cubicBezTo>
                  <a:pt x="4" y="2"/>
                  <a:pt x="0" y="0"/>
                  <a:pt x="0" y="0"/>
                </a:cubicBezTo>
                <a:cubicBezTo>
                  <a:pt x="0" y="0"/>
                  <a:pt x="1" y="0"/>
                  <a:pt x="3" y="1"/>
                </a:cubicBezTo>
                <a:cubicBezTo>
                  <a:pt x="5" y="1"/>
                  <a:pt x="8" y="3"/>
                  <a:pt x="12" y="4"/>
                </a:cubicBezTo>
                <a:cubicBezTo>
                  <a:pt x="14" y="5"/>
                  <a:pt x="16" y="6"/>
                  <a:pt x="18" y="7"/>
                </a:cubicBezTo>
                <a:cubicBezTo>
                  <a:pt x="20" y="8"/>
                  <a:pt x="23" y="9"/>
                  <a:pt x="26" y="10"/>
                </a:cubicBezTo>
                <a:cubicBezTo>
                  <a:pt x="28" y="11"/>
                  <a:pt x="31" y="12"/>
                  <a:pt x="34" y="14"/>
                </a:cubicBezTo>
                <a:cubicBezTo>
                  <a:pt x="36" y="15"/>
                  <a:pt x="37" y="15"/>
                  <a:pt x="39" y="16"/>
                </a:cubicBezTo>
                <a:cubicBezTo>
                  <a:pt x="40" y="17"/>
                  <a:pt x="42" y="18"/>
                  <a:pt x="44" y="19"/>
                </a:cubicBezTo>
                <a:cubicBezTo>
                  <a:pt x="47" y="21"/>
                  <a:pt x="50" y="23"/>
                  <a:pt x="54" y="25"/>
                </a:cubicBezTo>
                <a:cubicBezTo>
                  <a:pt x="58" y="27"/>
                  <a:pt x="61" y="29"/>
                  <a:pt x="65" y="31"/>
                </a:cubicBezTo>
                <a:cubicBezTo>
                  <a:pt x="66" y="32"/>
                  <a:pt x="67" y="32"/>
                  <a:pt x="68" y="33"/>
                </a:cubicBezTo>
                <a:cubicBezTo>
                  <a:pt x="69" y="34"/>
                  <a:pt x="70" y="34"/>
                  <a:pt x="71" y="35"/>
                </a:cubicBezTo>
                <a:cubicBezTo>
                  <a:pt x="73" y="36"/>
                  <a:pt x="75" y="38"/>
                  <a:pt x="77" y="39"/>
                </a:cubicBezTo>
                <a:cubicBezTo>
                  <a:pt x="81" y="42"/>
                  <a:pt x="85" y="45"/>
                  <a:pt x="90" y="48"/>
                </a:cubicBezTo>
                <a:cubicBezTo>
                  <a:pt x="106" y="60"/>
                  <a:pt x="124" y="76"/>
                  <a:pt x="142" y="95"/>
                </a:cubicBezTo>
                <a:cubicBezTo>
                  <a:pt x="144" y="97"/>
                  <a:pt x="146" y="99"/>
                  <a:pt x="148" y="102"/>
                </a:cubicBezTo>
                <a:cubicBezTo>
                  <a:pt x="149" y="103"/>
                  <a:pt x="150" y="104"/>
                  <a:pt x="151" y="105"/>
                </a:cubicBezTo>
                <a:cubicBezTo>
                  <a:pt x="152" y="107"/>
                  <a:pt x="154" y="108"/>
                  <a:pt x="155" y="109"/>
                </a:cubicBezTo>
                <a:cubicBezTo>
                  <a:pt x="157" y="112"/>
                  <a:pt x="159" y="114"/>
                  <a:pt x="161" y="117"/>
                </a:cubicBezTo>
                <a:cubicBezTo>
                  <a:pt x="163" y="119"/>
                  <a:pt x="165" y="122"/>
                  <a:pt x="167" y="125"/>
                </a:cubicBezTo>
                <a:cubicBezTo>
                  <a:pt x="176" y="136"/>
                  <a:pt x="184" y="147"/>
                  <a:pt x="192" y="159"/>
                </a:cubicBezTo>
                <a:cubicBezTo>
                  <a:pt x="193" y="162"/>
                  <a:pt x="195" y="166"/>
                  <a:pt x="197" y="169"/>
                </a:cubicBezTo>
                <a:cubicBezTo>
                  <a:pt x="198" y="170"/>
                  <a:pt x="199" y="172"/>
                  <a:pt x="200" y="173"/>
                </a:cubicBezTo>
                <a:cubicBezTo>
                  <a:pt x="201" y="175"/>
                  <a:pt x="202" y="177"/>
                  <a:pt x="203" y="178"/>
                </a:cubicBezTo>
                <a:cubicBezTo>
                  <a:pt x="205" y="181"/>
                  <a:pt x="206" y="185"/>
                  <a:pt x="208" y="188"/>
                </a:cubicBezTo>
                <a:cubicBezTo>
                  <a:pt x="210" y="191"/>
                  <a:pt x="212" y="195"/>
                  <a:pt x="213" y="198"/>
                </a:cubicBezTo>
                <a:cubicBezTo>
                  <a:pt x="214" y="200"/>
                  <a:pt x="215" y="201"/>
                  <a:pt x="216" y="203"/>
                </a:cubicBezTo>
                <a:cubicBezTo>
                  <a:pt x="217" y="205"/>
                  <a:pt x="218" y="206"/>
                  <a:pt x="218" y="208"/>
                </a:cubicBezTo>
                <a:cubicBezTo>
                  <a:pt x="220" y="211"/>
                  <a:pt x="222" y="215"/>
                  <a:pt x="223" y="218"/>
                </a:cubicBezTo>
                <a:cubicBezTo>
                  <a:pt x="225" y="222"/>
                  <a:pt x="226" y="225"/>
                  <a:pt x="228" y="229"/>
                </a:cubicBezTo>
                <a:cubicBezTo>
                  <a:pt x="228" y="231"/>
                  <a:pt x="229" y="233"/>
                  <a:pt x="230" y="234"/>
                </a:cubicBezTo>
                <a:cubicBezTo>
                  <a:pt x="231" y="236"/>
                  <a:pt x="231" y="238"/>
                  <a:pt x="232" y="240"/>
                </a:cubicBezTo>
                <a:cubicBezTo>
                  <a:pt x="243" y="269"/>
                  <a:pt x="252" y="300"/>
                  <a:pt x="258" y="332"/>
                </a:cubicBezTo>
                <a:cubicBezTo>
                  <a:pt x="259" y="334"/>
                  <a:pt x="259" y="336"/>
                  <a:pt x="259" y="338"/>
                </a:cubicBezTo>
                <a:cubicBezTo>
                  <a:pt x="260" y="344"/>
                  <a:pt x="260" y="344"/>
                  <a:pt x="260" y="344"/>
                </a:cubicBezTo>
                <a:cubicBezTo>
                  <a:pt x="261" y="348"/>
                  <a:pt x="262" y="352"/>
                  <a:pt x="262" y="356"/>
                </a:cubicBezTo>
                <a:cubicBezTo>
                  <a:pt x="263" y="364"/>
                  <a:pt x="264" y="372"/>
                  <a:pt x="265" y="380"/>
                </a:cubicBezTo>
                <a:cubicBezTo>
                  <a:pt x="265" y="384"/>
                  <a:pt x="266" y="388"/>
                  <a:pt x="266" y="392"/>
                </a:cubicBezTo>
                <a:cubicBezTo>
                  <a:pt x="266" y="396"/>
                  <a:pt x="266" y="401"/>
                  <a:pt x="267" y="405"/>
                </a:cubicBezTo>
                <a:cubicBezTo>
                  <a:pt x="267" y="411"/>
                  <a:pt x="267" y="411"/>
                  <a:pt x="267" y="411"/>
                </a:cubicBezTo>
                <a:cubicBezTo>
                  <a:pt x="267" y="417"/>
                  <a:pt x="267" y="417"/>
                  <a:pt x="267" y="417"/>
                </a:cubicBezTo>
                <a:cubicBezTo>
                  <a:pt x="267" y="429"/>
                  <a:pt x="267" y="429"/>
                  <a:pt x="267" y="429"/>
                </a:cubicBezTo>
                <a:cubicBezTo>
                  <a:pt x="267" y="441"/>
                  <a:pt x="267" y="441"/>
                  <a:pt x="267" y="441"/>
                </a:cubicBezTo>
                <a:cubicBezTo>
                  <a:pt x="267" y="448"/>
                  <a:pt x="267" y="448"/>
                  <a:pt x="267" y="448"/>
                </a:cubicBezTo>
                <a:cubicBezTo>
                  <a:pt x="267" y="454"/>
                  <a:pt x="267" y="454"/>
                  <a:pt x="267" y="454"/>
                </a:cubicBezTo>
                <a:cubicBezTo>
                  <a:pt x="266" y="458"/>
                  <a:pt x="266" y="462"/>
                  <a:pt x="266" y="466"/>
                </a:cubicBezTo>
                <a:cubicBezTo>
                  <a:pt x="266" y="470"/>
                  <a:pt x="265" y="474"/>
                  <a:pt x="265" y="478"/>
                </a:cubicBezTo>
                <a:cubicBezTo>
                  <a:pt x="264" y="486"/>
                  <a:pt x="263" y="495"/>
                  <a:pt x="262" y="503"/>
                </a:cubicBezTo>
                <a:cubicBezTo>
                  <a:pt x="262" y="507"/>
                  <a:pt x="261" y="511"/>
                  <a:pt x="260" y="515"/>
                </a:cubicBezTo>
                <a:cubicBezTo>
                  <a:pt x="259" y="521"/>
                  <a:pt x="259" y="521"/>
                  <a:pt x="259" y="521"/>
                </a:cubicBezTo>
                <a:cubicBezTo>
                  <a:pt x="259" y="523"/>
                  <a:pt x="259" y="525"/>
                  <a:pt x="258" y="527"/>
                </a:cubicBezTo>
                <a:cubicBezTo>
                  <a:pt x="252" y="559"/>
                  <a:pt x="243" y="590"/>
                  <a:pt x="232" y="619"/>
                </a:cubicBezTo>
                <a:cubicBezTo>
                  <a:pt x="231" y="620"/>
                  <a:pt x="231" y="622"/>
                  <a:pt x="230" y="624"/>
                </a:cubicBezTo>
                <a:cubicBezTo>
                  <a:pt x="229" y="626"/>
                  <a:pt x="228" y="628"/>
                  <a:pt x="228" y="629"/>
                </a:cubicBezTo>
                <a:cubicBezTo>
                  <a:pt x="226" y="633"/>
                  <a:pt x="225" y="636"/>
                  <a:pt x="223" y="640"/>
                </a:cubicBezTo>
                <a:cubicBezTo>
                  <a:pt x="221" y="643"/>
                  <a:pt x="220" y="647"/>
                  <a:pt x="218" y="650"/>
                </a:cubicBezTo>
                <a:cubicBezTo>
                  <a:pt x="217" y="652"/>
                  <a:pt x="217" y="654"/>
                  <a:pt x="216" y="655"/>
                </a:cubicBezTo>
                <a:cubicBezTo>
                  <a:pt x="215" y="657"/>
                  <a:pt x="214" y="659"/>
                  <a:pt x="213" y="660"/>
                </a:cubicBezTo>
                <a:cubicBezTo>
                  <a:pt x="212" y="664"/>
                  <a:pt x="210" y="667"/>
                  <a:pt x="208" y="670"/>
                </a:cubicBezTo>
                <a:cubicBezTo>
                  <a:pt x="206" y="674"/>
                  <a:pt x="204" y="677"/>
                  <a:pt x="203" y="680"/>
                </a:cubicBezTo>
                <a:cubicBezTo>
                  <a:pt x="202" y="682"/>
                  <a:pt x="201" y="683"/>
                  <a:pt x="200" y="685"/>
                </a:cubicBezTo>
                <a:cubicBezTo>
                  <a:pt x="199" y="687"/>
                  <a:pt x="198" y="688"/>
                  <a:pt x="197" y="690"/>
                </a:cubicBezTo>
                <a:cubicBezTo>
                  <a:pt x="195" y="693"/>
                  <a:pt x="193" y="696"/>
                  <a:pt x="191" y="699"/>
                </a:cubicBezTo>
                <a:cubicBezTo>
                  <a:pt x="176" y="723"/>
                  <a:pt x="159" y="745"/>
                  <a:pt x="142" y="764"/>
                </a:cubicBezTo>
                <a:cubicBezTo>
                  <a:pt x="124" y="782"/>
                  <a:pt x="106" y="798"/>
                  <a:pt x="90" y="810"/>
                </a:cubicBezTo>
                <a:cubicBezTo>
                  <a:pt x="85" y="814"/>
                  <a:pt x="81" y="817"/>
                  <a:pt x="77" y="819"/>
                </a:cubicBezTo>
                <a:cubicBezTo>
                  <a:pt x="75" y="821"/>
                  <a:pt x="73" y="822"/>
                  <a:pt x="71" y="823"/>
                </a:cubicBezTo>
                <a:cubicBezTo>
                  <a:pt x="70" y="824"/>
                  <a:pt x="69" y="825"/>
                  <a:pt x="68" y="825"/>
                </a:cubicBezTo>
                <a:cubicBezTo>
                  <a:pt x="67" y="826"/>
                  <a:pt x="66" y="826"/>
                  <a:pt x="65" y="827"/>
                </a:cubicBezTo>
                <a:cubicBezTo>
                  <a:pt x="61" y="829"/>
                  <a:pt x="58" y="832"/>
                  <a:pt x="54" y="834"/>
                </a:cubicBezTo>
                <a:cubicBezTo>
                  <a:pt x="50" y="836"/>
                  <a:pt x="47" y="838"/>
                  <a:pt x="44" y="840"/>
                </a:cubicBezTo>
                <a:cubicBezTo>
                  <a:pt x="42" y="841"/>
                  <a:pt x="40" y="841"/>
                  <a:pt x="39" y="842"/>
                </a:cubicBezTo>
                <a:cubicBezTo>
                  <a:pt x="37" y="843"/>
                  <a:pt x="36" y="844"/>
                  <a:pt x="34" y="844"/>
                </a:cubicBezTo>
                <a:cubicBezTo>
                  <a:pt x="31" y="846"/>
                  <a:pt x="28" y="847"/>
                  <a:pt x="26" y="848"/>
                </a:cubicBezTo>
                <a:cubicBezTo>
                  <a:pt x="23" y="850"/>
                  <a:pt x="20" y="851"/>
                  <a:pt x="18" y="852"/>
                </a:cubicBezTo>
                <a:cubicBezTo>
                  <a:pt x="16" y="853"/>
                  <a:pt x="14" y="854"/>
                  <a:pt x="12" y="854"/>
                </a:cubicBezTo>
                <a:cubicBezTo>
                  <a:pt x="4" y="857"/>
                  <a:pt x="0" y="859"/>
                  <a:pt x="0" y="859"/>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8" name="Group 7"/>
          <p:cNvGrpSpPr/>
          <p:nvPr/>
        </p:nvGrpSpPr>
        <p:grpSpPr>
          <a:xfrm>
            <a:off x="609070" y="3035301"/>
            <a:ext cx="10962748" cy="2258484"/>
            <a:chOff x="456802" y="2333625"/>
            <a:chExt cx="8222061" cy="1693863"/>
          </a:xfrm>
        </p:grpSpPr>
        <p:sp>
          <p:nvSpPr>
            <p:cNvPr id="9" name="Freeform 12"/>
            <p:cNvSpPr>
              <a:spLocks/>
            </p:cNvSpPr>
            <p:nvPr/>
          </p:nvSpPr>
          <p:spPr bwMode="auto">
            <a:xfrm>
              <a:off x="456802" y="2609850"/>
              <a:ext cx="1073150" cy="1143000"/>
            </a:xfrm>
            <a:custGeom>
              <a:avLst/>
              <a:gdLst>
                <a:gd name="T0" fmla="*/ 143 w 487"/>
                <a:gd name="T1" fmla="*/ 0 h 518"/>
                <a:gd name="T2" fmla="*/ 483 w 487"/>
                <a:gd name="T3" fmla="*/ 242 h 518"/>
                <a:gd name="T4" fmla="*/ 487 w 487"/>
                <a:gd name="T5" fmla="*/ 242 h 518"/>
                <a:gd name="T6" fmla="*/ 487 w 487"/>
                <a:gd name="T7" fmla="*/ 276 h 518"/>
                <a:gd name="T8" fmla="*/ 483 w 487"/>
                <a:gd name="T9" fmla="*/ 276 h 518"/>
                <a:gd name="T10" fmla="*/ 143 w 487"/>
                <a:gd name="T11" fmla="*/ 518 h 518"/>
                <a:gd name="T12" fmla="*/ 144 w 487"/>
                <a:gd name="T13" fmla="*/ 259 h 518"/>
                <a:gd name="T14" fmla="*/ 143 w 487"/>
                <a:gd name="T15" fmla="*/ 0 h 5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7" h="518">
                  <a:moveTo>
                    <a:pt x="143" y="0"/>
                  </a:moveTo>
                  <a:cubicBezTo>
                    <a:pt x="264" y="0"/>
                    <a:pt x="433" y="185"/>
                    <a:pt x="483" y="242"/>
                  </a:cubicBezTo>
                  <a:cubicBezTo>
                    <a:pt x="487" y="242"/>
                    <a:pt x="487" y="242"/>
                    <a:pt x="487" y="242"/>
                  </a:cubicBezTo>
                  <a:cubicBezTo>
                    <a:pt x="487" y="276"/>
                    <a:pt x="487" y="276"/>
                    <a:pt x="487" y="276"/>
                  </a:cubicBezTo>
                  <a:cubicBezTo>
                    <a:pt x="483" y="276"/>
                    <a:pt x="483" y="276"/>
                    <a:pt x="483" y="276"/>
                  </a:cubicBezTo>
                  <a:cubicBezTo>
                    <a:pt x="433" y="333"/>
                    <a:pt x="264" y="518"/>
                    <a:pt x="143" y="518"/>
                  </a:cubicBezTo>
                  <a:cubicBezTo>
                    <a:pt x="0" y="518"/>
                    <a:pt x="144" y="402"/>
                    <a:pt x="144" y="259"/>
                  </a:cubicBezTo>
                  <a:cubicBezTo>
                    <a:pt x="144" y="116"/>
                    <a:pt x="0" y="0"/>
                    <a:pt x="143"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0" name="Freeform 13"/>
            <p:cNvSpPr>
              <a:spLocks noEditPoints="1"/>
            </p:cNvSpPr>
            <p:nvPr/>
          </p:nvSpPr>
          <p:spPr bwMode="auto">
            <a:xfrm>
              <a:off x="6784975" y="2333625"/>
              <a:ext cx="1893888" cy="1693863"/>
            </a:xfrm>
            <a:custGeom>
              <a:avLst/>
              <a:gdLst>
                <a:gd name="T0" fmla="*/ 90 w 860"/>
                <a:gd name="T1" fmla="*/ 435 h 768"/>
                <a:gd name="T2" fmla="*/ 195 w 860"/>
                <a:gd name="T3" fmla="*/ 768 h 768"/>
                <a:gd name="T4" fmla="*/ 860 w 860"/>
                <a:gd name="T5" fmla="*/ 454 h 768"/>
                <a:gd name="T6" fmla="*/ 195 w 860"/>
                <a:gd name="T7" fmla="*/ 0 h 768"/>
                <a:gd name="T8" fmla="*/ 90 w 860"/>
                <a:gd name="T9" fmla="*/ 333 h 768"/>
                <a:gd name="T10" fmla="*/ 27 w 860"/>
                <a:gd name="T11" fmla="*/ 335 h 768"/>
                <a:gd name="T12" fmla="*/ 27 w 860"/>
                <a:gd name="T13" fmla="*/ 433 h 768"/>
                <a:gd name="T14" fmla="*/ 90 w 860"/>
                <a:gd name="T15" fmla="*/ 435 h 768"/>
                <a:gd name="T16" fmla="*/ 444 w 860"/>
                <a:gd name="T17" fmla="*/ 265 h 768"/>
                <a:gd name="T18" fmla="*/ 505 w 860"/>
                <a:gd name="T19" fmla="*/ 203 h 768"/>
                <a:gd name="T20" fmla="*/ 566 w 860"/>
                <a:gd name="T21" fmla="*/ 265 h 768"/>
                <a:gd name="T22" fmla="*/ 505 w 860"/>
                <a:gd name="T23" fmla="*/ 326 h 768"/>
                <a:gd name="T24" fmla="*/ 444 w 860"/>
                <a:gd name="T25" fmla="*/ 26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0" h="768">
                  <a:moveTo>
                    <a:pt x="90" y="435"/>
                  </a:moveTo>
                  <a:cubicBezTo>
                    <a:pt x="76" y="623"/>
                    <a:pt x="0" y="768"/>
                    <a:pt x="195" y="768"/>
                  </a:cubicBezTo>
                  <a:cubicBezTo>
                    <a:pt x="407" y="768"/>
                    <a:pt x="860" y="454"/>
                    <a:pt x="860" y="454"/>
                  </a:cubicBezTo>
                  <a:cubicBezTo>
                    <a:pt x="860" y="243"/>
                    <a:pt x="407" y="0"/>
                    <a:pt x="195" y="0"/>
                  </a:cubicBezTo>
                  <a:cubicBezTo>
                    <a:pt x="0" y="0"/>
                    <a:pt x="76" y="146"/>
                    <a:pt x="90" y="333"/>
                  </a:cubicBezTo>
                  <a:cubicBezTo>
                    <a:pt x="27" y="335"/>
                    <a:pt x="27" y="335"/>
                    <a:pt x="27" y="335"/>
                  </a:cubicBezTo>
                  <a:cubicBezTo>
                    <a:pt x="27" y="433"/>
                    <a:pt x="27" y="433"/>
                    <a:pt x="27" y="433"/>
                  </a:cubicBezTo>
                  <a:lnTo>
                    <a:pt x="90" y="435"/>
                  </a:lnTo>
                  <a:close/>
                  <a:moveTo>
                    <a:pt x="444" y="265"/>
                  </a:moveTo>
                  <a:cubicBezTo>
                    <a:pt x="444" y="231"/>
                    <a:pt x="471" y="203"/>
                    <a:pt x="505" y="203"/>
                  </a:cubicBezTo>
                  <a:cubicBezTo>
                    <a:pt x="539" y="203"/>
                    <a:pt x="566" y="231"/>
                    <a:pt x="566" y="265"/>
                  </a:cubicBezTo>
                  <a:cubicBezTo>
                    <a:pt x="566" y="298"/>
                    <a:pt x="539" y="326"/>
                    <a:pt x="505" y="326"/>
                  </a:cubicBezTo>
                  <a:cubicBezTo>
                    <a:pt x="471" y="326"/>
                    <a:pt x="444" y="298"/>
                    <a:pt x="444" y="265"/>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1" name="Freeform 18"/>
            <p:cNvSpPr>
              <a:spLocks/>
            </p:cNvSpPr>
            <p:nvPr/>
          </p:nvSpPr>
          <p:spPr bwMode="auto">
            <a:xfrm>
              <a:off x="1054893" y="2892425"/>
              <a:ext cx="6161088" cy="577850"/>
            </a:xfrm>
            <a:custGeom>
              <a:avLst/>
              <a:gdLst>
                <a:gd name="T0" fmla="*/ 2797 w 2797"/>
                <a:gd name="T1" fmla="*/ 12 h 262"/>
                <a:gd name="T2" fmla="*/ 2684 w 2797"/>
                <a:gd name="T3" fmla="*/ 0 h 262"/>
                <a:gd name="T4" fmla="*/ 0 w 2797"/>
                <a:gd name="T5" fmla="*/ 104 h 262"/>
                <a:gd name="T6" fmla="*/ 0 w 2797"/>
                <a:gd name="T7" fmla="*/ 158 h 262"/>
                <a:gd name="T8" fmla="*/ 2684 w 2797"/>
                <a:gd name="T9" fmla="*/ 262 h 262"/>
                <a:gd name="T10" fmla="*/ 2797 w 2797"/>
                <a:gd name="T11" fmla="*/ 251 h 262"/>
                <a:gd name="T12" fmla="*/ 2797 w 2797"/>
                <a:gd name="T13" fmla="*/ 12 h 262"/>
              </a:gdLst>
              <a:ahLst/>
              <a:cxnLst>
                <a:cxn ang="0">
                  <a:pos x="T0" y="T1"/>
                </a:cxn>
                <a:cxn ang="0">
                  <a:pos x="T2" y="T3"/>
                </a:cxn>
                <a:cxn ang="0">
                  <a:pos x="T4" y="T5"/>
                </a:cxn>
                <a:cxn ang="0">
                  <a:pos x="T6" y="T7"/>
                </a:cxn>
                <a:cxn ang="0">
                  <a:pos x="T8" y="T9"/>
                </a:cxn>
                <a:cxn ang="0">
                  <a:pos x="T10" y="T11"/>
                </a:cxn>
                <a:cxn ang="0">
                  <a:pos x="T12" y="T13"/>
                </a:cxn>
              </a:cxnLst>
              <a:rect l="0" t="0" r="r" b="b"/>
              <a:pathLst>
                <a:path w="2797" h="262">
                  <a:moveTo>
                    <a:pt x="2797" y="12"/>
                  </a:moveTo>
                  <a:cubicBezTo>
                    <a:pt x="2761" y="8"/>
                    <a:pt x="2724" y="4"/>
                    <a:pt x="2684" y="0"/>
                  </a:cubicBezTo>
                  <a:cubicBezTo>
                    <a:pt x="1789" y="35"/>
                    <a:pt x="895" y="69"/>
                    <a:pt x="0" y="104"/>
                  </a:cubicBezTo>
                  <a:cubicBezTo>
                    <a:pt x="0" y="158"/>
                    <a:pt x="0" y="158"/>
                    <a:pt x="0" y="158"/>
                  </a:cubicBezTo>
                  <a:cubicBezTo>
                    <a:pt x="895" y="193"/>
                    <a:pt x="1790" y="228"/>
                    <a:pt x="2684" y="262"/>
                  </a:cubicBezTo>
                  <a:cubicBezTo>
                    <a:pt x="2724" y="258"/>
                    <a:pt x="2761" y="255"/>
                    <a:pt x="2797" y="251"/>
                  </a:cubicBezTo>
                  <a:lnTo>
                    <a:pt x="2797" y="12"/>
                  </a:ln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cxnSp>
        <p:nvCxnSpPr>
          <p:cNvPr id="12" name="Straight Arrow Connector 11"/>
          <p:cNvCxnSpPr/>
          <p:nvPr/>
        </p:nvCxnSpPr>
        <p:spPr>
          <a:xfrm>
            <a:off x="1880040" y="3773295"/>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155527" y="3455628"/>
            <a:ext cx="833177" cy="297454"/>
          </a:xfrm>
          <a:prstGeom prst="rect">
            <a:avLst/>
          </a:prstGeom>
          <a:noFill/>
        </p:spPr>
        <p:txBody>
          <a:bodyPr wrap="none" rtlCol="0">
            <a:spAutoFit/>
          </a:bodyPr>
          <a:lstStyle/>
          <a:p>
            <a:pPr algn="r"/>
            <a:r>
              <a:rPr lang="id-ID" sz="1333" dirty="0">
                <a:solidFill>
                  <a:schemeClr val="tx2"/>
                </a:solidFill>
              </a:rPr>
              <a:t>Text here</a:t>
            </a:r>
          </a:p>
        </p:txBody>
      </p:sp>
      <p:cxnSp>
        <p:nvCxnSpPr>
          <p:cNvPr id="14" name="Straight Arrow Connector 13"/>
          <p:cNvCxnSpPr/>
          <p:nvPr/>
        </p:nvCxnSpPr>
        <p:spPr>
          <a:xfrm>
            <a:off x="1860021" y="4709864"/>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135508" y="4392198"/>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cxnSp>
        <p:nvCxnSpPr>
          <p:cNvPr id="16" name="Straight Arrow Connector 15"/>
          <p:cNvCxnSpPr/>
          <p:nvPr/>
        </p:nvCxnSpPr>
        <p:spPr>
          <a:xfrm>
            <a:off x="3543328" y="3493839"/>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818815" y="3176172"/>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cxnSp>
        <p:nvCxnSpPr>
          <p:cNvPr id="18" name="Straight Arrow Connector 17"/>
          <p:cNvCxnSpPr/>
          <p:nvPr/>
        </p:nvCxnSpPr>
        <p:spPr>
          <a:xfrm>
            <a:off x="3536009" y="5001908"/>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11496" y="4684242"/>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sp>
        <p:nvSpPr>
          <p:cNvPr id="20" name="TextBox 19"/>
          <p:cNvSpPr txBox="1"/>
          <p:nvPr/>
        </p:nvSpPr>
        <p:spPr>
          <a:xfrm>
            <a:off x="9204397" y="3958307"/>
            <a:ext cx="1072088" cy="338554"/>
          </a:xfrm>
          <a:prstGeom prst="rect">
            <a:avLst/>
          </a:prstGeom>
          <a:noFill/>
        </p:spPr>
        <p:txBody>
          <a:bodyPr wrap="none" rtlCol="0">
            <a:spAutoFit/>
          </a:bodyPr>
          <a:lstStyle/>
          <a:p>
            <a:r>
              <a:rPr lang="id-ID" sz="1600" dirty="0">
                <a:solidFill>
                  <a:schemeClr val="bg2"/>
                </a:solidFill>
              </a:rPr>
              <a:t>Insert Text</a:t>
            </a:r>
          </a:p>
        </p:txBody>
      </p:sp>
      <p:sp>
        <p:nvSpPr>
          <p:cNvPr id="21" name="TextBox 20"/>
          <p:cNvSpPr txBox="1"/>
          <p:nvPr/>
        </p:nvSpPr>
        <p:spPr>
          <a:xfrm>
            <a:off x="1114618" y="3845167"/>
            <a:ext cx="678391" cy="584775"/>
          </a:xfrm>
          <a:prstGeom prst="rect">
            <a:avLst/>
          </a:prstGeom>
          <a:noFill/>
        </p:spPr>
        <p:txBody>
          <a:bodyPr wrap="none" rtlCol="0">
            <a:spAutoFit/>
          </a:bodyPr>
          <a:lstStyle/>
          <a:p>
            <a:pPr algn="ctr"/>
            <a:r>
              <a:rPr lang="id-ID" sz="1600" dirty="0">
                <a:solidFill>
                  <a:schemeClr val="bg2"/>
                </a:solidFill>
              </a:rPr>
              <a:t>Insert</a:t>
            </a:r>
          </a:p>
          <a:p>
            <a:pPr algn="ctr"/>
            <a:r>
              <a:rPr lang="id-ID" sz="1600" dirty="0">
                <a:solidFill>
                  <a:schemeClr val="bg2"/>
                </a:solidFill>
              </a:rPr>
              <a:t>Text</a:t>
            </a:r>
          </a:p>
        </p:txBody>
      </p:sp>
      <p:cxnSp>
        <p:nvCxnSpPr>
          <p:cNvPr id="22" name="Straight Arrow Connector 21"/>
          <p:cNvCxnSpPr/>
          <p:nvPr/>
        </p:nvCxnSpPr>
        <p:spPr>
          <a:xfrm>
            <a:off x="5237809" y="3275736"/>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513296" y="2958070"/>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cxnSp>
        <p:nvCxnSpPr>
          <p:cNvPr id="24" name="Straight Arrow Connector 23"/>
          <p:cNvCxnSpPr/>
          <p:nvPr/>
        </p:nvCxnSpPr>
        <p:spPr>
          <a:xfrm>
            <a:off x="5237809" y="5268608"/>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513296" y="4950942"/>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cxnSp>
        <p:nvCxnSpPr>
          <p:cNvPr id="26" name="Straight Arrow Connector 25"/>
          <p:cNvCxnSpPr/>
          <p:nvPr/>
        </p:nvCxnSpPr>
        <p:spPr>
          <a:xfrm>
            <a:off x="7129933" y="3565159"/>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405420" y="3247492"/>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cxnSp>
        <p:nvCxnSpPr>
          <p:cNvPr id="28" name="Straight Arrow Connector 27"/>
          <p:cNvCxnSpPr/>
          <p:nvPr/>
        </p:nvCxnSpPr>
        <p:spPr>
          <a:xfrm>
            <a:off x="6812433" y="5558031"/>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087920" y="5240364"/>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cxnSp>
        <p:nvCxnSpPr>
          <p:cNvPr id="30" name="Straight Arrow Connector 29"/>
          <p:cNvCxnSpPr/>
          <p:nvPr/>
        </p:nvCxnSpPr>
        <p:spPr>
          <a:xfrm>
            <a:off x="6913564" y="2969444"/>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189051" y="2651778"/>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cxnSp>
        <p:nvCxnSpPr>
          <p:cNvPr id="32" name="Straight Arrow Connector 31"/>
          <p:cNvCxnSpPr/>
          <p:nvPr/>
        </p:nvCxnSpPr>
        <p:spPr>
          <a:xfrm>
            <a:off x="7015164" y="4962316"/>
            <a:ext cx="1200000" cy="0"/>
          </a:xfrm>
          <a:prstGeom prst="straightConnector1">
            <a:avLst/>
          </a:prstGeom>
          <a:ln w="12700">
            <a:solidFill>
              <a:schemeClr val="bg1">
                <a:lumMod val="50000"/>
              </a:schemeClr>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7290651" y="4644650"/>
            <a:ext cx="833177" cy="297454"/>
          </a:xfrm>
          <a:prstGeom prst="rect">
            <a:avLst/>
          </a:prstGeom>
          <a:noFill/>
        </p:spPr>
        <p:txBody>
          <a:bodyPr wrap="none" rtlCol="0">
            <a:spAutoFit/>
          </a:bodyPr>
          <a:lstStyle/>
          <a:p>
            <a:pPr algn="r"/>
            <a:r>
              <a:rPr lang="id-ID" sz="1333">
                <a:solidFill>
                  <a:schemeClr val="tx2"/>
                </a:solidFill>
              </a:rPr>
              <a:t>Text here</a:t>
            </a:r>
            <a:endParaRPr lang="id-ID" sz="1333" dirty="0">
              <a:solidFill>
                <a:schemeClr val="tx2"/>
              </a:solidFill>
            </a:endParaRPr>
          </a:p>
        </p:txBody>
      </p:sp>
      <p:grpSp>
        <p:nvGrpSpPr>
          <p:cNvPr id="34" name="Group 33"/>
          <p:cNvGrpSpPr/>
          <p:nvPr/>
        </p:nvGrpSpPr>
        <p:grpSpPr>
          <a:xfrm>
            <a:off x="1885948" y="5010152"/>
            <a:ext cx="1321859" cy="488951"/>
            <a:chOff x="1414461" y="3814762"/>
            <a:chExt cx="991394" cy="366713"/>
          </a:xfrm>
        </p:grpSpPr>
        <p:sp>
          <p:nvSpPr>
            <p:cNvPr id="35" name="Rounded Rectangle 34"/>
            <p:cNvSpPr/>
            <p:nvPr/>
          </p:nvSpPr>
          <p:spPr>
            <a:xfrm>
              <a:off x="1414461" y="3814762"/>
              <a:ext cx="991394" cy="366713"/>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6" name="TextBox 35"/>
            <p:cNvSpPr txBox="1"/>
            <p:nvPr/>
          </p:nvSpPr>
          <p:spPr>
            <a:xfrm>
              <a:off x="1473213" y="3855660"/>
              <a:ext cx="804066" cy="253916"/>
            </a:xfrm>
            <a:prstGeom prst="rect">
              <a:avLst/>
            </a:prstGeom>
            <a:noFill/>
          </p:spPr>
          <p:txBody>
            <a:bodyPr wrap="none" rtlCol="0">
              <a:spAutoFit/>
            </a:bodyPr>
            <a:lstStyle/>
            <a:p>
              <a:r>
                <a:rPr lang="id-ID" sz="1600" dirty="0">
                  <a:solidFill>
                    <a:schemeClr val="bg2"/>
                  </a:solidFill>
                </a:rPr>
                <a:t>Insert Text</a:t>
              </a:r>
            </a:p>
          </p:txBody>
        </p:sp>
      </p:grpSp>
      <p:grpSp>
        <p:nvGrpSpPr>
          <p:cNvPr id="37" name="Group 36"/>
          <p:cNvGrpSpPr/>
          <p:nvPr/>
        </p:nvGrpSpPr>
        <p:grpSpPr>
          <a:xfrm>
            <a:off x="1885948" y="2873905"/>
            <a:ext cx="1321859" cy="488951"/>
            <a:chOff x="1414461" y="2212579"/>
            <a:chExt cx="991394" cy="366713"/>
          </a:xfrm>
        </p:grpSpPr>
        <p:sp>
          <p:nvSpPr>
            <p:cNvPr id="38" name="Rounded Rectangle 37"/>
            <p:cNvSpPr/>
            <p:nvPr/>
          </p:nvSpPr>
          <p:spPr>
            <a:xfrm>
              <a:off x="1414461" y="2212579"/>
              <a:ext cx="991394" cy="366713"/>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9" name="TextBox 38"/>
            <p:cNvSpPr txBox="1"/>
            <p:nvPr/>
          </p:nvSpPr>
          <p:spPr>
            <a:xfrm>
              <a:off x="1473213" y="2254901"/>
              <a:ext cx="804066" cy="253915"/>
            </a:xfrm>
            <a:prstGeom prst="rect">
              <a:avLst/>
            </a:prstGeom>
            <a:noFill/>
          </p:spPr>
          <p:txBody>
            <a:bodyPr wrap="none" rtlCol="0">
              <a:spAutoFit/>
            </a:bodyPr>
            <a:lstStyle/>
            <a:p>
              <a:r>
                <a:rPr lang="id-ID" sz="1600" dirty="0">
                  <a:solidFill>
                    <a:schemeClr val="bg2"/>
                  </a:solidFill>
                </a:rPr>
                <a:t>Insert Text</a:t>
              </a:r>
            </a:p>
          </p:txBody>
        </p:sp>
      </p:grpSp>
      <p:grpSp>
        <p:nvGrpSpPr>
          <p:cNvPr id="40" name="Group 39"/>
          <p:cNvGrpSpPr/>
          <p:nvPr/>
        </p:nvGrpSpPr>
        <p:grpSpPr>
          <a:xfrm>
            <a:off x="3340628" y="5429246"/>
            <a:ext cx="1321859" cy="488950"/>
            <a:chOff x="2505471" y="4129087"/>
            <a:chExt cx="991394" cy="366713"/>
          </a:xfrm>
        </p:grpSpPr>
        <p:sp>
          <p:nvSpPr>
            <p:cNvPr id="41" name="Rounded Rectangle 40"/>
            <p:cNvSpPr/>
            <p:nvPr/>
          </p:nvSpPr>
          <p:spPr>
            <a:xfrm>
              <a:off x="2505471" y="4129087"/>
              <a:ext cx="991394" cy="36671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2" name="TextBox 41"/>
            <p:cNvSpPr txBox="1"/>
            <p:nvPr/>
          </p:nvSpPr>
          <p:spPr>
            <a:xfrm>
              <a:off x="2569143" y="4174063"/>
              <a:ext cx="804066" cy="253916"/>
            </a:xfrm>
            <a:prstGeom prst="rect">
              <a:avLst/>
            </a:prstGeom>
            <a:noFill/>
          </p:spPr>
          <p:txBody>
            <a:bodyPr wrap="none" rtlCol="0">
              <a:spAutoFit/>
            </a:bodyPr>
            <a:lstStyle/>
            <a:p>
              <a:r>
                <a:rPr lang="id-ID" sz="1600" dirty="0">
                  <a:solidFill>
                    <a:schemeClr val="bg2"/>
                  </a:solidFill>
                </a:rPr>
                <a:t>Insert Text</a:t>
              </a:r>
            </a:p>
          </p:txBody>
        </p:sp>
      </p:grpSp>
      <p:grpSp>
        <p:nvGrpSpPr>
          <p:cNvPr id="43" name="Group 42"/>
          <p:cNvGrpSpPr/>
          <p:nvPr/>
        </p:nvGrpSpPr>
        <p:grpSpPr>
          <a:xfrm>
            <a:off x="3340628" y="2439986"/>
            <a:ext cx="1321859" cy="488950"/>
            <a:chOff x="2505471" y="1887141"/>
            <a:chExt cx="991394" cy="366713"/>
          </a:xfrm>
        </p:grpSpPr>
        <p:sp>
          <p:nvSpPr>
            <p:cNvPr id="44" name="Rounded Rectangle 43"/>
            <p:cNvSpPr/>
            <p:nvPr/>
          </p:nvSpPr>
          <p:spPr>
            <a:xfrm>
              <a:off x="2505471" y="1887141"/>
              <a:ext cx="991394" cy="36671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5" name="TextBox 44"/>
            <p:cNvSpPr txBox="1"/>
            <p:nvPr/>
          </p:nvSpPr>
          <p:spPr>
            <a:xfrm>
              <a:off x="2569143" y="1935129"/>
              <a:ext cx="804066" cy="253916"/>
            </a:xfrm>
            <a:prstGeom prst="rect">
              <a:avLst/>
            </a:prstGeom>
            <a:noFill/>
          </p:spPr>
          <p:txBody>
            <a:bodyPr wrap="none" rtlCol="0">
              <a:spAutoFit/>
            </a:bodyPr>
            <a:lstStyle/>
            <a:p>
              <a:r>
                <a:rPr lang="id-ID" sz="1600" dirty="0">
                  <a:solidFill>
                    <a:schemeClr val="bg2"/>
                  </a:solidFill>
                </a:rPr>
                <a:t>Insert Text</a:t>
              </a:r>
            </a:p>
          </p:txBody>
        </p:sp>
      </p:grpSp>
      <p:grpSp>
        <p:nvGrpSpPr>
          <p:cNvPr id="46" name="Group 45"/>
          <p:cNvGrpSpPr/>
          <p:nvPr/>
        </p:nvGrpSpPr>
        <p:grpSpPr>
          <a:xfrm>
            <a:off x="5057244" y="5581654"/>
            <a:ext cx="1321858" cy="488951"/>
            <a:chOff x="3792933" y="4243387"/>
            <a:chExt cx="991394" cy="366713"/>
          </a:xfrm>
        </p:grpSpPr>
        <p:sp>
          <p:nvSpPr>
            <p:cNvPr id="47" name="Rounded Rectangle 46"/>
            <p:cNvSpPr/>
            <p:nvPr/>
          </p:nvSpPr>
          <p:spPr>
            <a:xfrm>
              <a:off x="3792933" y="4243387"/>
              <a:ext cx="991394" cy="36671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8" name="TextBox 47"/>
            <p:cNvSpPr txBox="1"/>
            <p:nvPr/>
          </p:nvSpPr>
          <p:spPr>
            <a:xfrm>
              <a:off x="3863660" y="4283790"/>
              <a:ext cx="804066" cy="253916"/>
            </a:xfrm>
            <a:prstGeom prst="rect">
              <a:avLst/>
            </a:prstGeom>
            <a:noFill/>
          </p:spPr>
          <p:txBody>
            <a:bodyPr wrap="none" rtlCol="0">
              <a:spAutoFit/>
            </a:bodyPr>
            <a:lstStyle/>
            <a:p>
              <a:r>
                <a:rPr lang="id-ID" sz="1600" dirty="0">
                  <a:solidFill>
                    <a:schemeClr val="bg2"/>
                  </a:solidFill>
                </a:rPr>
                <a:t>Insert Text</a:t>
              </a:r>
            </a:p>
          </p:txBody>
        </p:sp>
      </p:grpSp>
      <p:grpSp>
        <p:nvGrpSpPr>
          <p:cNvPr id="49" name="Group 48"/>
          <p:cNvGrpSpPr/>
          <p:nvPr/>
        </p:nvGrpSpPr>
        <p:grpSpPr>
          <a:xfrm>
            <a:off x="5057243" y="2274890"/>
            <a:ext cx="1321858" cy="488951"/>
            <a:chOff x="3792933" y="1763316"/>
            <a:chExt cx="991394" cy="366713"/>
          </a:xfrm>
        </p:grpSpPr>
        <p:sp>
          <p:nvSpPr>
            <p:cNvPr id="50" name="Rounded Rectangle 49"/>
            <p:cNvSpPr/>
            <p:nvPr/>
          </p:nvSpPr>
          <p:spPr>
            <a:xfrm>
              <a:off x="3792933" y="1763316"/>
              <a:ext cx="991394" cy="36671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1" name="TextBox 50"/>
            <p:cNvSpPr txBox="1"/>
            <p:nvPr/>
          </p:nvSpPr>
          <p:spPr>
            <a:xfrm>
              <a:off x="3854135" y="1816256"/>
              <a:ext cx="804066" cy="253916"/>
            </a:xfrm>
            <a:prstGeom prst="rect">
              <a:avLst/>
            </a:prstGeom>
            <a:noFill/>
          </p:spPr>
          <p:txBody>
            <a:bodyPr wrap="none" rtlCol="0">
              <a:spAutoFit/>
            </a:bodyPr>
            <a:lstStyle/>
            <a:p>
              <a:r>
                <a:rPr lang="id-ID" sz="1600" dirty="0">
                  <a:solidFill>
                    <a:schemeClr val="bg2"/>
                  </a:solidFill>
                </a:rPr>
                <a:t>Insert Text</a:t>
              </a:r>
            </a:p>
          </p:txBody>
        </p:sp>
      </p:grpSp>
      <p:grpSp>
        <p:nvGrpSpPr>
          <p:cNvPr id="52" name="Group 51"/>
          <p:cNvGrpSpPr/>
          <p:nvPr/>
        </p:nvGrpSpPr>
        <p:grpSpPr>
          <a:xfrm>
            <a:off x="6784442" y="5723467"/>
            <a:ext cx="1321858" cy="488951"/>
            <a:chOff x="5088333" y="4349750"/>
            <a:chExt cx="991394" cy="366713"/>
          </a:xfrm>
        </p:grpSpPr>
        <p:sp>
          <p:nvSpPr>
            <p:cNvPr id="53" name="Rounded Rectangle 52"/>
            <p:cNvSpPr/>
            <p:nvPr/>
          </p:nvSpPr>
          <p:spPr>
            <a:xfrm>
              <a:off x="5088333" y="4349750"/>
              <a:ext cx="991394" cy="3667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4" name="TextBox 53"/>
            <p:cNvSpPr txBox="1"/>
            <p:nvPr/>
          </p:nvSpPr>
          <p:spPr>
            <a:xfrm>
              <a:off x="5149535" y="4388565"/>
              <a:ext cx="804066" cy="253915"/>
            </a:xfrm>
            <a:prstGeom prst="rect">
              <a:avLst/>
            </a:prstGeom>
            <a:noFill/>
          </p:spPr>
          <p:txBody>
            <a:bodyPr wrap="none" rtlCol="0">
              <a:spAutoFit/>
            </a:bodyPr>
            <a:lstStyle/>
            <a:p>
              <a:r>
                <a:rPr lang="id-ID" sz="1600" dirty="0">
                  <a:solidFill>
                    <a:schemeClr val="bg2"/>
                  </a:solidFill>
                </a:rPr>
                <a:t>Insert Text</a:t>
              </a:r>
            </a:p>
          </p:txBody>
        </p:sp>
      </p:grpSp>
      <p:grpSp>
        <p:nvGrpSpPr>
          <p:cNvPr id="55" name="Group 54"/>
          <p:cNvGrpSpPr/>
          <p:nvPr/>
        </p:nvGrpSpPr>
        <p:grpSpPr>
          <a:xfrm>
            <a:off x="6784443" y="2070101"/>
            <a:ext cx="1321858" cy="488951"/>
            <a:chOff x="5088333" y="1609725"/>
            <a:chExt cx="991394" cy="366713"/>
          </a:xfrm>
        </p:grpSpPr>
        <p:sp>
          <p:nvSpPr>
            <p:cNvPr id="56" name="Rounded Rectangle 55"/>
            <p:cNvSpPr/>
            <p:nvPr/>
          </p:nvSpPr>
          <p:spPr>
            <a:xfrm>
              <a:off x="5088333" y="1609725"/>
              <a:ext cx="991394" cy="3667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7" name="TextBox 56"/>
            <p:cNvSpPr txBox="1"/>
            <p:nvPr/>
          </p:nvSpPr>
          <p:spPr>
            <a:xfrm>
              <a:off x="5140010" y="1654331"/>
              <a:ext cx="804066" cy="253916"/>
            </a:xfrm>
            <a:prstGeom prst="rect">
              <a:avLst/>
            </a:prstGeom>
            <a:noFill/>
          </p:spPr>
          <p:txBody>
            <a:bodyPr wrap="none" rtlCol="0">
              <a:spAutoFit/>
            </a:bodyPr>
            <a:lstStyle/>
            <a:p>
              <a:r>
                <a:rPr lang="id-ID" sz="1600" dirty="0">
                  <a:solidFill>
                    <a:schemeClr val="bg2"/>
                  </a:solidFill>
                </a:rPr>
                <a:t>Insert Text</a:t>
              </a:r>
            </a:p>
          </p:txBody>
        </p:sp>
      </p:grpSp>
    </p:spTree>
    <p:extLst>
      <p:ext uri="{BB962C8B-B14F-4D97-AF65-F5344CB8AC3E}">
        <p14:creationId xmlns:p14="http://schemas.microsoft.com/office/powerpoint/2010/main" val="36386271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par>
                          <p:cTn id="13" fill="hold">
                            <p:stCondLst>
                              <p:cond delay="1000"/>
                            </p:stCondLst>
                            <p:childTnLst>
                              <p:par>
                                <p:cTn id="14" presetID="16" presetClass="entr" presetSubtype="42"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outHorizontal)">
                                      <p:cBhvr>
                                        <p:cTn id="16" dur="500"/>
                                        <p:tgtEl>
                                          <p:spTgt spid="7"/>
                                        </p:tgtEl>
                                      </p:cBhvr>
                                    </p:animEffect>
                                  </p:childTnLst>
                                </p:cTn>
                              </p:par>
                            </p:childTnLst>
                          </p:cTn>
                        </p:par>
                        <p:par>
                          <p:cTn id="17" fill="hold">
                            <p:stCondLst>
                              <p:cond delay="1500"/>
                            </p:stCondLst>
                            <p:childTnLst>
                              <p:par>
                                <p:cTn id="18" presetID="16" presetClass="entr" presetSubtype="4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outHorizontal)">
                                      <p:cBhvr>
                                        <p:cTn id="20" dur="500"/>
                                        <p:tgtEl>
                                          <p:spTgt spid="6"/>
                                        </p:tgtEl>
                                      </p:cBhvr>
                                    </p:animEffect>
                                  </p:childTnLst>
                                </p:cTn>
                              </p:par>
                            </p:childTnLst>
                          </p:cTn>
                        </p:par>
                        <p:par>
                          <p:cTn id="21" fill="hold">
                            <p:stCondLst>
                              <p:cond delay="2000"/>
                            </p:stCondLst>
                            <p:childTnLst>
                              <p:par>
                                <p:cTn id="22" presetID="16" presetClass="entr" presetSubtype="42"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outHorizontal)">
                                      <p:cBhvr>
                                        <p:cTn id="24" dur="500"/>
                                        <p:tgtEl>
                                          <p:spTgt spid="5"/>
                                        </p:tgtEl>
                                      </p:cBhvr>
                                    </p:animEffect>
                                  </p:childTnLst>
                                </p:cTn>
                              </p:par>
                            </p:childTnLst>
                          </p:cTn>
                        </p:par>
                        <p:par>
                          <p:cTn id="25" fill="hold">
                            <p:stCondLst>
                              <p:cond delay="2500"/>
                            </p:stCondLst>
                            <p:childTnLst>
                              <p:par>
                                <p:cTn id="26" presetID="16" presetClass="entr" presetSubtype="42"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outHorizontal)">
                                      <p:cBhvr>
                                        <p:cTn id="28" dur="500"/>
                                        <p:tgtEl>
                                          <p:spTgt spid="4"/>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par>
                                <p:cTn id="46" presetID="53" presetClass="entr" presetSubtype="16" fill="hold" nodeType="with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46"/>
                                        </p:tgtEl>
                                        <p:attrNameLst>
                                          <p:attrName>style.visibility</p:attrName>
                                        </p:attrNameLst>
                                      </p:cBhvr>
                                      <p:to>
                                        <p:strVal val="visible"/>
                                      </p:to>
                                    </p:set>
                                    <p:anim calcmode="lin" valueType="num">
                                      <p:cBhvr>
                                        <p:cTn id="54" dur="500" fill="hold"/>
                                        <p:tgtEl>
                                          <p:spTgt spid="46"/>
                                        </p:tgtEl>
                                        <p:attrNameLst>
                                          <p:attrName>ppt_w</p:attrName>
                                        </p:attrNameLst>
                                      </p:cBhvr>
                                      <p:tavLst>
                                        <p:tav tm="0">
                                          <p:val>
                                            <p:fltVal val="0"/>
                                          </p:val>
                                        </p:tav>
                                        <p:tav tm="100000">
                                          <p:val>
                                            <p:strVal val="#ppt_w"/>
                                          </p:val>
                                        </p:tav>
                                      </p:tavLst>
                                    </p:anim>
                                    <p:anim calcmode="lin" valueType="num">
                                      <p:cBhvr>
                                        <p:cTn id="55" dur="500" fill="hold"/>
                                        <p:tgtEl>
                                          <p:spTgt spid="46"/>
                                        </p:tgtEl>
                                        <p:attrNameLst>
                                          <p:attrName>ppt_h</p:attrName>
                                        </p:attrNameLst>
                                      </p:cBhvr>
                                      <p:tavLst>
                                        <p:tav tm="0">
                                          <p:val>
                                            <p:fltVal val="0"/>
                                          </p:val>
                                        </p:tav>
                                        <p:tav tm="100000">
                                          <p:val>
                                            <p:strVal val="#ppt_h"/>
                                          </p:val>
                                        </p:tav>
                                      </p:tavLst>
                                    </p:anim>
                                    <p:animEffect transition="in" filter="fade">
                                      <p:cBhvr>
                                        <p:cTn id="56" dur="500"/>
                                        <p:tgtEl>
                                          <p:spTgt spid="46"/>
                                        </p:tgtEl>
                                      </p:cBhvr>
                                    </p:animEffect>
                                  </p:childTnLst>
                                </p:cTn>
                              </p:par>
                              <p:par>
                                <p:cTn id="57" presetID="53" presetClass="entr" presetSubtype="16" fill="hold" nodeType="with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4500"/>
                            </p:stCondLst>
                            <p:childTnLst>
                              <p:par>
                                <p:cTn id="63" presetID="53" presetClass="entr" presetSubtype="16" fill="hold" nodeType="after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p:cTn id="65" dur="500" fill="hold"/>
                                        <p:tgtEl>
                                          <p:spTgt spid="52"/>
                                        </p:tgtEl>
                                        <p:attrNameLst>
                                          <p:attrName>ppt_w</p:attrName>
                                        </p:attrNameLst>
                                      </p:cBhvr>
                                      <p:tavLst>
                                        <p:tav tm="0">
                                          <p:val>
                                            <p:fltVal val="0"/>
                                          </p:val>
                                        </p:tav>
                                        <p:tav tm="100000">
                                          <p:val>
                                            <p:strVal val="#ppt_w"/>
                                          </p:val>
                                        </p:tav>
                                      </p:tavLst>
                                    </p:anim>
                                    <p:anim calcmode="lin" valueType="num">
                                      <p:cBhvr>
                                        <p:cTn id="66" dur="500" fill="hold"/>
                                        <p:tgtEl>
                                          <p:spTgt spid="52"/>
                                        </p:tgtEl>
                                        <p:attrNameLst>
                                          <p:attrName>ppt_h</p:attrName>
                                        </p:attrNameLst>
                                      </p:cBhvr>
                                      <p:tavLst>
                                        <p:tav tm="0">
                                          <p:val>
                                            <p:fltVal val="0"/>
                                          </p:val>
                                        </p:tav>
                                        <p:tav tm="100000">
                                          <p:val>
                                            <p:strVal val="#ppt_h"/>
                                          </p:val>
                                        </p:tav>
                                      </p:tavLst>
                                    </p:anim>
                                    <p:animEffect transition="in" filter="fade">
                                      <p:cBhvr>
                                        <p:cTn id="67" dur="500"/>
                                        <p:tgtEl>
                                          <p:spTgt spid="52"/>
                                        </p:tgtEl>
                                      </p:cBhvr>
                                    </p:animEffect>
                                  </p:childTnLst>
                                </p:cTn>
                              </p:par>
                              <p:par>
                                <p:cTn id="68" presetID="53" presetClass="entr" presetSubtype="16" fill="hold" nodeType="with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p:cTn id="70" dur="500" fill="hold"/>
                                        <p:tgtEl>
                                          <p:spTgt spid="55"/>
                                        </p:tgtEl>
                                        <p:attrNameLst>
                                          <p:attrName>ppt_w</p:attrName>
                                        </p:attrNameLst>
                                      </p:cBhvr>
                                      <p:tavLst>
                                        <p:tav tm="0">
                                          <p:val>
                                            <p:fltVal val="0"/>
                                          </p:val>
                                        </p:tav>
                                        <p:tav tm="100000">
                                          <p:val>
                                            <p:strVal val="#ppt_w"/>
                                          </p:val>
                                        </p:tav>
                                      </p:tavLst>
                                    </p:anim>
                                    <p:anim calcmode="lin" valueType="num">
                                      <p:cBhvr>
                                        <p:cTn id="71" dur="500" fill="hold"/>
                                        <p:tgtEl>
                                          <p:spTgt spid="55"/>
                                        </p:tgtEl>
                                        <p:attrNameLst>
                                          <p:attrName>ppt_h</p:attrName>
                                        </p:attrNameLst>
                                      </p:cBhvr>
                                      <p:tavLst>
                                        <p:tav tm="0">
                                          <p:val>
                                            <p:fltVal val="0"/>
                                          </p:val>
                                        </p:tav>
                                        <p:tav tm="100000">
                                          <p:val>
                                            <p:strVal val="#ppt_h"/>
                                          </p:val>
                                        </p:tav>
                                      </p:tavLst>
                                    </p:anim>
                                    <p:animEffect transition="in" filter="fade">
                                      <p:cBhvr>
                                        <p:cTn id="72" dur="500"/>
                                        <p:tgtEl>
                                          <p:spTgt spid="55"/>
                                        </p:tgtEl>
                                      </p:cBhvr>
                                    </p:animEffect>
                                  </p:childTnLst>
                                </p:cTn>
                              </p:par>
                            </p:childTnLst>
                          </p:cTn>
                        </p:par>
                        <p:par>
                          <p:cTn id="73" fill="hold">
                            <p:stCondLst>
                              <p:cond delay="5000"/>
                            </p:stCondLst>
                            <p:childTnLst>
                              <p:par>
                                <p:cTn id="74" presetID="22" presetClass="entr" presetSubtype="8" fill="hold"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left)">
                                      <p:cBhvr>
                                        <p:cTn id="76" dur="500"/>
                                        <p:tgtEl>
                                          <p:spTgt spid="12"/>
                                        </p:tgtEl>
                                      </p:cBhvr>
                                    </p:animEffect>
                                  </p:childTnLst>
                                </p:cTn>
                              </p:par>
                              <p:par>
                                <p:cTn id="77" presetID="22" presetClass="entr" presetSubtype="8" fill="hold"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par>
                                <p:cTn id="80" presetID="22" presetClass="entr" presetSubtype="8" fill="hold" nodeType="with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ipe(left)">
                                      <p:cBhvr>
                                        <p:cTn id="82" dur="500"/>
                                        <p:tgtEl>
                                          <p:spTgt spid="16"/>
                                        </p:tgtEl>
                                      </p:cBhvr>
                                    </p:animEffect>
                                  </p:childTnLst>
                                </p:cTn>
                              </p:par>
                              <p:par>
                                <p:cTn id="83" presetID="22" presetClass="entr" presetSubtype="8" fill="hold"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par>
                                <p:cTn id="86" presetID="22" presetClass="entr" presetSubtype="8" fill="hold"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left)">
                                      <p:cBhvr>
                                        <p:cTn id="88" dur="500"/>
                                        <p:tgtEl>
                                          <p:spTgt spid="24"/>
                                        </p:tgtEl>
                                      </p:cBhvr>
                                    </p:animEffect>
                                  </p:childTnLst>
                                </p:cTn>
                              </p:par>
                              <p:par>
                                <p:cTn id="89" presetID="22" presetClass="entr" presetSubtype="8" fill="hold" nodeType="with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wipe(left)">
                                      <p:cBhvr>
                                        <p:cTn id="91" dur="500"/>
                                        <p:tgtEl>
                                          <p:spTgt spid="22"/>
                                        </p:tgtEl>
                                      </p:cBhvr>
                                    </p:animEffect>
                                  </p:childTnLst>
                                </p:cTn>
                              </p:par>
                              <p:par>
                                <p:cTn id="92" presetID="22" presetClass="entr" presetSubtype="8" fill="hold" nodeType="with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wipe(left)">
                                      <p:cBhvr>
                                        <p:cTn id="94" dur="500"/>
                                        <p:tgtEl>
                                          <p:spTgt spid="30"/>
                                        </p:tgtEl>
                                      </p:cBhvr>
                                    </p:animEffect>
                                  </p:childTnLst>
                                </p:cTn>
                              </p:par>
                              <p:par>
                                <p:cTn id="95" presetID="22" presetClass="entr" presetSubtype="8" fill="hold"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left)">
                                      <p:cBhvr>
                                        <p:cTn id="97" dur="500"/>
                                        <p:tgtEl>
                                          <p:spTgt spid="26"/>
                                        </p:tgtEl>
                                      </p:cBhvr>
                                    </p:animEffect>
                                  </p:childTnLst>
                                </p:cTn>
                              </p:par>
                              <p:par>
                                <p:cTn id="98" presetID="22" presetClass="entr" presetSubtype="8" fill="hold" nodeType="with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wipe(left)">
                                      <p:cBhvr>
                                        <p:cTn id="100" dur="500"/>
                                        <p:tgtEl>
                                          <p:spTgt spid="32"/>
                                        </p:tgtEl>
                                      </p:cBhvr>
                                    </p:animEffect>
                                  </p:childTnLst>
                                </p:cTn>
                              </p:par>
                              <p:par>
                                <p:cTn id="101" presetID="22" presetClass="entr" presetSubtype="8" fill="hold" nodeType="with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wipe(left)">
                                      <p:cBhvr>
                                        <p:cTn id="103" dur="500"/>
                                        <p:tgtEl>
                                          <p:spTgt spid="2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fade">
                                      <p:cBhvr>
                                        <p:cTn id="108" dur="500"/>
                                        <p:tgtEl>
                                          <p:spTgt spid="13"/>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5"/>
                                        </p:tgtEl>
                                        <p:attrNameLst>
                                          <p:attrName>style.visibility</p:attrName>
                                        </p:attrNameLst>
                                      </p:cBhvr>
                                      <p:to>
                                        <p:strVal val="visible"/>
                                      </p:to>
                                    </p:set>
                                    <p:animEffect transition="in" filter="fade">
                                      <p:cBhvr>
                                        <p:cTn id="111" dur="500"/>
                                        <p:tgtEl>
                                          <p:spTgt spid="15"/>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500"/>
                                        <p:tgtEl>
                                          <p:spTgt spid="19"/>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7"/>
                                        </p:tgtEl>
                                        <p:attrNameLst>
                                          <p:attrName>style.visibility</p:attrName>
                                        </p:attrNameLst>
                                      </p:cBhvr>
                                      <p:to>
                                        <p:strVal val="visible"/>
                                      </p:to>
                                    </p:set>
                                    <p:animEffect transition="in" filter="fade">
                                      <p:cBhvr>
                                        <p:cTn id="117" dur="500"/>
                                        <p:tgtEl>
                                          <p:spTgt spid="1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500"/>
                                        <p:tgtEl>
                                          <p:spTgt spid="25"/>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500"/>
                                        <p:tgtEl>
                                          <p:spTgt spid="2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fade">
                                      <p:cBhvr>
                                        <p:cTn id="126" dur="500"/>
                                        <p:tgtEl>
                                          <p:spTgt spid="31"/>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27"/>
                                        </p:tgtEl>
                                        <p:attrNameLst>
                                          <p:attrName>style.visibility</p:attrName>
                                        </p:attrNameLst>
                                      </p:cBhvr>
                                      <p:to>
                                        <p:strVal val="visible"/>
                                      </p:to>
                                    </p:set>
                                    <p:animEffect transition="in" filter="fade">
                                      <p:cBhvr>
                                        <p:cTn id="129" dur="500"/>
                                        <p:tgtEl>
                                          <p:spTgt spid="27"/>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33"/>
                                        </p:tgtEl>
                                        <p:attrNameLst>
                                          <p:attrName>style.visibility</p:attrName>
                                        </p:attrNameLst>
                                      </p:cBhvr>
                                      <p:to>
                                        <p:strVal val="visible"/>
                                      </p:to>
                                    </p:set>
                                    <p:animEffect transition="in" filter="fade">
                                      <p:cBhvr>
                                        <p:cTn id="132" dur="500"/>
                                        <p:tgtEl>
                                          <p:spTgt spid="33"/>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29"/>
                                        </p:tgtEl>
                                        <p:attrNameLst>
                                          <p:attrName>style.visibility</p:attrName>
                                        </p:attrNameLst>
                                      </p:cBhvr>
                                      <p:to>
                                        <p:strVal val="visible"/>
                                      </p:to>
                                    </p:set>
                                    <p:animEffect transition="in" filter="fade">
                                      <p:cBhvr>
                                        <p:cTn id="135" dur="500"/>
                                        <p:tgtEl>
                                          <p:spTgt spid="29"/>
                                        </p:tgtEl>
                                      </p:cBhvr>
                                    </p:animEffect>
                                  </p:childTnLst>
                                </p:cTn>
                              </p:par>
                            </p:childTnLst>
                          </p:cTn>
                        </p:par>
                        <p:par>
                          <p:cTn id="136" fill="hold">
                            <p:stCondLst>
                              <p:cond delay="500"/>
                            </p:stCondLst>
                            <p:childTnLst>
                              <p:par>
                                <p:cTn id="137" presetID="10" presetClass="entr" presetSubtype="0" fill="hold" grpId="0" nodeType="afterEffect">
                                  <p:stCondLst>
                                    <p:cond delay="0"/>
                                  </p:stCondLst>
                                  <p:childTnLst>
                                    <p:set>
                                      <p:cBhvr>
                                        <p:cTn id="138" dur="1" fill="hold">
                                          <p:stCondLst>
                                            <p:cond delay="0"/>
                                          </p:stCondLst>
                                        </p:cTn>
                                        <p:tgtEl>
                                          <p:spTgt spid="20"/>
                                        </p:tgtEl>
                                        <p:attrNameLst>
                                          <p:attrName>style.visibility</p:attrName>
                                        </p:attrNameLst>
                                      </p:cBhvr>
                                      <p:to>
                                        <p:strVal val="visible"/>
                                      </p:to>
                                    </p:set>
                                    <p:animEffect transition="in" filter="fade">
                                      <p:cBhvr>
                                        <p:cTn id="1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3" grpId="0"/>
      <p:bldP spid="15" grpId="0"/>
      <p:bldP spid="17" grpId="0"/>
      <p:bldP spid="19" grpId="0"/>
      <p:bldP spid="20" grpId="0"/>
      <p:bldP spid="21" grpId="0"/>
      <p:bldP spid="23" grpId="0"/>
      <p:bldP spid="25" grpId="0"/>
      <p:bldP spid="27" grpId="0"/>
      <p:bldP spid="29" grpId="0"/>
      <p:bldP spid="31"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Hierarchy Option</a:t>
            </a:r>
          </a:p>
        </p:txBody>
      </p:sp>
      <p:sp>
        <p:nvSpPr>
          <p:cNvPr id="3" name="Freeform 2"/>
          <p:cNvSpPr/>
          <p:nvPr/>
        </p:nvSpPr>
        <p:spPr>
          <a:xfrm>
            <a:off x="1042916" y="3452865"/>
            <a:ext cx="1594587" cy="1586440"/>
          </a:xfrm>
          <a:custGeom>
            <a:avLst/>
            <a:gdLst>
              <a:gd name="connsiteX0" fmla="*/ 0 w 1346941"/>
              <a:gd name="connsiteY0" fmla="*/ 670031 h 1340062"/>
              <a:gd name="connsiteX1" fmla="*/ 673471 w 1346941"/>
              <a:gd name="connsiteY1" fmla="*/ 0 h 1340062"/>
              <a:gd name="connsiteX2" fmla="*/ 1346942 w 1346941"/>
              <a:gd name="connsiteY2" fmla="*/ 670031 h 1340062"/>
              <a:gd name="connsiteX3" fmla="*/ 673471 w 1346941"/>
              <a:gd name="connsiteY3" fmla="*/ 1340062 h 1340062"/>
              <a:gd name="connsiteX4" fmla="*/ 0 w 1346941"/>
              <a:gd name="connsiteY4" fmla="*/ 670031 h 134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941" h="1340062">
                <a:moveTo>
                  <a:pt x="0" y="670031"/>
                </a:moveTo>
                <a:cubicBezTo>
                  <a:pt x="0" y="299983"/>
                  <a:pt x="301523" y="0"/>
                  <a:pt x="673471" y="0"/>
                </a:cubicBezTo>
                <a:cubicBezTo>
                  <a:pt x="1045419" y="0"/>
                  <a:pt x="1346942" y="299983"/>
                  <a:pt x="1346942" y="670031"/>
                </a:cubicBezTo>
                <a:cubicBezTo>
                  <a:pt x="1346942" y="1040079"/>
                  <a:pt x="1045419" y="1340062"/>
                  <a:pt x="673471" y="1340062"/>
                </a:cubicBezTo>
                <a:cubicBezTo>
                  <a:pt x="301523" y="1340062"/>
                  <a:pt x="0" y="1040079"/>
                  <a:pt x="0" y="670031"/>
                </a:cubicBezTo>
                <a:close/>
              </a:path>
            </a:pathLst>
          </a:cu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76553" tIns="275211" rIns="276553" bIns="275211" numCol="1" spcCol="1270" anchor="ctr" anchorCtr="0">
            <a:noAutofit/>
          </a:bodyPr>
          <a:lstStyle/>
          <a:p>
            <a:pPr algn="ctr" defTabSz="948243">
              <a:lnSpc>
                <a:spcPct val="90000"/>
              </a:lnSpc>
              <a:spcBef>
                <a:spcPct val="0"/>
              </a:spcBef>
              <a:spcAft>
                <a:spcPct val="35000"/>
              </a:spcAft>
            </a:pPr>
            <a:endParaRPr lang="en-US" sz="1867" dirty="0">
              <a:solidFill>
                <a:srgbClr val="FFFFFF"/>
              </a:solidFill>
            </a:endParaRPr>
          </a:p>
        </p:txBody>
      </p:sp>
      <p:sp>
        <p:nvSpPr>
          <p:cNvPr id="4" name="Rounded Rectangle 3"/>
          <p:cNvSpPr/>
          <p:nvPr/>
        </p:nvSpPr>
        <p:spPr>
          <a:xfrm>
            <a:off x="3276601" y="1910801"/>
            <a:ext cx="2055316" cy="515784"/>
          </a:xfrm>
          <a:prstGeom prst="roundRect">
            <a:avLst>
              <a:gd name="adj" fmla="val 50000"/>
            </a:avLst>
          </a:prstGeom>
          <a:solidFill>
            <a:schemeClr val="accent2"/>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67" dirty="0">
                <a:solidFill>
                  <a:srgbClr val="FFFFFF"/>
                </a:solidFill>
              </a:rPr>
              <a:t>Option 01</a:t>
            </a:r>
          </a:p>
        </p:txBody>
      </p:sp>
      <p:sp>
        <p:nvSpPr>
          <p:cNvPr id="5" name="Rounded Rectangle 4"/>
          <p:cNvSpPr/>
          <p:nvPr/>
        </p:nvSpPr>
        <p:spPr>
          <a:xfrm>
            <a:off x="3279050" y="3180439"/>
            <a:ext cx="2055316" cy="515784"/>
          </a:xfrm>
          <a:prstGeom prst="roundRect">
            <a:avLst>
              <a:gd name="adj" fmla="val 50000"/>
            </a:avLst>
          </a:prstGeom>
          <a:solidFill>
            <a:schemeClr val="accent3"/>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67" dirty="0">
                <a:solidFill>
                  <a:srgbClr val="FFFFFF"/>
                </a:solidFill>
              </a:rPr>
              <a:t>Option 02</a:t>
            </a:r>
          </a:p>
        </p:txBody>
      </p:sp>
      <p:sp>
        <p:nvSpPr>
          <p:cNvPr id="6" name="Rounded Rectangle 5"/>
          <p:cNvSpPr/>
          <p:nvPr/>
        </p:nvSpPr>
        <p:spPr>
          <a:xfrm>
            <a:off x="3279050" y="4513126"/>
            <a:ext cx="2055316" cy="515784"/>
          </a:xfrm>
          <a:prstGeom prst="roundRect">
            <a:avLst>
              <a:gd name="adj" fmla="val 50000"/>
            </a:avLst>
          </a:prstGeom>
          <a:solidFill>
            <a:schemeClr val="accent4"/>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67" dirty="0">
                <a:solidFill>
                  <a:srgbClr val="FFFFFF"/>
                </a:solidFill>
              </a:rPr>
              <a:t>Option 03</a:t>
            </a:r>
          </a:p>
        </p:txBody>
      </p:sp>
      <p:sp>
        <p:nvSpPr>
          <p:cNvPr id="7" name="Rounded Rectangle 6"/>
          <p:cNvSpPr/>
          <p:nvPr/>
        </p:nvSpPr>
        <p:spPr>
          <a:xfrm>
            <a:off x="3276601" y="5815262"/>
            <a:ext cx="2055316" cy="515784"/>
          </a:xfrm>
          <a:prstGeom prst="roundRect">
            <a:avLst>
              <a:gd name="adj" fmla="val 50000"/>
            </a:avLst>
          </a:prstGeom>
          <a:solidFill>
            <a:schemeClr val="accent5"/>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1867" dirty="0">
                <a:solidFill>
                  <a:srgbClr val="FFFFFF"/>
                </a:solidFill>
              </a:rPr>
              <a:t>Option 04</a:t>
            </a:r>
          </a:p>
        </p:txBody>
      </p:sp>
      <p:cxnSp>
        <p:nvCxnSpPr>
          <p:cNvPr id="8" name="Elbow Connector 7"/>
          <p:cNvCxnSpPr>
            <a:stCxn id="3" idx="2"/>
            <a:endCxn id="4" idx="1"/>
          </p:cNvCxnSpPr>
          <p:nvPr/>
        </p:nvCxnSpPr>
        <p:spPr>
          <a:xfrm flipV="1">
            <a:off x="2637504" y="2168693"/>
            <a:ext cx="639096" cy="2077392"/>
          </a:xfrm>
          <a:prstGeom prst="bentConnector3">
            <a:avLst>
              <a:gd name="adj1" fmla="val 50000"/>
            </a:avLst>
          </a:prstGeom>
          <a:ln w="3175" cmpd="sng">
            <a:solidFill>
              <a:schemeClr val="tx1">
                <a:lumMod val="40000"/>
                <a:lumOff val="60000"/>
              </a:schemeClr>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9" name="Elbow Connector 8"/>
          <p:cNvCxnSpPr>
            <a:stCxn id="3" idx="2"/>
            <a:endCxn id="5" idx="1"/>
          </p:cNvCxnSpPr>
          <p:nvPr/>
        </p:nvCxnSpPr>
        <p:spPr>
          <a:xfrm flipV="1">
            <a:off x="2637505" y="3438332"/>
            <a:ext cx="641545" cy="807753"/>
          </a:xfrm>
          <a:prstGeom prst="bentConnector3">
            <a:avLst/>
          </a:prstGeom>
          <a:ln w="3175" cmpd="sng">
            <a:solidFill>
              <a:schemeClr val="tx1">
                <a:lumMod val="40000"/>
                <a:lumOff val="60000"/>
              </a:schemeClr>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10" name="Elbow Connector 9"/>
          <p:cNvCxnSpPr>
            <a:stCxn id="3" idx="2"/>
            <a:endCxn id="6" idx="1"/>
          </p:cNvCxnSpPr>
          <p:nvPr/>
        </p:nvCxnSpPr>
        <p:spPr>
          <a:xfrm>
            <a:off x="2637505" y="4246085"/>
            <a:ext cx="641545" cy="524933"/>
          </a:xfrm>
          <a:prstGeom prst="bentConnector3">
            <a:avLst/>
          </a:prstGeom>
          <a:ln w="3175" cmpd="sng">
            <a:solidFill>
              <a:schemeClr val="tx1">
                <a:lumMod val="40000"/>
                <a:lumOff val="60000"/>
              </a:schemeClr>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3" idx="2"/>
            <a:endCxn id="7" idx="1"/>
          </p:cNvCxnSpPr>
          <p:nvPr/>
        </p:nvCxnSpPr>
        <p:spPr>
          <a:xfrm>
            <a:off x="2637504" y="4246085"/>
            <a:ext cx="639096" cy="1827069"/>
          </a:xfrm>
          <a:prstGeom prst="bentConnector3">
            <a:avLst/>
          </a:prstGeom>
          <a:ln w="3175" cmpd="sng">
            <a:solidFill>
              <a:schemeClr val="tx1">
                <a:lumMod val="40000"/>
                <a:lumOff val="60000"/>
              </a:schemeClr>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5601490" y="5789938"/>
            <a:ext cx="5120639" cy="272062"/>
          </a:xfrm>
          <a:prstGeom prst="rect">
            <a:avLst/>
          </a:prstGeom>
        </p:spPr>
        <p:txBody>
          <a:bodyPr wrap="square" lIns="121920" rIns="121920" bIns="60960">
            <a:spAutoFit/>
          </a:bodyPr>
          <a:lstStyle/>
          <a:p>
            <a:pPr>
              <a:lnSpc>
                <a:spcPct val="89000"/>
              </a:lnSpc>
            </a:pPr>
            <a:r>
              <a:rPr lang="en-US" sz="1200" spc="-27" dirty="0" err="1">
                <a:solidFill>
                  <a:schemeClr val="tx1">
                    <a:lumMod val="60000"/>
                    <a:lumOff val="40000"/>
                  </a:schemeClr>
                </a:solidFill>
              </a:rPr>
              <a:t>Proin</a:t>
            </a:r>
            <a:r>
              <a:rPr lang="en-US" sz="1200" spc="-27" dirty="0">
                <a:solidFill>
                  <a:schemeClr val="tx1">
                    <a:lumMod val="60000"/>
                    <a:lumOff val="40000"/>
                  </a:schemeClr>
                </a:solidFill>
              </a:rPr>
              <a:t> </a:t>
            </a:r>
            <a:r>
              <a:rPr lang="en-US" sz="1200" spc="-27" dirty="0" err="1">
                <a:solidFill>
                  <a:schemeClr val="tx1">
                    <a:lumMod val="60000"/>
                    <a:lumOff val="40000"/>
                  </a:schemeClr>
                </a:solidFill>
              </a:rPr>
              <a:t>placerat</a:t>
            </a:r>
            <a:r>
              <a:rPr lang="en-US" sz="1200" spc="-27" dirty="0">
                <a:solidFill>
                  <a:schemeClr val="tx1">
                    <a:lumMod val="60000"/>
                    <a:lumOff val="40000"/>
                  </a:schemeClr>
                </a:solidFill>
              </a:rPr>
              <a:t> elit ante, consectetur </a:t>
            </a:r>
            <a:r>
              <a:rPr lang="en-US" sz="1200" spc="-27" dirty="0" err="1">
                <a:solidFill>
                  <a:schemeClr val="tx1">
                    <a:lumMod val="60000"/>
                    <a:lumOff val="40000"/>
                  </a:schemeClr>
                </a:solidFill>
              </a:rPr>
              <a:t>volutpat</a:t>
            </a:r>
            <a:r>
              <a:rPr lang="en-US" sz="1200" spc="-27" dirty="0">
                <a:solidFill>
                  <a:schemeClr val="tx1">
                    <a:lumMod val="60000"/>
                    <a:lumOff val="40000"/>
                  </a:schemeClr>
                </a:solidFill>
              </a:rPr>
              <a:t> dui </a:t>
            </a:r>
            <a:r>
              <a:rPr lang="en-US" sz="1200" spc="-27" dirty="0" err="1">
                <a:solidFill>
                  <a:schemeClr val="tx1">
                    <a:lumMod val="60000"/>
                    <a:lumOff val="40000"/>
                  </a:schemeClr>
                </a:solidFill>
              </a:rPr>
              <a:t>lorem</a:t>
            </a:r>
            <a:endParaRPr lang="en-US" sz="1200" spc="-27" dirty="0">
              <a:solidFill>
                <a:schemeClr val="tx1">
                  <a:lumMod val="60000"/>
                  <a:lumOff val="40000"/>
                </a:schemeClr>
              </a:solidFill>
            </a:endParaRPr>
          </a:p>
        </p:txBody>
      </p:sp>
      <p:sp>
        <p:nvSpPr>
          <p:cNvPr id="14" name="Rectangle 13"/>
          <p:cNvSpPr/>
          <p:nvPr/>
        </p:nvSpPr>
        <p:spPr>
          <a:xfrm>
            <a:off x="5601490" y="6189476"/>
            <a:ext cx="5120639" cy="272062"/>
          </a:xfrm>
          <a:prstGeom prst="rect">
            <a:avLst/>
          </a:prstGeom>
        </p:spPr>
        <p:txBody>
          <a:bodyPr wrap="square" lIns="121920" rIns="121920" bIns="60960">
            <a:spAutoFit/>
          </a:bodyPr>
          <a:lstStyle/>
          <a:p>
            <a:pPr>
              <a:lnSpc>
                <a:spcPct val="89000"/>
              </a:lnSpc>
            </a:pPr>
            <a:r>
              <a:rPr lang="en-US" sz="1200" spc="-27" dirty="0" err="1">
                <a:solidFill>
                  <a:schemeClr val="tx1">
                    <a:lumMod val="60000"/>
                    <a:lumOff val="40000"/>
                  </a:schemeClr>
                </a:solidFill>
              </a:rPr>
              <a:t>Proin</a:t>
            </a:r>
            <a:r>
              <a:rPr lang="en-US" sz="1200" spc="-27" dirty="0">
                <a:solidFill>
                  <a:schemeClr val="tx1">
                    <a:lumMod val="60000"/>
                    <a:lumOff val="40000"/>
                  </a:schemeClr>
                </a:solidFill>
              </a:rPr>
              <a:t> </a:t>
            </a:r>
            <a:r>
              <a:rPr lang="en-US" sz="1200" spc="-27" dirty="0" err="1">
                <a:solidFill>
                  <a:schemeClr val="tx1">
                    <a:lumMod val="60000"/>
                    <a:lumOff val="40000"/>
                  </a:schemeClr>
                </a:solidFill>
              </a:rPr>
              <a:t>placerat</a:t>
            </a:r>
            <a:r>
              <a:rPr lang="en-US" sz="1200" spc="-27" dirty="0">
                <a:solidFill>
                  <a:schemeClr val="tx1">
                    <a:lumMod val="60000"/>
                    <a:lumOff val="40000"/>
                  </a:schemeClr>
                </a:solidFill>
              </a:rPr>
              <a:t> elit ante, consectetur </a:t>
            </a:r>
            <a:r>
              <a:rPr lang="en-US" sz="1200" spc="-27" dirty="0" err="1">
                <a:solidFill>
                  <a:schemeClr val="tx1">
                    <a:lumMod val="60000"/>
                    <a:lumOff val="40000"/>
                  </a:schemeClr>
                </a:solidFill>
              </a:rPr>
              <a:t>volutpat</a:t>
            </a:r>
            <a:r>
              <a:rPr lang="en-US" sz="1200" spc="-27" dirty="0">
                <a:solidFill>
                  <a:schemeClr val="tx1">
                    <a:lumMod val="60000"/>
                    <a:lumOff val="40000"/>
                  </a:schemeClr>
                </a:solidFill>
              </a:rPr>
              <a:t> dui </a:t>
            </a:r>
            <a:r>
              <a:rPr lang="en-US" sz="1200" spc="-27" dirty="0" err="1">
                <a:solidFill>
                  <a:schemeClr val="tx1">
                    <a:lumMod val="60000"/>
                    <a:lumOff val="40000"/>
                  </a:schemeClr>
                </a:solidFill>
              </a:rPr>
              <a:t>lorem</a:t>
            </a:r>
            <a:endParaRPr lang="en-US" sz="1200" spc="-27" dirty="0">
              <a:solidFill>
                <a:schemeClr val="tx1">
                  <a:lumMod val="60000"/>
                  <a:lumOff val="40000"/>
                </a:schemeClr>
              </a:solidFill>
            </a:endParaRPr>
          </a:p>
        </p:txBody>
      </p:sp>
      <p:cxnSp>
        <p:nvCxnSpPr>
          <p:cNvPr id="15" name="Straight Connector 14"/>
          <p:cNvCxnSpPr/>
          <p:nvPr/>
        </p:nvCxnSpPr>
        <p:spPr>
          <a:xfrm flipH="1">
            <a:off x="5328991" y="6069829"/>
            <a:ext cx="281485" cy="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Left Bracket 15"/>
          <p:cNvSpPr/>
          <p:nvPr/>
        </p:nvSpPr>
        <p:spPr>
          <a:xfrm>
            <a:off x="5525219" y="5668515"/>
            <a:ext cx="85256" cy="802627"/>
          </a:xfrm>
          <a:prstGeom prst="leftBracket">
            <a:avLst>
              <a:gd name="adj" fmla="val 65305"/>
            </a:avLst>
          </a:prstGeom>
          <a:ln w="63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33"/>
          </a:p>
        </p:txBody>
      </p:sp>
      <p:cxnSp>
        <p:nvCxnSpPr>
          <p:cNvPr id="17" name="Straight Connector 16"/>
          <p:cNvCxnSpPr/>
          <p:nvPr/>
        </p:nvCxnSpPr>
        <p:spPr>
          <a:xfrm>
            <a:off x="5601490" y="6069829"/>
            <a:ext cx="4655101" cy="0"/>
          </a:xfrm>
          <a:prstGeom prst="line">
            <a:avLst/>
          </a:prstGeom>
          <a:ln w="6350">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601490" y="5668515"/>
            <a:ext cx="4401101" cy="0"/>
          </a:xfrm>
          <a:prstGeom prst="line">
            <a:avLst/>
          </a:prstGeom>
          <a:ln w="6350">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601490" y="6471142"/>
            <a:ext cx="4655101" cy="0"/>
          </a:xfrm>
          <a:prstGeom prst="line">
            <a:avLst/>
          </a:prstGeom>
          <a:ln w="6350">
            <a:solidFill>
              <a:schemeClr val="accent5"/>
            </a:solidFill>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5613401" y="4483603"/>
            <a:ext cx="5120639" cy="272062"/>
          </a:xfrm>
          <a:prstGeom prst="rect">
            <a:avLst/>
          </a:prstGeom>
        </p:spPr>
        <p:txBody>
          <a:bodyPr wrap="square" lIns="121920" rIns="121920" bIns="60960">
            <a:spAutoFit/>
          </a:bodyPr>
          <a:lstStyle/>
          <a:p>
            <a:pPr>
              <a:lnSpc>
                <a:spcPct val="89000"/>
              </a:lnSpc>
            </a:pPr>
            <a:r>
              <a:rPr lang="en-US" sz="1200" spc="-27" dirty="0" err="1">
                <a:solidFill>
                  <a:schemeClr val="tx1">
                    <a:lumMod val="60000"/>
                    <a:lumOff val="40000"/>
                  </a:schemeClr>
                </a:solidFill>
              </a:rPr>
              <a:t>Proin</a:t>
            </a:r>
            <a:r>
              <a:rPr lang="en-US" sz="1200" spc="-27" dirty="0">
                <a:solidFill>
                  <a:schemeClr val="tx1">
                    <a:lumMod val="60000"/>
                    <a:lumOff val="40000"/>
                  </a:schemeClr>
                </a:solidFill>
              </a:rPr>
              <a:t> </a:t>
            </a:r>
            <a:r>
              <a:rPr lang="en-US" sz="1200" spc="-27" dirty="0" err="1">
                <a:solidFill>
                  <a:schemeClr val="tx1">
                    <a:lumMod val="60000"/>
                    <a:lumOff val="40000"/>
                  </a:schemeClr>
                </a:solidFill>
              </a:rPr>
              <a:t>placerat</a:t>
            </a:r>
            <a:r>
              <a:rPr lang="en-US" sz="1200" spc="-27" dirty="0">
                <a:solidFill>
                  <a:schemeClr val="tx1">
                    <a:lumMod val="60000"/>
                    <a:lumOff val="40000"/>
                  </a:schemeClr>
                </a:solidFill>
              </a:rPr>
              <a:t> elit ante, consectetur </a:t>
            </a:r>
            <a:r>
              <a:rPr lang="en-US" sz="1200" spc="-27" dirty="0" err="1">
                <a:solidFill>
                  <a:schemeClr val="tx1">
                    <a:lumMod val="60000"/>
                    <a:lumOff val="40000"/>
                  </a:schemeClr>
                </a:solidFill>
              </a:rPr>
              <a:t>volutpat</a:t>
            </a:r>
            <a:r>
              <a:rPr lang="en-US" sz="1200" spc="-27" dirty="0">
                <a:solidFill>
                  <a:schemeClr val="tx1">
                    <a:lumMod val="60000"/>
                    <a:lumOff val="40000"/>
                  </a:schemeClr>
                </a:solidFill>
              </a:rPr>
              <a:t> dui </a:t>
            </a:r>
            <a:r>
              <a:rPr lang="en-US" sz="1200" spc="-27" dirty="0" err="1">
                <a:solidFill>
                  <a:schemeClr val="tx1">
                    <a:lumMod val="60000"/>
                    <a:lumOff val="40000"/>
                  </a:schemeClr>
                </a:solidFill>
              </a:rPr>
              <a:t>lorem</a:t>
            </a:r>
            <a:endParaRPr lang="en-US" sz="1200" spc="-27" dirty="0">
              <a:solidFill>
                <a:schemeClr val="tx1">
                  <a:lumMod val="60000"/>
                  <a:lumOff val="40000"/>
                </a:schemeClr>
              </a:solidFill>
            </a:endParaRPr>
          </a:p>
        </p:txBody>
      </p:sp>
      <p:sp>
        <p:nvSpPr>
          <p:cNvPr id="22" name="Rectangle 21"/>
          <p:cNvSpPr/>
          <p:nvPr/>
        </p:nvSpPr>
        <p:spPr>
          <a:xfrm>
            <a:off x="5613401" y="4883142"/>
            <a:ext cx="5120639" cy="272062"/>
          </a:xfrm>
          <a:prstGeom prst="rect">
            <a:avLst/>
          </a:prstGeom>
        </p:spPr>
        <p:txBody>
          <a:bodyPr wrap="square" lIns="121920" rIns="121920" bIns="60960">
            <a:spAutoFit/>
          </a:bodyPr>
          <a:lstStyle/>
          <a:p>
            <a:pPr>
              <a:lnSpc>
                <a:spcPct val="89000"/>
              </a:lnSpc>
            </a:pPr>
            <a:r>
              <a:rPr lang="en-US" sz="1200" spc="-27" dirty="0" err="1">
                <a:solidFill>
                  <a:schemeClr val="tx1">
                    <a:lumMod val="60000"/>
                    <a:lumOff val="40000"/>
                  </a:schemeClr>
                </a:solidFill>
              </a:rPr>
              <a:t>Proin</a:t>
            </a:r>
            <a:r>
              <a:rPr lang="en-US" sz="1200" spc="-27" dirty="0">
                <a:solidFill>
                  <a:schemeClr val="tx1">
                    <a:lumMod val="60000"/>
                    <a:lumOff val="40000"/>
                  </a:schemeClr>
                </a:solidFill>
              </a:rPr>
              <a:t> </a:t>
            </a:r>
            <a:r>
              <a:rPr lang="en-US" sz="1200" spc="-27" dirty="0" err="1">
                <a:solidFill>
                  <a:schemeClr val="tx1">
                    <a:lumMod val="60000"/>
                    <a:lumOff val="40000"/>
                  </a:schemeClr>
                </a:solidFill>
              </a:rPr>
              <a:t>placerat</a:t>
            </a:r>
            <a:r>
              <a:rPr lang="en-US" sz="1200" spc="-27" dirty="0">
                <a:solidFill>
                  <a:schemeClr val="tx1">
                    <a:lumMod val="60000"/>
                    <a:lumOff val="40000"/>
                  </a:schemeClr>
                </a:solidFill>
              </a:rPr>
              <a:t> elit ante, consectetur </a:t>
            </a:r>
            <a:r>
              <a:rPr lang="en-US" sz="1200" spc="-27" dirty="0" err="1">
                <a:solidFill>
                  <a:schemeClr val="tx1">
                    <a:lumMod val="60000"/>
                    <a:lumOff val="40000"/>
                  </a:schemeClr>
                </a:solidFill>
              </a:rPr>
              <a:t>volutpat</a:t>
            </a:r>
            <a:r>
              <a:rPr lang="en-US" sz="1200" spc="-27" dirty="0">
                <a:solidFill>
                  <a:schemeClr val="tx1">
                    <a:lumMod val="60000"/>
                    <a:lumOff val="40000"/>
                  </a:schemeClr>
                </a:solidFill>
              </a:rPr>
              <a:t> dui </a:t>
            </a:r>
            <a:r>
              <a:rPr lang="en-US" sz="1200" spc="-27" dirty="0" err="1">
                <a:solidFill>
                  <a:schemeClr val="tx1">
                    <a:lumMod val="60000"/>
                    <a:lumOff val="40000"/>
                  </a:schemeClr>
                </a:solidFill>
              </a:rPr>
              <a:t>lorem</a:t>
            </a:r>
            <a:endParaRPr lang="en-US" sz="1200" spc="-27" dirty="0">
              <a:solidFill>
                <a:schemeClr val="tx1">
                  <a:lumMod val="60000"/>
                  <a:lumOff val="40000"/>
                </a:schemeClr>
              </a:solidFill>
            </a:endParaRPr>
          </a:p>
        </p:txBody>
      </p:sp>
      <p:cxnSp>
        <p:nvCxnSpPr>
          <p:cNvPr id="23" name="Straight Connector 22"/>
          <p:cNvCxnSpPr/>
          <p:nvPr/>
        </p:nvCxnSpPr>
        <p:spPr>
          <a:xfrm flipH="1">
            <a:off x="5340902" y="4763494"/>
            <a:ext cx="281485"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Left Bracket 23"/>
          <p:cNvSpPr/>
          <p:nvPr/>
        </p:nvSpPr>
        <p:spPr>
          <a:xfrm>
            <a:off x="5537129" y="4362181"/>
            <a:ext cx="85256" cy="802627"/>
          </a:xfrm>
          <a:prstGeom prst="leftBracket">
            <a:avLst>
              <a:gd name="adj" fmla="val 65305"/>
            </a:avLst>
          </a:prstGeom>
          <a:ln w="63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33"/>
          </a:p>
        </p:txBody>
      </p:sp>
      <p:cxnSp>
        <p:nvCxnSpPr>
          <p:cNvPr id="25" name="Straight Connector 24"/>
          <p:cNvCxnSpPr/>
          <p:nvPr/>
        </p:nvCxnSpPr>
        <p:spPr>
          <a:xfrm>
            <a:off x="5613400" y="4763494"/>
            <a:ext cx="4655101" cy="0"/>
          </a:xfrm>
          <a:prstGeom prst="line">
            <a:avLst/>
          </a:prstGeom>
          <a:ln w="6350">
            <a:solidFill>
              <a:schemeClr val="accent4"/>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613400" y="4362181"/>
            <a:ext cx="4401101" cy="0"/>
          </a:xfrm>
          <a:prstGeom prst="line">
            <a:avLst/>
          </a:prstGeom>
          <a:ln w="6350">
            <a:solidFill>
              <a:schemeClr val="accent4"/>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613400" y="5164807"/>
            <a:ext cx="4655101" cy="0"/>
          </a:xfrm>
          <a:prstGeom prst="line">
            <a:avLst/>
          </a:prstGeom>
          <a:ln w="635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610475" y="3149914"/>
            <a:ext cx="5120639" cy="272062"/>
          </a:xfrm>
          <a:prstGeom prst="rect">
            <a:avLst/>
          </a:prstGeom>
        </p:spPr>
        <p:txBody>
          <a:bodyPr wrap="square" lIns="121920" rIns="121920" bIns="60960">
            <a:spAutoFit/>
          </a:bodyPr>
          <a:lstStyle/>
          <a:p>
            <a:pPr>
              <a:lnSpc>
                <a:spcPct val="89000"/>
              </a:lnSpc>
            </a:pPr>
            <a:r>
              <a:rPr lang="en-US" sz="1200" spc="-27" dirty="0" err="1">
                <a:solidFill>
                  <a:schemeClr val="tx1">
                    <a:lumMod val="60000"/>
                    <a:lumOff val="40000"/>
                  </a:schemeClr>
                </a:solidFill>
              </a:rPr>
              <a:t>Proin</a:t>
            </a:r>
            <a:r>
              <a:rPr lang="en-US" sz="1200" spc="-27" dirty="0">
                <a:solidFill>
                  <a:schemeClr val="tx1">
                    <a:lumMod val="60000"/>
                    <a:lumOff val="40000"/>
                  </a:schemeClr>
                </a:solidFill>
              </a:rPr>
              <a:t> </a:t>
            </a:r>
            <a:r>
              <a:rPr lang="en-US" sz="1200" spc="-27" dirty="0" err="1">
                <a:solidFill>
                  <a:schemeClr val="tx1">
                    <a:lumMod val="60000"/>
                    <a:lumOff val="40000"/>
                  </a:schemeClr>
                </a:solidFill>
              </a:rPr>
              <a:t>placerat</a:t>
            </a:r>
            <a:r>
              <a:rPr lang="en-US" sz="1200" spc="-27" dirty="0">
                <a:solidFill>
                  <a:schemeClr val="tx1">
                    <a:lumMod val="60000"/>
                    <a:lumOff val="40000"/>
                  </a:schemeClr>
                </a:solidFill>
              </a:rPr>
              <a:t> elit ante, consectetur </a:t>
            </a:r>
            <a:r>
              <a:rPr lang="en-US" sz="1200" spc="-27" dirty="0" err="1">
                <a:solidFill>
                  <a:schemeClr val="tx1">
                    <a:lumMod val="60000"/>
                    <a:lumOff val="40000"/>
                  </a:schemeClr>
                </a:solidFill>
              </a:rPr>
              <a:t>volutpat</a:t>
            </a:r>
            <a:r>
              <a:rPr lang="en-US" sz="1200" spc="-27" dirty="0">
                <a:solidFill>
                  <a:schemeClr val="tx1">
                    <a:lumMod val="60000"/>
                    <a:lumOff val="40000"/>
                  </a:schemeClr>
                </a:solidFill>
              </a:rPr>
              <a:t> dui </a:t>
            </a:r>
            <a:r>
              <a:rPr lang="en-US" sz="1200" spc="-27" dirty="0" err="1">
                <a:solidFill>
                  <a:schemeClr val="tx1">
                    <a:lumMod val="60000"/>
                    <a:lumOff val="40000"/>
                  </a:schemeClr>
                </a:solidFill>
              </a:rPr>
              <a:t>lorem</a:t>
            </a:r>
            <a:endParaRPr lang="en-US" sz="1200" spc="-27" dirty="0">
              <a:solidFill>
                <a:schemeClr val="tx1">
                  <a:lumMod val="60000"/>
                  <a:lumOff val="40000"/>
                </a:schemeClr>
              </a:solidFill>
            </a:endParaRPr>
          </a:p>
        </p:txBody>
      </p:sp>
      <p:sp>
        <p:nvSpPr>
          <p:cNvPr id="30" name="Rectangle 29"/>
          <p:cNvSpPr/>
          <p:nvPr/>
        </p:nvSpPr>
        <p:spPr>
          <a:xfrm>
            <a:off x="5610475" y="3549452"/>
            <a:ext cx="5120639" cy="272062"/>
          </a:xfrm>
          <a:prstGeom prst="rect">
            <a:avLst/>
          </a:prstGeom>
        </p:spPr>
        <p:txBody>
          <a:bodyPr wrap="square" lIns="121920" rIns="121920" bIns="60960">
            <a:spAutoFit/>
          </a:bodyPr>
          <a:lstStyle/>
          <a:p>
            <a:pPr>
              <a:lnSpc>
                <a:spcPct val="89000"/>
              </a:lnSpc>
            </a:pPr>
            <a:r>
              <a:rPr lang="en-US" sz="1200" spc="-27" dirty="0" err="1">
                <a:solidFill>
                  <a:schemeClr val="tx1">
                    <a:lumMod val="60000"/>
                    <a:lumOff val="40000"/>
                  </a:schemeClr>
                </a:solidFill>
              </a:rPr>
              <a:t>Proin</a:t>
            </a:r>
            <a:r>
              <a:rPr lang="en-US" sz="1200" spc="-27" dirty="0">
                <a:solidFill>
                  <a:schemeClr val="tx1">
                    <a:lumMod val="60000"/>
                    <a:lumOff val="40000"/>
                  </a:schemeClr>
                </a:solidFill>
              </a:rPr>
              <a:t> </a:t>
            </a:r>
            <a:r>
              <a:rPr lang="en-US" sz="1200" spc="-27" dirty="0" err="1">
                <a:solidFill>
                  <a:schemeClr val="tx1">
                    <a:lumMod val="60000"/>
                    <a:lumOff val="40000"/>
                  </a:schemeClr>
                </a:solidFill>
              </a:rPr>
              <a:t>placerat</a:t>
            </a:r>
            <a:r>
              <a:rPr lang="en-US" sz="1200" spc="-27" dirty="0">
                <a:solidFill>
                  <a:schemeClr val="tx1">
                    <a:lumMod val="60000"/>
                    <a:lumOff val="40000"/>
                  </a:schemeClr>
                </a:solidFill>
              </a:rPr>
              <a:t> elit ante, consectetur </a:t>
            </a:r>
            <a:r>
              <a:rPr lang="en-US" sz="1200" spc="-27" dirty="0" err="1">
                <a:solidFill>
                  <a:schemeClr val="tx1">
                    <a:lumMod val="60000"/>
                    <a:lumOff val="40000"/>
                  </a:schemeClr>
                </a:solidFill>
              </a:rPr>
              <a:t>volutpat</a:t>
            </a:r>
            <a:r>
              <a:rPr lang="en-US" sz="1200" spc="-27" dirty="0">
                <a:solidFill>
                  <a:schemeClr val="tx1">
                    <a:lumMod val="60000"/>
                    <a:lumOff val="40000"/>
                  </a:schemeClr>
                </a:solidFill>
              </a:rPr>
              <a:t> dui </a:t>
            </a:r>
            <a:r>
              <a:rPr lang="en-US" sz="1200" spc="-27" dirty="0" err="1">
                <a:solidFill>
                  <a:schemeClr val="tx1">
                    <a:lumMod val="60000"/>
                    <a:lumOff val="40000"/>
                  </a:schemeClr>
                </a:solidFill>
              </a:rPr>
              <a:t>lorem</a:t>
            </a:r>
            <a:endParaRPr lang="en-US" sz="1200" spc="-27" dirty="0">
              <a:solidFill>
                <a:schemeClr val="tx1">
                  <a:lumMod val="60000"/>
                  <a:lumOff val="40000"/>
                </a:schemeClr>
              </a:solidFill>
            </a:endParaRPr>
          </a:p>
        </p:txBody>
      </p:sp>
      <p:cxnSp>
        <p:nvCxnSpPr>
          <p:cNvPr id="31" name="Straight Connector 30"/>
          <p:cNvCxnSpPr/>
          <p:nvPr/>
        </p:nvCxnSpPr>
        <p:spPr>
          <a:xfrm flipH="1">
            <a:off x="5337976" y="3429805"/>
            <a:ext cx="28148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2" name="Left Bracket 31"/>
          <p:cNvSpPr/>
          <p:nvPr/>
        </p:nvSpPr>
        <p:spPr>
          <a:xfrm>
            <a:off x="5534204" y="3028491"/>
            <a:ext cx="85256" cy="802627"/>
          </a:xfrm>
          <a:prstGeom prst="leftBracket">
            <a:avLst>
              <a:gd name="adj" fmla="val 65305"/>
            </a:avLst>
          </a:prstGeom>
          <a:ln w="63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33"/>
          </a:p>
        </p:txBody>
      </p:sp>
      <p:cxnSp>
        <p:nvCxnSpPr>
          <p:cNvPr id="33" name="Straight Connector 32"/>
          <p:cNvCxnSpPr/>
          <p:nvPr/>
        </p:nvCxnSpPr>
        <p:spPr>
          <a:xfrm>
            <a:off x="5610475" y="3429805"/>
            <a:ext cx="4655101" cy="0"/>
          </a:xfrm>
          <a:prstGeom prst="line">
            <a:avLst/>
          </a:prstGeom>
          <a:ln w="6350">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610475" y="3028491"/>
            <a:ext cx="4401101" cy="0"/>
          </a:xfrm>
          <a:prstGeom prst="line">
            <a:avLst/>
          </a:prstGeom>
          <a:ln w="6350">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610475" y="3831118"/>
            <a:ext cx="4655101" cy="0"/>
          </a:xfrm>
          <a:prstGeom prst="line">
            <a:avLst/>
          </a:prstGeom>
          <a:ln w="635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5610475" y="1876478"/>
            <a:ext cx="5120639" cy="272062"/>
          </a:xfrm>
          <a:prstGeom prst="rect">
            <a:avLst/>
          </a:prstGeom>
        </p:spPr>
        <p:txBody>
          <a:bodyPr wrap="square" lIns="121920" rIns="121920" bIns="60960">
            <a:spAutoFit/>
          </a:bodyPr>
          <a:lstStyle/>
          <a:p>
            <a:pPr>
              <a:lnSpc>
                <a:spcPct val="89000"/>
              </a:lnSpc>
            </a:pPr>
            <a:r>
              <a:rPr lang="en-US" sz="1200" spc="-27" dirty="0" err="1">
                <a:solidFill>
                  <a:schemeClr val="tx1">
                    <a:lumMod val="60000"/>
                    <a:lumOff val="40000"/>
                  </a:schemeClr>
                </a:solidFill>
              </a:rPr>
              <a:t>Proin</a:t>
            </a:r>
            <a:r>
              <a:rPr lang="en-US" sz="1200" spc="-27" dirty="0">
                <a:solidFill>
                  <a:schemeClr val="tx1">
                    <a:lumMod val="60000"/>
                    <a:lumOff val="40000"/>
                  </a:schemeClr>
                </a:solidFill>
              </a:rPr>
              <a:t> </a:t>
            </a:r>
            <a:r>
              <a:rPr lang="en-US" sz="1200" spc="-27" dirty="0" err="1">
                <a:solidFill>
                  <a:schemeClr val="tx1">
                    <a:lumMod val="60000"/>
                    <a:lumOff val="40000"/>
                  </a:schemeClr>
                </a:solidFill>
              </a:rPr>
              <a:t>placerat</a:t>
            </a:r>
            <a:r>
              <a:rPr lang="en-US" sz="1200" spc="-27" dirty="0">
                <a:solidFill>
                  <a:schemeClr val="tx1">
                    <a:lumMod val="60000"/>
                    <a:lumOff val="40000"/>
                  </a:schemeClr>
                </a:solidFill>
              </a:rPr>
              <a:t> elit ante, consectetur </a:t>
            </a:r>
            <a:r>
              <a:rPr lang="en-US" sz="1200" spc="-27" dirty="0" err="1">
                <a:solidFill>
                  <a:schemeClr val="tx1">
                    <a:lumMod val="60000"/>
                    <a:lumOff val="40000"/>
                  </a:schemeClr>
                </a:solidFill>
              </a:rPr>
              <a:t>volutpat</a:t>
            </a:r>
            <a:r>
              <a:rPr lang="en-US" sz="1200" spc="-27" dirty="0">
                <a:solidFill>
                  <a:schemeClr val="tx1">
                    <a:lumMod val="60000"/>
                    <a:lumOff val="40000"/>
                  </a:schemeClr>
                </a:solidFill>
              </a:rPr>
              <a:t> dui </a:t>
            </a:r>
            <a:r>
              <a:rPr lang="en-US" sz="1200" spc="-27" dirty="0" err="1">
                <a:solidFill>
                  <a:schemeClr val="tx1">
                    <a:lumMod val="60000"/>
                    <a:lumOff val="40000"/>
                  </a:schemeClr>
                </a:solidFill>
              </a:rPr>
              <a:t>lorem</a:t>
            </a:r>
            <a:endParaRPr lang="en-US" sz="1200" spc="-27" dirty="0">
              <a:solidFill>
                <a:schemeClr val="tx1">
                  <a:lumMod val="60000"/>
                  <a:lumOff val="40000"/>
                </a:schemeClr>
              </a:solidFill>
            </a:endParaRPr>
          </a:p>
        </p:txBody>
      </p:sp>
      <p:sp>
        <p:nvSpPr>
          <p:cNvPr id="38" name="Rectangle 37"/>
          <p:cNvSpPr/>
          <p:nvPr/>
        </p:nvSpPr>
        <p:spPr>
          <a:xfrm>
            <a:off x="5610475" y="2276016"/>
            <a:ext cx="5120639" cy="272062"/>
          </a:xfrm>
          <a:prstGeom prst="rect">
            <a:avLst/>
          </a:prstGeom>
        </p:spPr>
        <p:txBody>
          <a:bodyPr wrap="square" lIns="121920" rIns="121920" bIns="60960">
            <a:spAutoFit/>
          </a:bodyPr>
          <a:lstStyle/>
          <a:p>
            <a:pPr>
              <a:lnSpc>
                <a:spcPct val="89000"/>
              </a:lnSpc>
            </a:pPr>
            <a:r>
              <a:rPr lang="en-US" sz="1200" spc="-27" dirty="0" err="1">
                <a:solidFill>
                  <a:schemeClr val="tx1">
                    <a:lumMod val="60000"/>
                    <a:lumOff val="40000"/>
                  </a:schemeClr>
                </a:solidFill>
              </a:rPr>
              <a:t>Proin</a:t>
            </a:r>
            <a:r>
              <a:rPr lang="en-US" sz="1200" spc="-27" dirty="0">
                <a:solidFill>
                  <a:schemeClr val="tx1">
                    <a:lumMod val="60000"/>
                    <a:lumOff val="40000"/>
                  </a:schemeClr>
                </a:solidFill>
              </a:rPr>
              <a:t> </a:t>
            </a:r>
            <a:r>
              <a:rPr lang="en-US" sz="1200" spc="-27" dirty="0" err="1">
                <a:solidFill>
                  <a:schemeClr val="tx1">
                    <a:lumMod val="60000"/>
                    <a:lumOff val="40000"/>
                  </a:schemeClr>
                </a:solidFill>
              </a:rPr>
              <a:t>placerat</a:t>
            </a:r>
            <a:r>
              <a:rPr lang="en-US" sz="1200" spc="-27" dirty="0">
                <a:solidFill>
                  <a:schemeClr val="tx1">
                    <a:lumMod val="60000"/>
                    <a:lumOff val="40000"/>
                  </a:schemeClr>
                </a:solidFill>
              </a:rPr>
              <a:t> elit ante, consectetur </a:t>
            </a:r>
            <a:r>
              <a:rPr lang="en-US" sz="1200" spc="-27" dirty="0" err="1">
                <a:solidFill>
                  <a:schemeClr val="tx1">
                    <a:lumMod val="60000"/>
                    <a:lumOff val="40000"/>
                  </a:schemeClr>
                </a:solidFill>
              </a:rPr>
              <a:t>volutpat</a:t>
            </a:r>
            <a:r>
              <a:rPr lang="en-US" sz="1200" spc="-27" dirty="0">
                <a:solidFill>
                  <a:schemeClr val="tx1">
                    <a:lumMod val="60000"/>
                    <a:lumOff val="40000"/>
                  </a:schemeClr>
                </a:solidFill>
              </a:rPr>
              <a:t> dui </a:t>
            </a:r>
            <a:r>
              <a:rPr lang="en-US" sz="1200" spc="-27" dirty="0" err="1">
                <a:solidFill>
                  <a:schemeClr val="tx1">
                    <a:lumMod val="60000"/>
                    <a:lumOff val="40000"/>
                  </a:schemeClr>
                </a:solidFill>
              </a:rPr>
              <a:t>lorem</a:t>
            </a:r>
            <a:endParaRPr lang="en-US" sz="1200" spc="-27" dirty="0">
              <a:solidFill>
                <a:schemeClr val="tx1">
                  <a:lumMod val="60000"/>
                  <a:lumOff val="40000"/>
                </a:schemeClr>
              </a:solidFill>
            </a:endParaRPr>
          </a:p>
        </p:txBody>
      </p:sp>
      <p:cxnSp>
        <p:nvCxnSpPr>
          <p:cNvPr id="39" name="Straight Connector 38"/>
          <p:cNvCxnSpPr/>
          <p:nvPr/>
        </p:nvCxnSpPr>
        <p:spPr>
          <a:xfrm flipH="1">
            <a:off x="5337976" y="2156369"/>
            <a:ext cx="281485"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Left Bracket 39"/>
          <p:cNvSpPr/>
          <p:nvPr/>
        </p:nvSpPr>
        <p:spPr>
          <a:xfrm>
            <a:off x="5534204" y="1755055"/>
            <a:ext cx="85256" cy="802627"/>
          </a:xfrm>
          <a:prstGeom prst="leftBracket">
            <a:avLst>
              <a:gd name="adj" fmla="val 65305"/>
            </a:avLst>
          </a:prstGeom>
          <a:ln w="63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33"/>
          </a:p>
        </p:txBody>
      </p:sp>
      <p:cxnSp>
        <p:nvCxnSpPr>
          <p:cNvPr id="41" name="Straight Connector 40"/>
          <p:cNvCxnSpPr/>
          <p:nvPr/>
        </p:nvCxnSpPr>
        <p:spPr>
          <a:xfrm>
            <a:off x="5610475" y="2156369"/>
            <a:ext cx="4655101" cy="0"/>
          </a:xfrm>
          <a:prstGeom prst="line">
            <a:avLst/>
          </a:prstGeom>
          <a:ln w="6350">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610475" y="1755055"/>
            <a:ext cx="4401101" cy="0"/>
          </a:xfrm>
          <a:prstGeom prst="line">
            <a:avLst/>
          </a:prstGeom>
          <a:ln w="6350">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610475" y="2557682"/>
            <a:ext cx="4655101" cy="0"/>
          </a:xfrm>
          <a:prstGeom prst="line">
            <a:avLst/>
          </a:prstGeom>
          <a:ln w="6350">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307049" y="4392540"/>
            <a:ext cx="1066319" cy="338554"/>
          </a:xfrm>
          <a:prstGeom prst="rect">
            <a:avLst/>
          </a:prstGeom>
          <a:noFill/>
        </p:spPr>
        <p:txBody>
          <a:bodyPr wrap="none" rtlCol="0">
            <a:spAutoFit/>
          </a:bodyPr>
          <a:lstStyle/>
          <a:p>
            <a:pPr algn="ctr"/>
            <a:r>
              <a:rPr lang="en-US" sz="1600" b="1" dirty="0" err="1">
                <a:solidFill>
                  <a:schemeClr val="bg2"/>
                </a:solidFill>
                <a:latin typeface="+mj-lt"/>
              </a:rPr>
              <a:t>Mindmap</a:t>
            </a:r>
            <a:endParaRPr lang="id-ID" sz="1600" b="1" dirty="0">
              <a:solidFill>
                <a:schemeClr val="bg2"/>
              </a:solidFill>
              <a:latin typeface="+mj-lt"/>
            </a:endParaRPr>
          </a:p>
        </p:txBody>
      </p:sp>
      <p:sp>
        <p:nvSpPr>
          <p:cNvPr id="45" name="Freeform 221"/>
          <p:cNvSpPr>
            <a:spLocks noEditPoints="1"/>
          </p:cNvSpPr>
          <p:nvPr/>
        </p:nvSpPr>
        <p:spPr bwMode="auto">
          <a:xfrm>
            <a:off x="1639849" y="3732763"/>
            <a:ext cx="400718" cy="602680"/>
          </a:xfrm>
          <a:custGeom>
            <a:avLst/>
            <a:gdLst>
              <a:gd name="T0" fmla="*/ 26 w 53"/>
              <a:gd name="T1" fmla="*/ 50 h 77"/>
              <a:gd name="T2" fmla="*/ 26 w 53"/>
              <a:gd name="T3" fmla="*/ 31 h 77"/>
              <a:gd name="T4" fmla="*/ 26 w 53"/>
              <a:gd name="T5" fmla="*/ 17 h 77"/>
              <a:gd name="T6" fmla="*/ 25 w 53"/>
              <a:gd name="T7" fmla="*/ 2 h 77"/>
              <a:gd name="T8" fmla="*/ 8 w 53"/>
              <a:gd name="T9" fmla="*/ 6 h 77"/>
              <a:gd name="T10" fmla="*/ 0 w 53"/>
              <a:gd name="T11" fmla="*/ 24 h 77"/>
              <a:gd name="T12" fmla="*/ 4 w 53"/>
              <a:gd name="T13" fmla="*/ 38 h 77"/>
              <a:gd name="T14" fmla="*/ 14 w 53"/>
              <a:gd name="T15" fmla="*/ 56 h 77"/>
              <a:gd name="T16" fmla="*/ 33 w 53"/>
              <a:gd name="T17" fmla="*/ 77 h 77"/>
              <a:gd name="T18" fmla="*/ 46 w 53"/>
              <a:gd name="T19" fmla="*/ 42 h 77"/>
              <a:gd name="T20" fmla="*/ 17 w 53"/>
              <a:gd name="T21" fmla="*/ 52 h 77"/>
              <a:gd name="T22" fmla="*/ 18 w 53"/>
              <a:gd name="T23" fmla="*/ 51 h 77"/>
              <a:gd name="T24" fmla="*/ 19 w 53"/>
              <a:gd name="T25" fmla="*/ 44 h 77"/>
              <a:gd name="T26" fmla="*/ 17 w 53"/>
              <a:gd name="T27" fmla="*/ 34 h 77"/>
              <a:gd name="T28" fmla="*/ 23 w 53"/>
              <a:gd name="T29" fmla="*/ 37 h 77"/>
              <a:gd name="T30" fmla="*/ 21 w 53"/>
              <a:gd name="T31" fmla="*/ 40 h 77"/>
              <a:gd name="T32" fmla="*/ 24 w 53"/>
              <a:gd name="T33" fmla="*/ 44 h 77"/>
              <a:gd name="T34" fmla="*/ 24 w 53"/>
              <a:gd name="T35" fmla="*/ 46 h 77"/>
              <a:gd name="T36" fmla="*/ 24 w 53"/>
              <a:gd name="T37" fmla="*/ 52 h 77"/>
              <a:gd name="T38" fmla="*/ 6 w 53"/>
              <a:gd name="T39" fmla="*/ 14 h 77"/>
              <a:gd name="T40" fmla="*/ 6 w 53"/>
              <a:gd name="T41" fmla="*/ 12 h 77"/>
              <a:gd name="T42" fmla="*/ 21 w 53"/>
              <a:gd name="T43" fmla="*/ 3 h 77"/>
              <a:gd name="T44" fmla="*/ 10 w 53"/>
              <a:gd name="T45" fmla="*/ 9 h 77"/>
              <a:gd name="T46" fmla="*/ 7 w 53"/>
              <a:gd name="T47" fmla="*/ 15 h 77"/>
              <a:gd name="T48" fmla="*/ 18 w 53"/>
              <a:gd name="T49" fmla="*/ 15 h 77"/>
              <a:gd name="T50" fmla="*/ 22 w 53"/>
              <a:gd name="T51" fmla="*/ 10 h 77"/>
              <a:gd name="T52" fmla="*/ 14 w 53"/>
              <a:gd name="T53" fmla="*/ 12 h 77"/>
              <a:gd name="T54" fmla="*/ 23 w 53"/>
              <a:gd name="T55" fmla="*/ 4 h 77"/>
              <a:gd name="T56" fmla="*/ 19 w 53"/>
              <a:gd name="T57" fmla="*/ 8 h 77"/>
              <a:gd name="T58" fmla="*/ 22 w 53"/>
              <a:gd name="T59" fmla="*/ 15 h 77"/>
              <a:gd name="T60" fmla="*/ 6 w 53"/>
              <a:gd name="T61" fmla="*/ 23 h 77"/>
              <a:gd name="T62" fmla="*/ 5 w 53"/>
              <a:gd name="T63" fmla="*/ 21 h 77"/>
              <a:gd name="T64" fmla="*/ 4 w 53"/>
              <a:gd name="T65" fmla="*/ 34 h 77"/>
              <a:gd name="T66" fmla="*/ 4 w 53"/>
              <a:gd name="T67" fmla="*/ 33 h 77"/>
              <a:gd name="T68" fmla="*/ 6 w 53"/>
              <a:gd name="T69" fmla="*/ 28 h 77"/>
              <a:gd name="T70" fmla="*/ 9 w 53"/>
              <a:gd name="T71" fmla="*/ 21 h 77"/>
              <a:gd name="T72" fmla="*/ 19 w 53"/>
              <a:gd name="T73" fmla="*/ 18 h 77"/>
              <a:gd name="T74" fmla="*/ 23 w 53"/>
              <a:gd name="T75" fmla="*/ 20 h 77"/>
              <a:gd name="T76" fmla="*/ 16 w 53"/>
              <a:gd name="T77" fmla="*/ 25 h 77"/>
              <a:gd name="T78" fmla="*/ 21 w 53"/>
              <a:gd name="T79" fmla="*/ 24 h 77"/>
              <a:gd name="T80" fmla="*/ 24 w 53"/>
              <a:gd name="T81" fmla="*/ 22 h 77"/>
              <a:gd name="T82" fmla="*/ 15 w 53"/>
              <a:gd name="T83" fmla="*/ 30 h 77"/>
              <a:gd name="T84" fmla="*/ 15 w 53"/>
              <a:gd name="T85" fmla="*/ 28 h 77"/>
              <a:gd name="T86" fmla="*/ 11 w 53"/>
              <a:gd name="T87" fmla="*/ 23 h 77"/>
              <a:gd name="T88" fmla="*/ 11 w 53"/>
              <a:gd name="T89" fmla="*/ 29 h 77"/>
              <a:gd name="T90" fmla="*/ 13 w 53"/>
              <a:gd name="T91" fmla="*/ 34 h 77"/>
              <a:gd name="T92" fmla="*/ 13 w 53"/>
              <a:gd name="T93" fmla="*/ 51 h 77"/>
              <a:gd name="T94" fmla="*/ 15 w 53"/>
              <a:gd name="T95" fmla="*/ 48 h 77"/>
              <a:gd name="T96" fmla="*/ 12 w 53"/>
              <a:gd name="T97" fmla="*/ 41 h 77"/>
              <a:gd name="T98" fmla="*/ 9 w 53"/>
              <a:gd name="T99" fmla="*/ 44 h 77"/>
              <a:gd name="T100" fmla="*/ 7 w 53"/>
              <a:gd name="T101" fmla="*/ 38 h 77"/>
              <a:gd name="T102" fmla="*/ 16 w 53"/>
              <a:gd name="T103" fmla="*/ 40 h 77"/>
              <a:gd name="T104" fmla="*/ 14 w 53"/>
              <a:gd name="T105" fmla="*/ 52 h 77"/>
              <a:gd name="T106" fmla="*/ 20 w 53"/>
              <a:gd name="T107" fmla="*/ 74 h 77"/>
              <a:gd name="T108" fmla="*/ 20 w 53"/>
              <a:gd name="T109" fmla="*/ 67 h 77"/>
              <a:gd name="T110" fmla="*/ 17 w 53"/>
              <a:gd name="T111" fmla="*/ 68 h 77"/>
              <a:gd name="T112" fmla="*/ 37 w 53"/>
              <a:gd name="T113" fmla="*/ 5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 h="77">
                <a:moveTo>
                  <a:pt x="43" y="3"/>
                </a:moveTo>
                <a:cubicBezTo>
                  <a:pt x="36" y="0"/>
                  <a:pt x="28" y="0"/>
                  <a:pt x="28" y="0"/>
                </a:cubicBezTo>
                <a:cubicBezTo>
                  <a:pt x="28" y="0"/>
                  <a:pt x="27" y="1"/>
                  <a:pt x="27" y="2"/>
                </a:cubicBezTo>
                <a:cubicBezTo>
                  <a:pt x="27" y="55"/>
                  <a:pt x="27" y="55"/>
                  <a:pt x="27" y="55"/>
                </a:cubicBezTo>
                <a:cubicBezTo>
                  <a:pt x="26" y="55"/>
                  <a:pt x="26" y="55"/>
                  <a:pt x="26" y="55"/>
                </a:cubicBezTo>
                <a:cubicBezTo>
                  <a:pt x="26" y="54"/>
                  <a:pt x="26" y="53"/>
                  <a:pt x="26" y="51"/>
                </a:cubicBezTo>
                <a:cubicBezTo>
                  <a:pt x="26" y="51"/>
                  <a:pt x="26" y="50"/>
                  <a:pt x="26" y="50"/>
                </a:cubicBezTo>
                <a:cubicBezTo>
                  <a:pt x="26" y="46"/>
                  <a:pt x="26" y="46"/>
                  <a:pt x="26" y="46"/>
                </a:cubicBezTo>
                <a:cubicBezTo>
                  <a:pt x="26" y="45"/>
                  <a:pt x="26" y="45"/>
                  <a:pt x="26" y="45"/>
                </a:cubicBezTo>
                <a:cubicBezTo>
                  <a:pt x="26" y="44"/>
                  <a:pt x="26" y="43"/>
                  <a:pt x="26" y="43"/>
                </a:cubicBezTo>
                <a:cubicBezTo>
                  <a:pt x="26" y="39"/>
                  <a:pt x="26" y="39"/>
                  <a:pt x="26" y="39"/>
                </a:cubicBezTo>
                <a:cubicBezTo>
                  <a:pt x="26" y="39"/>
                  <a:pt x="26" y="38"/>
                  <a:pt x="26" y="38"/>
                </a:cubicBezTo>
                <a:cubicBezTo>
                  <a:pt x="26" y="38"/>
                  <a:pt x="26" y="37"/>
                  <a:pt x="26" y="37"/>
                </a:cubicBezTo>
                <a:cubicBezTo>
                  <a:pt x="26" y="31"/>
                  <a:pt x="26" y="31"/>
                  <a:pt x="26" y="31"/>
                </a:cubicBezTo>
                <a:cubicBezTo>
                  <a:pt x="26" y="31"/>
                  <a:pt x="26" y="30"/>
                  <a:pt x="26" y="30"/>
                </a:cubicBezTo>
                <a:cubicBezTo>
                  <a:pt x="26" y="30"/>
                  <a:pt x="26" y="30"/>
                  <a:pt x="26" y="29"/>
                </a:cubicBezTo>
                <a:cubicBezTo>
                  <a:pt x="26" y="29"/>
                  <a:pt x="26" y="28"/>
                  <a:pt x="26" y="28"/>
                </a:cubicBezTo>
                <a:cubicBezTo>
                  <a:pt x="26" y="22"/>
                  <a:pt x="26" y="22"/>
                  <a:pt x="26" y="22"/>
                </a:cubicBezTo>
                <a:cubicBezTo>
                  <a:pt x="26" y="22"/>
                  <a:pt x="26" y="21"/>
                  <a:pt x="26" y="21"/>
                </a:cubicBezTo>
                <a:cubicBezTo>
                  <a:pt x="26" y="21"/>
                  <a:pt x="26" y="20"/>
                  <a:pt x="26" y="20"/>
                </a:cubicBezTo>
                <a:cubicBezTo>
                  <a:pt x="26" y="17"/>
                  <a:pt x="26" y="17"/>
                  <a:pt x="26" y="17"/>
                </a:cubicBezTo>
                <a:cubicBezTo>
                  <a:pt x="26" y="16"/>
                  <a:pt x="26" y="16"/>
                  <a:pt x="26" y="15"/>
                </a:cubicBezTo>
                <a:cubicBezTo>
                  <a:pt x="26" y="15"/>
                  <a:pt x="26" y="14"/>
                  <a:pt x="26" y="13"/>
                </a:cubicBezTo>
                <a:cubicBezTo>
                  <a:pt x="26" y="9"/>
                  <a:pt x="26" y="9"/>
                  <a:pt x="26" y="9"/>
                </a:cubicBezTo>
                <a:cubicBezTo>
                  <a:pt x="26" y="8"/>
                  <a:pt x="26" y="7"/>
                  <a:pt x="26" y="7"/>
                </a:cubicBezTo>
                <a:cubicBezTo>
                  <a:pt x="26" y="6"/>
                  <a:pt x="26" y="6"/>
                  <a:pt x="26" y="5"/>
                </a:cubicBezTo>
                <a:cubicBezTo>
                  <a:pt x="26" y="5"/>
                  <a:pt x="26" y="3"/>
                  <a:pt x="25" y="2"/>
                </a:cubicBezTo>
                <a:cubicBezTo>
                  <a:pt x="25" y="2"/>
                  <a:pt x="25" y="2"/>
                  <a:pt x="25" y="2"/>
                </a:cubicBezTo>
                <a:cubicBezTo>
                  <a:pt x="25" y="2"/>
                  <a:pt x="24" y="0"/>
                  <a:pt x="21" y="0"/>
                </a:cubicBezTo>
                <a:cubicBezTo>
                  <a:pt x="21" y="0"/>
                  <a:pt x="21" y="0"/>
                  <a:pt x="21" y="0"/>
                </a:cubicBezTo>
                <a:cubicBezTo>
                  <a:pt x="20" y="0"/>
                  <a:pt x="20" y="0"/>
                  <a:pt x="19" y="0"/>
                </a:cubicBezTo>
                <a:cubicBezTo>
                  <a:pt x="17" y="0"/>
                  <a:pt x="15" y="1"/>
                  <a:pt x="14" y="1"/>
                </a:cubicBezTo>
                <a:cubicBezTo>
                  <a:pt x="12" y="2"/>
                  <a:pt x="11" y="3"/>
                  <a:pt x="9" y="5"/>
                </a:cubicBezTo>
                <a:cubicBezTo>
                  <a:pt x="9" y="5"/>
                  <a:pt x="9" y="5"/>
                  <a:pt x="9" y="5"/>
                </a:cubicBezTo>
                <a:cubicBezTo>
                  <a:pt x="9" y="5"/>
                  <a:pt x="9" y="6"/>
                  <a:pt x="8" y="6"/>
                </a:cubicBezTo>
                <a:cubicBezTo>
                  <a:pt x="7" y="7"/>
                  <a:pt x="6" y="9"/>
                  <a:pt x="4" y="10"/>
                </a:cubicBezTo>
                <a:cubicBezTo>
                  <a:pt x="3" y="12"/>
                  <a:pt x="3" y="13"/>
                  <a:pt x="3" y="14"/>
                </a:cubicBezTo>
                <a:cubicBezTo>
                  <a:pt x="2" y="15"/>
                  <a:pt x="2" y="15"/>
                  <a:pt x="2" y="16"/>
                </a:cubicBezTo>
                <a:cubicBezTo>
                  <a:pt x="2" y="16"/>
                  <a:pt x="1" y="17"/>
                  <a:pt x="1" y="18"/>
                </a:cubicBezTo>
                <a:cubicBezTo>
                  <a:pt x="1" y="18"/>
                  <a:pt x="1" y="18"/>
                  <a:pt x="1" y="18"/>
                </a:cubicBezTo>
                <a:cubicBezTo>
                  <a:pt x="1" y="19"/>
                  <a:pt x="0" y="19"/>
                  <a:pt x="0" y="20"/>
                </a:cubicBezTo>
                <a:cubicBezTo>
                  <a:pt x="0" y="22"/>
                  <a:pt x="0" y="23"/>
                  <a:pt x="0" y="24"/>
                </a:cubicBezTo>
                <a:cubicBezTo>
                  <a:pt x="0" y="24"/>
                  <a:pt x="0" y="24"/>
                  <a:pt x="0" y="25"/>
                </a:cubicBezTo>
                <a:cubicBezTo>
                  <a:pt x="0" y="26"/>
                  <a:pt x="0" y="27"/>
                  <a:pt x="1" y="28"/>
                </a:cubicBezTo>
                <a:cubicBezTo>
                  <a:pt x="0" y="29"/>
                  <a:pt x="0" y="29"/>
                  <a:pt x="0" y="30"/>
                </a:cubicBezTo>
                <a:cubicBezTo>
                  <a:pt x="0" y="31"/>
                  <a:pt x="0" y="32"/>
                  <a:pt x="0" y="33"/>
                </a:cubicBezTo>
                <a:cubicBezTo>
                  <a:pt x="1" y="34"/>
                  <a:pt x="1" y="34"/>
                  <a:pt x="2" y="34"/>
                </a:cubicBezTo>
                <a:cubicBezTo>
                  <a:pt x="2" y="35"/>
                  <a:pt x="2" y="36"/>
                  <a:pt x="3" y="36"/>
                </a:cubicBezTo>
                <a:cubicBezTo>
                  <a:pt x="3" y="37"/>
                  <a:pt x="3" y="37"/>
                  <a:pt x="4" y="38"/>
                </a:cubicBezTo>
                <a:cubicBezTo>
                  <a:pt x="4" y="39"/>
                  <a:pt x="4" y="40"/>
                  <a:pt x="5" y="42"/>
                </a:cubicBezTo>
                <a:cubicBezTo>
                  <a:pt x="6" y="43"/>
                  <a:pt x="6" y="44"/>
                  <a:pt x="7" y="44"/>
                </a:cubicBezTo>
                <a:cubicBezTo>
                  <a:pt x="7" y="45"/>
                  <a:pt x="8" y="46"/>
                  <a:pt x="9" y="47"/>
                </a:cubicBezTo>
                <a:cubicBezTo>
                  <a:pt x="9" y="48"/>
                  <a:pt x="10" y="49"/>
                  <a:pt x="10" y="49"/>
                </a:cubicBezTo>
                <a:cubicBezTo>
                  <a:pt x="10" y="50"/>
                  <a:pt x="11" y="52"/>
                  <a:pt x="12" y="52"/>
                </a:cubicBezTo>
                <a:cubicBezTo>
                  <a:pt x="12" y="53"/>
                  <a:pt x="12" y="53"/>
                  <a:pt x="12" y="53"/>
                </a:cubicBezTo>
                <a:cubicBezTo>
                  <a:pt x="13" y="54"/>
                  <a:pt x="13" y="55"/>
                  <a:pt x="14" y="56"/>
                </a:cubicBezTo>
                <a:cubicBezTo>
                  <a:pt x="14" y="56"/>
                  <a:pt x="14" y="56"/>
                  <a:pt x="14" y="56"/>
                </a:cubicBezTo>
                <a:cubicBezTo>
                  <a:pt x="14" y="56"/>
                  <a:pt x="14" y="56"/>
                  <a:pt x="14" y="56"/>
                </a:cubicBezTo>
                <a:cubicBezTo>
                  <a:pt x="14" y="68"/>
                  <a:pt x="14" y="68"/>
                  <a:pt x="14" y="68"/>
                </a:cubicBezTo>
                <a:cubicBezTo>
                  <a:pt x="14" y="71"/>
                  <a:pt x="16" y="74"/>
                  <a:pt x="18" y="74"/>
                </a:cubicBezTo>
                <a:cubicBezTo>
                  <a:pt x="18" y="75"/>
                  <a:pt x="18" y="75"/>
                  <a:pt x="18" y="75"/>
                </a:cubicBezTo>
                <a:cubicBezTo>
                  <a:pt x="18" y="76"/>
                  <a:pt x="19" y="77"/>
                  <a:pt x="21" y="77"/>
                </a:cubicBezTo>
                <a:cubicBezTo>
                  <a:pt x="33" y="77"/>
                  <a:pt x="33" y="77"/>
                  <a:pt x="33" y="77"/>
                </a:cubicBezTo>
                <a:cubicBezTo>
                  <a:pt x="34" y="77"/>
                  <a:pt x="35" y="76"/>
                  <a:pt x="35" y="75"/>
                </a:cubicBezTo>
                <a:cubicBezTo>
                  <a:pt x="35" y="74"/>
                  <a:pt x="35" y="74"/>
                  <a:pt x="35" y="74"/>
                </a:cubicBezTo>
                <a:cubicBezTo>
                  <a:pt x="38" y="74"/>
                  <a:pt x="40" y="71"/>
                  <a:pt x="40" y="68"/>
                </a:cubicBezTo>
                <a:cubicBezTo>
                  <a:pt x="40" y="56"/>
                  <a:pt x="40" y="56"/>
                  <a:pt x="40" y="56"/>
                </a:cubicBezTo>
                <a:cubicBezTo>
                  <a:pt x="40" y="56"/>
                  <a:pt x="40" y="56"/>
                  <a:pt x="40" y="56"/>
                </a:cubicBezTo>
                <a:cubicBezTo>
                  <a:pt x="40" y="55"/>
                  <a:pt x="42" y="48"/>
                  <a:pt x="44" y="45"/>
                </a:cubicBezTo>
                <a:cubicBezTo>
                  <a:pt x="44" y="44"/>
                  <a:pt x="45" y="43"/>
                  <a:pt x="46" y="42"/>
                </a:cubicBezTo>
                <a:cubicBezTo>
                  <a:pt x="49" y="38"/>
                  <a:pt x="53" y="32"/>
                  <a:pt x="53" y="22"/>
                </a:cubicBezTo>
                <a:cubicBezTo>
                  <a:pt x="53" y="13"/>
                  <a:pt x="50" y="7"/>
                  <a:pt x="43" y="3"/>
                </a:cubicBezTo>
                <a:close/>
                <a:moveTo>
                  <a:pt x="16" y="55"/>
                </a:moveTo>
                <a:cubicBezTo>
                  <a:pt x="15" y="55"/>
                  <a:pt x="15" y="55"/>
                  <a:pt x="15" y="55"/>
                </a:cubicBezTo>
                <a:cubicBezTo>
                  <a:pt x="15" y="54"/>
                  <a:pt x="15" y="54"/>
                  <a:pt x="15" y="53"/>
                </a:cubicBezTo>
                <a:cubicBezTo>
                  <a:pt x="15" y="53"/>
                  <a:pt x="16" y="53"/>
                  <a:pt x="17" y="53"/>
                </a:cubicBezTo>
                <a:cubicBezTo>
                  <a:pt x="17" y="52"/>
                  <a:pt x="17" y="52"/>
                  <a:pt x="17" y="52"/>
                </a:cubicBezTo>
                <a:cubicBezTo>
                  <a:pt x="17" y="53"/>
                  <a:pt x="18" y="53"/>
                  <a:pt x="18" y="53"/>
                </a:cubicBezTo>
                <a:cubicBezTo>
                  <a:pt x="18" y="53"/>
                  <a:pt x="18" y="53"/>
                  <a:pt x="18" y="53"/>
                </a:cubicBezTo>
                <a:cubicBezTo>
                  <a:pt x="19" y="54"/>
                  <a:pt x="19" y="54"/>
                  <a:pt x="19" y="54"/>
                </a:cubicBezTo>
                <a:cubicBezTo>
                  <a:pt x="19" y="54"/>
                  <a:pt x="19" y="54"/>
                  <a:pt x="19" y="53"/>
                </a:cubicBezTo>
                <a:cubicBezTo>
                  <a:pt x="20" y="53"/>
                  <a:pt x="20" y="53"/>
                  <a:pt x="19" y="52"/>
                </a:cubicBezTo>
                <a:cubicBezTo>
                  <a:pt x="19" y="52"/>
                  <a:pt x="19" y="52"/>
                  <a:pt x="19" y="52"/>
                </a:cubicBezTo>
                <a:cubicBezTo>
                  <a:pt x="18" y="52"/>
                  <a:pt x="18" y="52"/>
                  <a:pt x="18" y="51"/>
                </a:cubicBezTo>
                <a:cubicBezTo>
                  <a:pt x="19" y="50"/>
                  <a:pt x="19" y="48"/>
                  <a:pt x="19" y="47"/>
                </a:cubicBezTo>
                <a:cubicBezTo>
                  <a:pt x="19" y="47"/>
                  <a:pt x="19" y="46"/>
                  <a:pt x="19" y="46"/>
                </a:cubicBezTo>
                <a:cubicBezTo>
                  <a:pt x="19" y="46"/>
                  <a:pt x="19" y="46"/>
                  <a:pt x="19" y="46"/>
                </a:cubicBezTo>
                <a:cubicBezTo>
                  <a:pt x="18" y="46"/>
                  <a:pt x="17" y="45"/>
                  <a:pt x="16" y="44"/>
                </a:cubicBezTo>
                <a:cubicBezTo>
                  <a:pt x="16" y="43"/>
                  <a:pt x="17" y="42"/>
                  <a:pt x="17" y="42"/>
                </a:cubicBezTo>
                <a:cubicBezTo>
                  <a:pt x="18" y="42"/>
                  <a:pt x="18" y="43"/>
                  <a:pt x="18" y="43"/>
                </a:cubicBezTo>
                <a:cubicBezTo>
                  <a:pt x="19" y="44"/>
                  <a:pt x="19" y="44"/>
                  <a:pt x="19" y="44"/>
                </a:cubicBezTo>
                <a:cubicBezTo>
                  <a:pt x="19" y="44"/>
                  <a:pt x="19" y="43"/>
                  <a:pt x="19" y="43"/>
                </a:cubicBezTo>
                <a:cubicBezTo>
                  <a:pt x="20" y="43"/>
                  <a:pt x="20" y="43"/>
                  <a:pt x="20" y="43"/>
                </a:cubicBezTo>
                <a:cubicBezTo>
                  <a:pt x="20" y="43"/>
                  <a:pt x="20" y="43"/>
                  <a:pt x="19" y="42"/>
                </a:cubicBezTo>
                <a:cubicBezTo>
                  <a:pt x="19" y="42"/>
                  <a:pt x="19" y="42"/>
                  <a:pt x="19" y="42"/>
                </a:cubicBezTo>
                <a:cubicBezTo>
                  <a:pt x="19" y="42"/>
                  <a:pt x="19" y="42"/>
                  <a:pt x="19" y="42"/>
                </a:cubicBezTo>
                <a:cubicBezTo>
                  <a:pt x="19" y="42"/>
                  <a:pt x="18" y="41"/>
                  <a:pt x="17" y="38"/>
                </a:cubicBezTo>
                <a:cubicBezTo>
                  <a:pt x="15" y="36"/>
                  <a:pt x="16" y="35"/>
                  <a:pt x="17" y="34"/>
                </a:cubicBezTo>
                <a:cubicBezTo>
                  <a:pt x="18" y="34"/>
                  <a:pt x="19" y="34"/>
                  <a:pt x="20" y="33"/>
                </a:cubicBezTo>
                <a:cubicBezTo>
                  <a:pt x="20" y="33"/>
                  <a:pt x="20" y="33"/>
                  <a:pt x="20" y="33"/>
                </a:cubicBezTo>
                <a:cubicBezTo>
                  <a:pt x="21" y="32"/>
                  <a:pt x="23" y="31"/>
                  <a:pt x="23" y="31"/>
                </a:cubicBezTo>
                <a:cubicBezTo>
                  <a:pt x="23" y="31"/>
                  <a:pt x="24" y="31"/>
                  <a:pt x="24" y="31"/>
                </a:cubicBezTo>
                <a:cubicBezTo>
                  <a:pt x="24" y="31"/>
                  <a:pt x="24" y="31"/>
                  <a:pt x="24" y="31"/>
                </a:cubicBezTo>
                <a:cubicBezTo>
                  <a:pt x="24" y="37"/>
                  <a:pt x="24" y="37"/>
                  <a:pt x="24" y="37"/>
                </a:cubicBezTo>
                <a:cubicBezTo>
                  <a:pt x="23" y="37"/>
                  <a:pt x="23" y="37"/>
                  <a:pt x="23" y="37"/>
                </a:cubicBezTo>
                <a:cubicBezTo>
                  <a:pt x="22" y="37"/>
                  <a:pt x="21" y="37"/>
                  <a:pt x="20" y="37"/>
                </a:cubicBezTo>
                <a:cubicBezTo>
                  <a:pt x="21" y="37"/>
                  <a:pt x="21" y="37"/>
                  <a:pt x="21" y="36"/>
                </a:cubicBezTo>
                <a:cubicBezTo>
                  <a:pt x="21" y="36"/>
                  <a:pt x="21" y="36"/>
                  <a:pt x="21" y="35"/>
                </a:cubicBezTo>
                <a:cubicBezTo>
                  <a:pt x="20" y="35"/>
                  <a:pt x="20" y="35"/>
                  <a:pt x="20" y="36"/>
                </a:cubicBezTo>
                <a:cubicBezTo>
                  <a:pt x="20" y="36"/>
                  <a:pt x="20" y="36"/>
                  <a:pt x="20" y="36"/>
                </a:cubicBezTo>
                <a:cubicBezTo>
                  <a:pt x="19" y="36"/>
                  <a:pt x="19" y="37"/>
                  <a:pt x="19" y="38"/>
                </a:cubicBezTo>
                <a:cubicBezTo>
                  <a:pt x="20" y="39"/>
                  <a:pt x="21" y="40"/>
                  <a:pt x="21" y="40"/>
                </a:cubicBezTo>
                <a:cubicBezTo>
                  <a:pt x="21" y="40"/>
                  <a:pt x="22" y="40"/>
                  <a:pt x="22" y="39"/>
                </a:cubicBezTo>
                <a:cubicBezTo>
                  <a:pt x="22" y="39"/>
                  <a:pt x="22" y="39"/>
                  <a:pt x="22" y="39"/>
                </a:cubicBezTo>
                <a:cubicBezTo>
                  <a:pt x="22" y="39"/>
                  <a:pt x="22" y="39"/>
                  <a:pt x="21" y="38"/>
                </a:cubicBezTo>
                <a:cubicBezTo>
                  <a:pt x="22" y="38"/>
                  <a:pt x="22" y="38"/>
                  <a:pt x="23" y="38"/>
                </a:cubicBezTo>
                <a:cubicBezTo>
                  <a:pt x="24" y="38"/>
                  <a:pt x="24" y="38"/>
                  <a:pt x="24" y="39"/>
                </a:cubicBezTo>
                <a:cubicBezTo>
                  <a:pt x="24" y="43"/>
                  <a:pt x="24" y="43"/>
                  <a:pt x="24" y="43"/>
                </a:cubicBezTo>
                <a:cubicBezTo>
                  <a:pt x="24" y="43"/>
                  <a:pt x="24" y="43"/>
                  <a:pt x="24" y="44"/>
                </a:cubicBezTo>
                <a:cubicBezTo>
                  <a:pt x="23" y="44"/>
                  <a:pt x="23" y="44"/>
                  <a:pt x="22" y="44"/>
                </a:cubicBezTo>
                <a:cubicBezTo>
                  <a:pt x="22" y="44"/>
                  <a:pt x="22" y="44"/>
                  <a:pt x="22" y="44"/>
                </a:cubicBezTo>
                <a:cubicBezTo>
                  <a:pt x="22" y="44"/>
                  <a:pt x="21" y="44"/>
                  <a:pt x="21" y="44"/>
                </a:cubicBezTo>
                <a:cubicBezTo>
                  <a:pt x="22" y="45"/>
                  <a:pt x="22" y="45"/>
                  <a:pt x="22" y="45"/>
                </a:cubicBezTo>
                <a:cubicBezTo>
                  <a:pt x="22" y="45"/>
                  <a:pt x="22" y="45"/>
                  <a:pt x="22" y="45"/>
                </a:cubicBezTo>
                <a:cubicBezTo>
                  <a:pt x="23" y="45"/>
                  <a:pt x="23" y="45"/>
                  <a:pt x="23" y="45"/>
                </a:cubicBezTo>
                <a:cubicBezTo>
                  <a:pt x="24" y="45"/>
                  <a:pt x="24" y="45"/>
                  <a:pt x="24" y="46"/>
                </a:cubicBezTo>
                <a:cubicBezTo>
                  <a:pt x="24" y="50"/>
                  <a:pt x="24" y="50"/>
                  <a:pt x="24" y="50"/>
                </a:cubicBezTo>
                <a:cubicBezTo>
                  <a:pt x="24" y="51"/>
                  <a:pt x="23" y="51"/>
                  <a:pt x="23" y="51"/>
                </a:cubicBezTo>
                <a:cubicBezTo>
                  <a:pt x="23" y="51"/>
                  <a:pt x="23" y="51"/>
                  <a:pt x="23" y="51"/>
                </a:cubicBezTo>
                <a:cubicBezTo>
                  <a:pt x="23" y="52"/>
                  <a:pt x="22" y="52"/>
                  <a:pt x="23" y="52"/>
                </a:cubicBezTo>
                <a:cubicBezTo>
                  <a:pt x="23" y="53"/>
                  <a:pt x="23" y="53"/>
                  <a:pt x="23" y="53"/>
                </a:cubicBezTo>
                <a:cubicBezTo>
                  <a:pt x="23" y="53"/>
                  <a:pt x="23" y="53"/>
                  <a:pt x="24" y="53"/>
                </a:cubicBezTo>
                <a:cubicBezTo>
                  <a:pt x="24" y="53"/>
                  <a:pt x="24" y="53"/>
                  <a:pt x="24" y="52"/>
                </a:cubicBezTo>
                <a:cubicBezTo>
                  <a:pt x="24" y="53"/>
                  <a:pt x="24" y="54"/>
                  <a:pt x="23" y="54"/>
                </a:cubicBezTo>
                <a:cubicBezTo>
                  <a:pt x="23" y="55"/>
                  <a:pt x="23" y="55"/>
                  <a:pt x="23" y="55"/>
                </a:cubicBezTo>
                <a:lnTo>
                  <a:pt x="16" y="55"/>
                </a:lnTo>
                <a:close/>
                <a:moveTo>
                  <a:pt x="2" y="21"/>
                </a:moveTo>
                <a:cubicBezTo>
                  <a:pt x="2" y="20"/>
                  <a:pt x="3" y="19"/>
                  <a:pt x="3" y="19"/>
                </a:cubicBezTo>
                <a:cubicBezTo>
                  <a:pt x="3" y="18"/>
                  <a:pt x="4" y="17"/>
                  <a:pt x="4" y="16"/>
                </a:cubicBezTo>
                <a:cubicBezTo>
                  <a:pt x="4" y="15"/>
                  <a:pt x="5" y="15"/>
                  <a:pt x="6" y="14"/>
                </a:cubicBezTo>
                <a:cubicBezTo>
                  <a:pt x="6" y="14"/>
                  <a:pt x="6" y="14"/>
                  <a:pt x="6" y="14"/>
                </a:cubicBezTo>
                <a:cubicBezTo>
                  <a:pt x="6" y="14"/>
                  <a:pt x="6" y="14"/>
                  <a:pt x="6" y="13"/>
                </a:cubicBezTo>
                <a:cubicBezTo>
                  <a:pt x="6" y="13"/>
                  <a:pt x="6" y="13"/>
                  <a:pt x="5" y="13"/>
                </a:cubicBezTo>
                <a:cubicBezTo>
                  <a:pt x="5" y="13"/>
                  <a:pt x="5" y="13"/>
                  <a:pt x="5" y="13"/>
                </a:cubicBezTo>
                <a:cubicBezTo>
                  <a:pt x="5" y="13"/>
                  <a:pt x="5" y="13"/>
                  <a:pt x="5" y="13"/>
                </a:cubicBezTo>
                <a:cubicBezTo>
                  <a:pt x="5" y="13"/>
                  <a:pt x="5" y="13"/>
                  <a:pt x="5" y="13"/>
                </a:cubicBezTo>
                <a:cubicBezTo>
                  <a:pt x="5" y="13"/>
                  <a:pt x="5" y="12"/>
                  <a:pt x="6" y="12"/>
                </a:cubicBezTo>
                <a:cubicBezTo>
                  <a:pt x="7" y="10"/>
                  <a:pt x="9" y="8"/>
                  <a:pt x="10" y="8"/>
                </a:cubicBezTo>
                <a:cubicBezTo>
                  <a:pt x="10" y="8"/>
                  <a:pt x="10" y="7"/>
                  <a:pt x="11" y="6"/>
                </a:cubicBezTo>
                <a:cubicBezTo>
                  <a:pt x="11" y="6"/>
                  <a:pt x="11" y="6"/>
                  <a:pt x="11" y="6"/>
                </a:cubicBezTo>
                <a:cubicBezTo>
                  <a:pt x="12" y="5"/>
                  <a:pt x="13" y="4"/>
                  <a:pt x="15" y="3"/>
                </a:cubicBezTo>
                <a:cubicBezTo>
                  <a:pt x="16" y="3"/>
                  <a:pt x="17" y="2"/>
                  <a:pt x="19" y="2"/>
                </a:cubicBezTo>
                <a:cubicBezTo>
                  <a:pt x="19" y="2"/>
                  <a:pt x="20" y="3"/>
                  <a:pt x="21" y="3"/>
                </a:cubicBezTo>
                <a:cubicBezTo>
                  <a:pt x="21" y="3"/>
                  <a:pt x="21" y="3"/>
                  <a:pt x="21" y="3"/>
                </a:cubicBezTo>
                <a:cubicBezTo>
                  <a:pt x="22" y="3"/>
                  <a:pt x="22" y="3"/>
                  <a:pt x="22" y="3"/>
                </a:cubicBezTo>
                <a:cubicBezTo>
                  <a:pt x="20" y="3"/>
                  <a:pt x="18" y="5"/>
                  <a:pt x="17" y="6"/>
                </a:cubicBezTo>
                <a:cubicBezTo>
                  <a:pt x="16" y="7"/>
                  <a:pt x="13" y="9"/>
                  <a:pt x="12" y="9"/>
                </a:cubicBezTo>
                <a:cubicBezTo>
                  <a:pt x="12" y="9"/>
                  <a:pt x="12" y="9"/>
                  <a:pt x="12" y="9"/>
                </a:cubicBezTo>
                <a:cubicBezTo>
                  <a:pt x="12" y="9"/>
                  <a:pt x="12" y="9"/>
                  <a:pt x="11" y="9"/>
                </a:cubicBezTo>
                <a:cubicBezTo>
                  <a:pt x="11" y="8"/>
                  <a:pt x="11" y="9"/>
                  <a:pt x="10" y="9"/>
                </a:cubicBezTo>
                <a:cubicBezTo>
                  <a:pt x="10" y="9"/>
                  <a:pt x="10" y="9"/>
                  <a:pt x="10" y="9"/>
                </a:cubicBezTo>
                <a:cubicBezTo>
                  <a:pt x="10" y="9"/>
                  <a:pt x="10" y="10"/>
                  <a:pt x="11" y="10"/>
                </a:cubicBezTo>
                <a:cubicBezTo>
                  <a:pt x="11" y="10"/>
                  <a:pt x="11" y="10"/>
                  <a:pt x="12" y="11"/>
                </a:cubicBezTo>
                <a:cubicBezTo>
                  <a:pt x="12" y="11"/>
                  <a:pt x="12" y="12"/>
                  <a:pt x="12" y="12"/>
                </a:cubicBezTo>
                <a:cubicBezTo>
                  <a:pt x="12" y="12"/>
                  <a:pt x="12" y="12"/>
                  <a:pt x="12" y="12"/>
                </a:cubicBezTo>
                <a:cubicBezTo>
                  <a:pt x="11" y="14"/>
                  <a:pt x="8" y="15"/>
                  <a:pt x="8" y="15"/>
                </a:cubicBezTo>
                <a:cubicBezTo>
                  <a:pt x="8" y="15"/>
                  <a:pt x="8" y="15"/>
                  <a:pt x="8" y="15"/>
                </a:cubicBezTo>
                <a:cubicBezTo>
                  <a:pt x="7" y="15"/>
                  <a:pt x="7" y="15"/>
                  <a:pt x="7" y="15"/>
                </a:cubicBezTo>
                <a:cubicBezTo>
                  <a:pt x="8" y="16"/>
                  <a:pt x="8" y="16"/>
                  <a:pt x="8" y="16"/>
                </a:cubicBezTo>
                <a:cubicBezTo>
                  <a:pt x="9" y="16"/>
                  <a:pt x="11" y="15"/>
                  <a:pt x="12" y="13"/>
                </a:cubicBezTo>
                <a:cubicBezTo>
                  <a:pt x="13" y="14"/>
                  <a:pt x="13" y="14"/>
                  <a:pt x="14" y="14"/>
                </a:cubicBezTo>
                <a:cubicBezTo>
                  <a:pt x="15" y="14"/>
                  <a:pt x="17" y="14"/>
                  <a:pt x="18" y="13"/>
                </a:cubicBezTo>
                <a:cubicBezTo>
                  <a:pt x="17" y="14"/>
                  <a:pt x="18" y="14"/>
                  <a:pt x="18" y="14"/>
                </a:cubicBezTo>
                <a:cubicBezTo>
                  <a:pt x="18" y="14"/>
                  <a:pt x="18" y="15"/>
                  <a:pt x="18" y="15"/>
                </a:cubicBezTo>
                <a:cubicBezTo>
                  <a:pt x="18" y="15"/>
                  <a:pt x="18" y="15"/>
                  <a:pt x="18" y="15"/>
                </a:cubicBezTo>
                <a:cubicBezTo>
                  <a:pt x="19" y="15"/>
                  <a:pt x="19" y="14"/>
                  <a:pt x="19" y="14"/>
                </a:cubicBezTo>
                <a:cubicBezTo>
                  <a:pt x="19" y="14"/>
                  <a:pt x="19" y="14"/>
                  <a:pt x="19" y="14"/>
                </a:cubicBezTo>
                <a:cubicBezTo>
                  <a:pt x="19" y="14"/>
                  <a:pt x="19" y="13"/>
                  <a:pt x="19" y="13"/>
                </a:cubicBezTo>
                <a:cubicBezTo>
                  <a:pt x="19" y="12"/>
                  <a:pt x="19" y="12"/>
                  <a:pt x="19" y="12"/>
                </a:cubicBezTo>
                <a:cubicBezTo>
                  <a:pt x="19" y="12"/>
                  <a:pt x="19" y="12"/>
                  <a:pt x="19" y="11"/>
                </a:cubicBezTo>
                <a:cubicBezTo>
                  <a:pt x="20" y="10"/>
                  <a:pt x="20" y="10"/>
                  <a:pt x="21" y="10"/>
                </a:cubicBezTo>
                <a:cubicBezTo>
                  <a:pt x="22" y="10"/>
                  <a:pt x="22" y="10"/>
                  <a:pt x="22" y="10"/>
                </a:cubicBezTo>
                <a:cubicBezTo>
                  <a:pt x="22" y="10"/>
                  <a:pt x="22" y="10"/>
                  <a:pt x="22" y="10"/>
                </a:cubicBezTo>
                <a:cubicBezTo>
                  <a:pt x="23" y="10"/>
                  <a:pt x="23" y="10"/>
                  <a:pt x="23" y="10"/>
                </a:cubicBezTo>
                <a:cubicBezTo>
                  <a:pt x="23" y="9"/>
                  <a:pt x="23" y="9"/>
                  <a:pt x="23" y="9"/>
                </a:cubicBezTo>
                <a:cubicBezTo>
                  <a:pt x="23" y="9"/>
                  <a:pt x="22" y="8"/>
                  <a:pt x="21" y="8"/>
                </a:cubicBezTo>
                <a:cubicBezTo>
                  <a:pt x="20" y="8"/>
                  <a:pt x="19" y="9"/>
                  <a:pt x="18" y="11"/>
                </a:cubicBezTo>
                <a:cubicBezTo>
                  <a:pt x="18" y="11"/>
                  <a:pt x="18" y="11"/>
                  <a:pt x="18" y="12"/>
                </a:cubicBezTo>
                <a:cubicBezTo>
                  <a:pt x="17" y="12"/>
                  <a:pt x="15" y="12"/>
                  <a:pt x="14" y="12"/>
                </a:cubicBezTo>
                <a:cubicBezTo>
                  <a:pt x="14" y="12"/>
                  <a:pt x="13" y="12"/>
                  <a:pt x="13" y="12"/>
                </a:cubicBezTo>
                <a:cubicBezTo>
                  <a:pt x="13" y="12"/>
                  <a:pt x="13" y="12"/>
                  <a:pt x="13" y="12"/>
                </a:cubicBezTo>
                <a:cubicBezTo>
                  <a:pt x="13" y="12"/>
                  <a:pt x="13" y="11"/>
                  <a:pt x="13" y="11"/>
                </a:cubicBezTo>
                <a:cubicBezTo>
                  <a:pt x="13" y="11"/>
                  <a:pt x="13" y="10"/>
                  <a:pt x="13" y="10"/>
                </a:cubicBezTo>
                <a:cubicBezTo>
                  <a:pt x="14" y="10"/>
                  <a:pt x="17" y="8"/>
                  <a:pt x="18" y="7"/>
                </a:cubicBezTo>
                <a:cubicBezTo>
                  <a:pt x="19" y="6"/>
                  <a:pt x="21" y="4"/>
                  <a:pt x="23" y="4"/>
                </a:cubicBezTo>
                <a:cubicBezTo>
                  <a:pt x="23" y="4"/>
                  <a:pt x="23" y="4"/>
                  <a:pt x="23" y="4"/>
                </a:cubicBezTo>
                <a:cubicBezTo>
                  <a:pt x="23" y="4"/>
                  <a:pt x="24" y="4"/>
                  <a:pt x="24" y="4"/>
                </a:cubicBezTo>
                <a:cubicBezTo>
                  <a:pt x="24" y="4"/>
                  <a:pt x="24" y="5"/>
                  <a:pt x="24" y="5"/>
                </a:cubicBezTo>
                <a:cubicBezTo>
                  <a:pt x="24" y="6"/>
                  <a:pt x="24" y="6"/>
                  <a:pt x="24" y="6"/>
                </a:cubicBezTo>
                <a:cubicBezTo>
                  <a:pt x="23" y="5"/>
                  <a:pt x="22" y="5"/>
                  <a:pt x="22" y="5"/>
                </a:cubicBezTo>
                <a:cubicBezTo>
                  <a:pt x="21" y="5"/>
                  <a:pt x="20" y="6"/>
                  <a:pt x="19" y="7"/>
                </a:cubicBezTo>
                <a:cubicBezTo>
                  <a:pt x="19" y="7"/>
                  <a:pt x="19" y="8"/>
                  <a:pt x="19" y="8"/>
                </a:cubicBezTo>
                <a:cubicBezTo>
                  <a:pt x="19" y="8"/>
                  <a:pt x="19" y="8"/>
                  <a:pt x="19" y="8"/>
                </a:cubicBezTo>
                <a:cubicBezTo>
                  <a:pt x="19" y="8"/>
                  <a:pt x="20" y="8"/>
                  <a:pt x="20" y="8"/>
                </a:cubicBezTo>
                <a:cubicBezTo>
                  <a:pt x="20" y="8"/>
                  <a:pt x="21" y="7"/>
                  <a:pt x="22" y="7"/>
                </a:cubicBezTo>
                <a:cubicBezTo>
                  <a:pt x="23" y="7"/>
                  <a:pt x="24" y="7"/>
                  <a:pt x="24" y="9"/>
                </a:cubicBezTo>
                <a:cubicBezTo>
                  <a:pt x="24" y="13"/>
                  <a:pt x="24" y="13"/>
                  <a:pt x="24" y="13"/>
                </a:cubicBezTo>
                <a:cubicBezTo>
                  <a:pt x="24" y="14"/>
                  <a:pt x="24" y="15"/>
                  <a:pt x="23" y="15"/>
                </a:cubicBezTo>
                <a:cubicBezTo>
                  <a:pt x="23" y="15"/>
                  <a:pt x="23" y="15"/>
                  <a:pt x="22" y="15"/>
                </a:cubicBezTo>
                <a:cubicBezTo>
                  <a:pt x="22" y="15"/>
                  <a:pt x="22" y="15"/>
                  <a:pt x="22" y="15"/>
                </a:cubicBezTo>
                <a:cubicBezTo>
                  <a:pt x="21" y="15"/>
                  <a:pt x="18" y="16"/>
                  <a:pt x="18" y="17"/>
                </a:cubicBezTo>
                <a:cubicBezTo>
                  <a:pt x="17" y="18"/>
                  <a:pt x="17" y="18"/>
                  <a:pt x="16" y="18"/>
                </a:cubicBezTo>
                <a:cubicBezTo>
                  <a:pt x="16" y="18"/>
                  <a:pt x="14" y="17"/>
                  <a:pt x="13" y="17"/>
                </a:cubicBezTo>
                <a:cubicBezTo>
                  <a:pt x="12" y="17"/>
                  <a:pt x="12" y="17"/>
                  <a:pt x="12" y="17"/>
                </a:cubicBezTo>
                <a:cubicBezTo>
                  <a:pt x="10" y="18"/>
                  <a:pt x="9" y="19"/>
                  <a:pt x="8" y="20"/>
                </a:cubicBezTo>
                <a:cubicBezTo>
                  <a:pt x="8" y="21"/>
                  <a:pt x="7" y="21"/>
                  <a:pt x="6" y="22"/>
                </a:cubicBezTo>
                <a:cubicBezTo>
                  <a:pt x="6" y="23"/>
                  <a:pt x="6" y="23"/>
                  <a:pt x="6" y="23"/>
                </a:cubicBezTo>
                <a:cubicBezTo>
                  <a:pt x="5" y="24"/>
                  <a:pt x="5" y="25"/>
                  <a:pt x="5" y="26"/>
                </a:cubicBezTo>
                <a:cubicBezTo>
                  <a:pt x="5" y="26"/>
                  <a:pt x="5" y="26"/>
                  <a:pt x="4" y="26"/>
                </a:cubicBezTo>
                <a:cubicBezTo>
                  <a:pt x="4" y="26"/>
                  <a:pt x="3" y="26"/>
                  <a:pt x="3" y="27"/>
                </a:cubicBezTo>
                <a:cubicBezTo>
                  <a:pt x="2" y="27"/>
                  <a:pt x="2" y="26"/>
                  <a:pt x="2" y="25"/>
                </a:cubicBezTo>
                <a:cubicBezTo>
                  <a:pt x="2" y="25"/>
                  <a:pt x="2" y="24"/>
                  <a:pt x="3" y="24"/>
                </a:cubicBezTo>
                <a:cubicBezTo>
                  <a:pt x="3" y="24"/>
                  <a:pt x="3" y="24"/>
                  <a:pt x="3" y="24"/>
                </a:cubicBezTo>
                <a:cubicBezTo>
                  <a:pt x="3" y="22"/>
                  <a:pt x="5" y="21"/>
                  <a:pt x="5" y="21"/>
                </a:cubicBezTo>
                <a:cubicBezTo>
                  <a:pt x="5" y="21"/>
                  <a:pt x="5" y="20"/>
                  <a:pt x="5" y="20"/>
                </a:cubicBezTo>
                <a:cubicBezTo>
                  <a:pt x="5" y="20"/>
                  <a:pt x="4" y="20"/>
                  <a:pt x="4" y="20"/>
                </a:cubicBezTo>
                <a:cubicBezTo>
                  <a:pt x="4" y="20"/>
                  <a:pt x="4" y="20"/>
                  <a:pt x="4" y="20"/>
                </a:cubicBezTo>
                <a:cubicBezTo>
                  <a:pt x="4" y="20"/>
                  <a:pt x="3" y="21"/>
                  <a:pt x="2" y="22"/>
                </a:cubicBezTo>
                <a:cubicBezTo>
                  <a:pt x="2" y="21"/>
                  <a:pt x="2" y="21"/>
                  <a:pt x="2" y="21"/>
                </a:cubicBezTo>
                <a:close/>
                <a:moveTo>
                  <a:pt x="5" y="35"/>
                </a:moveTo>
                <a:cubicBezTo>
                  <a:pt x="4" y="35"/>
                  <a:pt x="4" y="34"/>
                  <a:pt x="4" y="34"/>
                </a:cubicBezTo>
                <a:cubicBezTo>
                  <a:pt x="4" y="34"/>
                  <a:pt x="4" y="34"/>
                  <a:pt x="4" y="34"/>
                </a:cubicBezTo>
                <a:cubicBezTo>
                  <a:pt x="4" y="34"/>
                  <a:pt x="5" y="34"/>
                  <a:pt x="5" y="34"/>
                </a:cubicBezTo>
                <a:cubicBezTo>
                  <a:pt x="6" y="34"/>
                  <a:pt x="6" y="34"/>
                  <a:pt x="6" y="34"/>
                </a:cubicBezTo>
                <a:cubicBezTo>
                  <a:pt x="6" y="33"/>
                  <a:pt x="6" y="33"/>
                  <a:pt x="6" y="33"/>
                </a:cubicBezTo>
                <a:cubicBezTo>
                  <a:pt x="6" y="33"/>
                  <a:pt x="6" y="32"/>
                  <a:pt x="5" y="32"/>
                </a:cubicBezTo>
                <a:cubicBezTo>
                  <a:pt x="5" y="32"/>
                  <a:pt x="5" y="32"/>
                  <a:pt x="5" y="32"/>
                </a:cubicBezTo>
                <a:cubicBezTo>
                  <a:pt x="5" y="32"/>
                  <a:pt x="5" y="33"/>
                  <a:pt x="4" y="33"/>
                </a:cubicBezTo>
                <a:cubicBezTo>
                  <a:pt x="3" y="33"/>
                  <a:pt x="3" y="32"/>
                  <a:pt x="2" y="32"/>
                </a:cubicBezTo>
                <a:cubicBezTo>
                  <a:pt x="2" y="32"/>
                  <a:pt x="2" y="31"/>
                  <a:pt x="2" y="30"/>
                </a:cubicBezTo>
                <a:cubicBezTo>
                  <a:pt x="2" y="29"/>
                  <a:pt x="3" y="29"/>
                  <a:pt x="3" y="28"/>
                </a:cubicBezTo>
                <a:cubicBezTo>
                  <a:pt x="4" y="28"/>
                  <a:pt x="4" y="27"/>
                  <a:pt x="5" y="27"/>
                </a:cubicBezTo>
                <a:cubicBezTo>
                  <a:pt x="5" y="28"/>
                  <a:pt x="5" y="28"/>
                  <a:pt x="5" y="28"/>
                </a:cubicBezTo>
                <a:cubicBezTo>
                  <a:pt x="5" y="28"/>
                  <a:pt x="5" y="28"/>
                  <a:pt x="5" y="28"/>
                </a:cubicBezTo>
                <a:cubicBezTo>
                  <a:pt x="6" y="28"/>
                  <a:pt x="6" y="28"/>
                  <a:pt x="6" y="28"/>
                </a:cubicBezTo>
                <a:cubicBezTo>
                  <a:pt x="6" y="28"/>
                  <a:pt x="6" y="28"/>
                  <a:pt x="6" y="28"/>
                </a:cubicBezTo>
                <a:cubicBezTo>
                  <a:pt x="6" y="28"/>
                  <a:pt x="6" y="28"/>
                  <a:pt x="6" y="28"/>
                </a:cubicBezTo>
                <a:cubicBezTo>
                  <a:pt x="6" y="28"/>
                  <a:pt x="6" y="28"/>
                  <a:pt x="6" y="28"/>
                </a:cubicBezTo>
                <a:cubicBezTo>
                  <a:pt x="6" y="27"/>
                  <a:pt x="6" y="25"/>
                  <a:pt x="7" y="24"/>
                </a:cubicBezTo>
                <a:cubicBezTo>
                  <a:pt x="7" y="24"/>
                  <a:pt x="7" y="23"/>
                  <a:pt x="7" y="23"/>
                </a:cubicBezTo>
                <a:cubicBezTo>
                  <a:pt x="8" y="23"/>
                  <a:pt x="8" y="23"/>
                  <a:pt x="8" y="23"/>
                </a:cubicBezTo>
                <a:cubicBezTo>
                  <a:pt x="8" y="22"/>
                  <a:pt x="9" y="22"/>
                  <a:pt x="9" y="21"/>
                </a:cubicBezTo>
                <a:cubicBezTo>
                  <a:pt x="10" y="20"/>
                  <a:pt x="10" y="19"/>
                  <a:pt x="12" y="19"/>
                </a:cubicBezTo>
                <a:cubicBezTo>
                  <a:pt x="13" y="19"/>
                  <a:pt x="14" y="19"/>
                  <a:pt x="14" y="19"/>
                </a:cubicBezTo>
                <a:cubicBezTo>
                  <a:pt x="14" y="19"/>
                  <a:pt x="14" y="19"/>
                  <a:pt x="14" y="19"/>
                </a:cubicBezTo>
                <a:cubicBezTo>
                  <a:pt x="14" y="19"/>
                  <a:pt x="14" y="19"/>
                  <a:pt x="14" y="20"/>
                </a:cubicBezTo>
                <a:cubicBezTo>
                  <a:pt x="14" y="20"/>
                  <a:pt x="15" y="20"/>
                  <a:pt x="15" y="20"/>
                </a:cubicBezTo>
                <a:cubicBezTo>
                  <a:pt x="15" y="20"/>
                  <a:pt x="15" y="20"/>
                  <a:pt x="15" y="20"/>
                </a:cubicBezTo>
                <a:cubicBezTo>
                  <a:pt x="17" y="19"/>
                  <a:pt x="18" y="19"/>
                  <a:pt x="19" y="18"/>
                </a:cubicBezTo>
                <a:cubicBezTo>
                  <a:pt x="19" y="17"/>
                  <a:pt x="21" y="16"/>
                  <a:pt x="22" y="16"/>
                </a:cubicBezTo>
                <a:cubicBezTo>
                  <a:pt x="22" y="16"/>
                  <a:pt x="22" y="16"/>
                  <a:pt x="23" y="16"/>
                </a:cubicBezTo>
                <a:cubicBezTo>
                  <a:pt x="23" y="16"/>
                  <a:pt x="24" y="16"/>
                  <a:pt x="24" y="16"/>
                </a:cubicBezTo>
                <a:cubicBezTo>
                  <a:pt x="24" y="16"/>
                  <a:pt x="24" y="16"/>
                  <a:pt x="24" y="17"/>
                </a:cubicBezTo>
                <a:cubicBezTo>
                  <a:pt x="24" y="20"/>
                  <a:pt x="24" y="20"/>
                  <a:pt x="24" y="20"/>
                </a:cubicBezTo>
                <a:cubicBezTo>
                  <a:pt x="24" y="20"/>
                  <a:pt x="24" y="20"/>
                  <a:pt x="24" y="20"/>
                </a:cubicBezTo>
                <a:cubicBezTo>
                  <a:pt x="24" y="20"/>
                  <a:pt x="24" y="20"/>
                  <a:pt x="23" y="20"/>
                </a:cubicBezTo>
                <a:cubicBezTo>
                  <a:pt x="23" y="20"/>
                  <a:pt x="23" y="20"/>
                  <a:pt x="23" y="20"/>
                </a:cubicBezTo>
                <a:cubicBezTo>
                  <a:pt x="22" y="20"/>
                  <a:pt x="21" y="21"/>
                  <a:pt x="20" y="22"/>
                </a:cubicBezTo>
                <a:cubicBezTo>
                  <a:pt x="20" y="22"/>
                  <a:pt x="19" y="21"/>
                  <a:pt x="18" y="22"/>
                </a:cubicBezTo>
                <a:cubicBezTo>
                  <a:pt x="17" y="22"/>
                  <a:pt x="16" y="23"/>
                  <a:pt x="15" y="24"/>
                </a:cubicBezTo>
                <a:cubicBezTo>
                  <a:pt x="15" y="24"/>
                  <a:pt x="15" y="24"/>
                  <a:pt x="15" y="24"/>
                </a:cubicBezTo>
                <a:cubicBezTo>
                  <a:pt x="15" y="24"/>
                  <a:pt x="15" y="25"/>
                  <a:pt x="16" y="25"/>
                </a:cubicBezTo>
                <a:cubicBezTo>
                  <a:pt x="16" y="25"/>
                  <a:pt x="16" y="25"/>
                  <a:pt x="16" y="25"/>
                </a:cubicBezTo>
                <a:cubicBezTo>
                  <a:pt x="16" y="25"/>
                  <a:pt x="17" y="25"/>
                  <a:pt x="17" y="24"/>
                </a:cubicBezTo>
                <a:cubicBezTo>
                  <a:pt x="17" y="24"/>
                  <a:pt x="17" y="24"/>
                  <a:pt x="17" y="24"/>
                </a:cubicBezTo>
                <a:cubicBezTo>
                  <a:pt x="17" y="24"/>
                  <a:pt x="17" y="23"/>
                  <a:pt x="18" y="23"/>
                </a:cubicBezTo>
                <a:cubicBezTo>
                  <a:pt x="19" y="23"/>
                  <a:pt x="19" y="23"/>
                  <a:pt x="20" y="23"/>
                </a:cubicBezTo>
                <a:cubicBezTo>
                  <a:pt x="20" y="23"/>
                  <a:pt x="20" y="23"/>
                  <a:pt x="20" y="23"/>
                </a:cubicBezTo>
                <a:cubicBezTo>
                  <a:pt x="19" y="23"/>
                  <a:pt x="20" y="24"/>
                  <a:pt x="20" y="24"/>
                </a:cubicBezTo>
                <a:cubicBezTo>
                  <a:pt x="20" y="24"/>
                  <a:pt x="21" y="24"/>
                  <a:pt x="21" y="24"/>
                </a:cubicBezTo>
                <a:cubicBezTo>
                  <a:pt x="21" y="24"/>
                  <a:pt x="21" y="23"/>
                  <a:pt x="21" y="23"/>
                </a:cubicBezTo>
                <a:cubicBezTo>
                  <a:pt x="21" y="23"/>
                  <a:pt x="21" y="23"/>
                  <a:pt x="21" y="23"/>
                </a:cubicBezTo>
                <a:cubicBezTo>
                  <a:pt x="21" y="23"/>
                  <a:pt x="21" y="23"/>
                  <a:pt x="21" y="23"/>
                </a:cubicBezTo>
                <a:cubicBezTo>
                  <a:pt x="21" y="23"/>
                  <a:pt x="21" y="23"/>
                  <a:pt x="21" y="23"/>
                </a:cubicBezTo>
                <a:cubicBezTo>
                  <a:pt x="22" y="22"/>
                  <a:pt x="23" y="22"/>
                  <a:pt x="23" y="22"/>
                </a:cubicBezTo>
                <a:cubicBezTo>
                  <a:pt x="23" y="22"/>
                  <a:pt x="23" y="22"/>
                  <a:pt x="23" y="22"/>
                </a:cubicBezTo>
                <a:cubicBezTo>
                  <a:pt x="24" y="22"/>
                  <a:pt x="24" y="22"/>
                  <a:pt x="24" y="22"/>
                </a:cubicBezTo>
                <a:cubicBezTo>
                  <a:pt x="24" y="22"/>
                  <a:pt x="24" y="22"/>
                  <a:pt x="24" y="22"/>
                </a:cubicBezTo>
                <a:cubicBezTo>
                  <a:pt x="24" y="28"/>
                  <a:pt x="24" y="28"/>
                  <a:pt x="24" y="28"/>
                </a:cubicBezTo>
                <a:cubicBezTo>
                  <a:pt x="24" y="28"/>
                  <a:pt x="24" y="29"/>
                  <a:pt x="24" y="29"/>
                </a:cubicBezTo>
                <a:cubicBezTo>
                  <a:pt x="24" y="30"/>
                  <a:pt x="23" y="30"/>
                  <a:pt x="23" y="30"/>
                </a:cubicBezTo>
                <a:cubicBezTo>
                  <a:pt x="22" y="30"/>
                  <a:pt x="21" y="31"/>
                  <a:pt x="19" y="32"/>
                </a:cubicBezTo>
                <a:cubicBezTo>
                  <a:pt x="18" y="33"/>
                  <a:pt x="16" y="33"/>
                  <a:pt x="15" y="32"/>
                </a:cubicBezTo>
                <a:cubicBezTo>
                  <a:pt x="15" y="31"/>
                  <a:pt x="15" y="30"/>
                  <a:pt x="15" y="30"/>
                </a:cubicBezTo>
                <a:cubicBezTo>
                  <a:pt x="15" y="30"/>
                  <a:pt x="15" y="30"/>
                  <a:pt x="15" y="30"/>
                </a:cubicBezTo>
                <a:cubicBezTo>
                  <a:pt x="15" y="30"/>
                  <a:pt x="16" y="30"/>
                  <a:pt x="17" y="29"/>
                </a:cubicBezTo>
                <a:cubicBezTo>
                  <a:pt x="17" y="29"/>
                  <a:pt x="17" y="29"/>
                  <a:pt x="17" y="29"/>
                </a:cubicBezTo>
                <a:cubicBezTo>
                  <a:pt x="17" y="29"/>
                  <a:pt x="17" y="28"/>
                  <a:pt x="17" y="28"/>
                </a:cubicBezTo>
                <a:cubicBezTo>
                  <a:pt x="17" y="28"/>
                  <a:pt x="16" y="28"/>
                  <a:pt x="16" y="28"/>
                </a:cubicBezTo>
                <a:cubicBezTo>
                  <a:pt x="16" y="28"/>
                  <a:pt x="16" y="28"/>
                  <a:pt x="16" y="28"/>
                </a:cubicBezTo>
                <a:cubicBezTo>
                  <a:pt x="16" y="28"/>
                  <a:pt x="16" y="28"/>
                  <a:pt x="15" y="28"/>
                </a:cubicBezTo>
                <a:cubicBezTo>
                  <a:pt x="15" y="28"/>
                  <a:pt x="14" y="28"/>
                  <a:pt x="13" y="27"/>
                </a:cubicBezTo>
                <a:cubicBezTo>
                  <a:pt x="13" y="27"/>
                  <a:pt x="13" y="27"/>
                  <a:pt x="13" y="27"/>
                </a:cubicBezTo>
                <a:cubicBezTo>
                  <a:pt x="13" y="27"/>
                  <a:pt x="13" y="27"/>
                  <a:pt x="13" y="27"/>
                </a:cubicBezTo>
                <a:cubicBezTo>
                  <a:pt x="12" y="25"/>
                  <a:pt x="12" y="23"/>
                  <a:pt x="12" y="23"/>
                </a:cubicBezTo>
                <a:cubicBezTo>
                  <a:pt x="12" y="23"/>
                  <a:pt x="12" y="23"/>
                  <a:pt x="12" y="23"/>
                </a:cubicBezTo>
                <a:cubicBezTo>
                  <a:pt x="12" y="23"/>
                  <a:pt x="12" y="22"/>
                  <a:pt x="11" y="22"/>
                </a:cubicBezTo>
                <a:cubicBezTo>
                  <a:pt x="11" y="22"/>
                  <a:pt x="11" y="23"/>
                  <a:pt x="11" y="23"/>
                </a:cubicBezTo>
                <a:cubicBezTo>
                  <a:pt x="11" y="23"/>
                  <a:pt x="11" y="25"/>
                  <a:pt x="11" y="27"/>
                </a:cubicBezTo>
                <a:cubicBezTo>
                  <a:pt x="11" y="27"/>
                  <a:pt x="10" y="27"/>
                  <a:pt x="9" y="28"/>
                </a:cubicBezTo>
                <a:cubicBezTo>
                  <a:pt x="9" y="29"/>
                  <a:pt x="9" y="31"/>
                  <a:pt x="9" y="31"/>
                </a:cubicBezTo>
                <a:cubicBezTo>
                  <a:pt x="8" y="31"/>
                  <a:pt x="9" y="31"/>
                  <a:pt x="9" y="31"/>
                </a:cubicBezTo>
                <a:cubicBezTo>
                  <a:pt x="9" y="31"/>
                  <a:pt x="9" y="32"/>
                  <a:pt x="9" y="32"/>
                </a:cubicBezTo>
                <a:cubicBezTo>
                  <a:pt x="10" y="32"/>
                  <a:pt x="10" y="31"/>
                  <a:pt x="10" y="31"/>
                </a:cubicBezTo>
                <a:cubicBezTo>
                  <a:pt x="10" y="30"/>
                  <a:pt x="10" y="29"/>
                  <a:pt x="11" y="29"/>
                </a:cubicBezTo>
                <a:cubicBezTo>
                  <a:pt x="11" y="28"/>
                  <a:pt x="12" y="28"/>
                  <a:pt x="12" y="28"/>
                </a:cubicBezTo>
                <a:cubicBezTo>
                  <a:pt x="12" y="28"/>
                  <a:pt x="12" y="28"/>
                  <a:pt x="12" y="28"/>
                </a:cubicBezTo>
                <a:cubicBezTo>
                  <a:pt x="13" y="29"/>
                  <a:pt x="13" y="29"/>
                  <a:pt x="14" y="29"/>
                </a:cubicBezTo>
                <a:cubicBezTo>
                  <a:pt x="13" y="30"/>
                  <a:pt x="13" y="31"/>
                  <a:pt x="14" y="32"/>
                </a:cubicBezTo>
                <a:cubicBezTo>
                  <a:pt x="14" y="33"/>
                  <a:pt x="15" y="33"/>
                  <a:pt x="15" y="33"/>
                </a:cubicBezTo>
                <a:cubicBezTo>
                  <a:pt x="14" y="34"/>
                  <a:pt x="14" y="34"/>
                  <a:pt x="13" y="34"/>
                </a:cubicBezTo>
                <a:cubicBezTo>
                  <a:pt x="13" y="34"/>
                  <a:pt x="13" y="34"/>
                  <a:pt x="13" y="34"/>
                </a:cubicBezTo>
                <a:cubicBezTo>
                  <a:pt x="13" y="34"/>
                  <a:pt x="13" y="34"/>
                  <a:pt x="13" y="34"/>
                </a:cubicBezTo>
                <a:cubicBezTo>
                  <a:pt x="13" y="34"/>
                  <a:pt x="14" y="33"/>
                  <a:pt x="13" y="33"/>
                </a:cubicBezTo>
                <a:cubicBezTo>
                  <a:pt x="13" y="33"/>
                  <a:pt x="13" y="33"/>
                  <a:pt x="12" y="33"/>
                </a:cubicBezTo>
                <a:cubicBezTo>
                  <a:pt x="12" y="33"/>
                  <a:pt x="11" y="35"/>
                  <a:pt x="10" y="36"/>
                </a:cubicBezTo>
                <a:cubicBezTo>
                  <a:pt x="10" y="36"/>
                  <a:pt x="9" y="37"/>
                  <a:pt x="8" y="37"/>
                </a:cubicBezTo>
                <a:cubicBezTo>
                  <a:pt x="6" y="37"/>
                  <a:pt x="5" y="36"/>
                  <a:pt x="5" y="35"/>
                </a:cubicBezTo>
                <a:close/>
                <a:moveTo>
                  <a:pt x="13" y="51"/>
                </a:moveTo>
                <a:cubicBezTo>
                  <a:pt x="13" y="51"/>
                  <a:pt x="12" y="49"/>
                  <a:pt x="13" y="48"/>
                </a:cubicBezTo>
                <a:cubicBezTo>
                  <a:pt x="13" y="48"/>
                  <a:pt x="13" y="48"/>
                  <a:pt x="14" y="48"/>
                </a:cubicBezTo>
                <a:cubicBezTo>
                  <a:pt x="14" y="48"/>
                  <a:pt x="14" y="48"/>
                  <a:pt x="14" y="48"/>
                </a:cubicBezTo>
                <a:cubicBezTo>
                  <a:pt x="14" y="48"/>
                  <a:pt x="14" y="48"/>
                  <a:pt x="14" y="48"/>
                </a:cubicBezTo>
                <a:cubicBezTo>
                  <a:pt x="14" y="49"/>
                  <a:pt x="14" y="49"/>
                  <a:pt x="14" y="49"/>
                </a:cubicBezTo>
                <a:cubicBezTo>
                  <a:pt x="14" y="49"/>
                  <a:pt x="14" y="49"/>
                  <a:pt x="14" y="49"/>
                </a:cubicBezTo>
                <a:cubicBezTo>
                  <a:pt x="15" y="49"/>
                  <a:pt x="15" y="48"/>
                  <a:pt x="15" y="48"/>
                </a:cubicBezTo>
                <a:cubicBezTo>
                  <a:pt x="15" y="48"/>
                  <a:pt x="15" y="47"/>
                  <a:pt x="15" y="47"/>
                </a:cubicBezTo>
                <a:cubicBezTo>
                  <a:pt x="15" y="47"/>
                  <a:pt x="15" y="47"/>
                  <a:pt x="15" y="47"/>
                </a:cubicBezTo>
                <a:cubicBezTo>
                  <a:pt x="15" y="46"/>
                  <a:pt x="15" y="46"/>
                  <a:pt x="14" y="46"/>
                </a:cubicBezTo>
                <a:cubicBezTo>
                  <a:pt x="14" y="45"/>
                  <a:pt x="13" y="44"/>
                  <a:pt x="13" y="44"/>
                </a:cubicBezTo>
                <a:cubicBezTo>
                  <a:pt x="13" y="42"/>
                  <a:pt x="13" y="41"/>
                  <a:pt x="13" y="41"/>
                </a:cubicBezTo>
                <a:cubicBezTo>
                  <a:pt x="14" y="41"/>
                  <a:pt x="14" y="41"/>
                  <a:pt x="13" y="40"/>
                </a:cubicBezTo>
                <a:cubicBezTo>
                  <a:pt x="13" y="40"/>
                  <a:pt x="12" y="40"/>
                  <a:pt x="12" y="41"/>
                </a:cubicBezTo>
                <a:cubicBezTo>
                  <a:pt x="12" y="41"/>
                  <a:pt x="12" y="41"/>
                  <a:pt x="12" y="41"/>
                </a:cubicBezTo>
                <a:cubicBezTo>
                  <a:pt x="12" y="41"/>
                  <a:pt x="12" y="41"/>
                  <a:pt x="12" y="41"/>
                </a:cubicBezTo>
                <a:cubicBezTo>
                  <a:pt x="12" y="42"/>
                  <a:pt x="12" y="43"/>
                  <a:pt x="12" y="44"/>
                </a:cubicBezTo>
                <a:cubicBezTo>
                  <a:pt x="12" y="45"/>
                  <a:pt x="13" y="46"/>
                  <a:pt x="13" y="46"/>
                </a:cubicBezTo>
                <a:cubicBezTo>
                  <a:pt x="13" y="46"/>
                  <a:pt x="12" y="47"/>
                  <a:pt x="12" y="47"/>
                </a:cubicBezTo>
                <a:cubicBezTo>
                  <a:pt x="11" y="47"/>
                  <a:pt x="11" y="46"/>
                  <a:pt x="10" y="46"/>
                </a:cubicBezTo>
                <a:cubicBezTo>
                  <a:pt x="10" y="45"/>
                  <a:pt x="10" y="45"/>
                  <a:pt x="9" y="44"/>
                </a:cubicBezTo>
                <a:cubicBezTo>
                  <a:pt x="10" y="44"/>
                  <a:pt x="10" y="44"/>
                  <a:pt x="10" y="44"/>
                </a:cubicBezTo>
                <a:cubicBezTo>
                  <a:pt x="10" y="44"/>
                  <a:pt x="10" y="44"/>
                  <a:pt x="10" y="44"/>
                </a:cubicBezTo>
                <a:cubicBezTo>
                  <a:pt x="10" y="44"/>
                  <a:pt x="10" y="44"/>
                  <a:pt x="10" y="44"/>
                </a:cubicBezTo>
                <a:cubicBezTo>
                  <a:pt x="10" y="43"/>
                  <a:pt x="10" y="43"/>
                  <a:pt x="10" y="43"/>
                </a:cubicBezTo>
                <a:cubicBezTo>
                  <a:pt x="10" y="43"/>
                  <a:pt x="8" y="43"/>
                  <a:pt x="7" y="41"/>
                </a:cubicBezTo>
                <a:cubicBezTo>
                  <a:pt x="6" y="40"/>
                  <a:pt x="6" y="39"/>
                  <a:pt x="6" y="38"/>
                </a:cubicBezTo>
                <a:cubicBezTo>
                  <a:pt x="6" y="38"/>
                  <a:pt x="7" y="38"/>
                  <a:pt x="7" y="38"/>
                </a:cubicBezTo>
                <a:cubicBezTo>
                  <a:pt x="8" y="38"/>
                  <a:pt x="8" y="38"/>
                  <a:pt x="8" y="38"/>
                </a:cubicBezTo>
                <a:cubicBezTo>
                  <a:pt x="10" y="38"/>
                  <a:pt x="11" y="37"/>
                  <a:pt x="11" y="37"/>
                </a:cubicBezTo>
                <a:cubicBezTo>
                  <a:pt x="11" y="37"/>
                  <a:pt x="11" y="37"/>
                  <a:pt x="11" y="37"/>
                </a:cubicBezTo>
                <a:cubicBezTo>
                  <a:pt x="12" y="36"/>
                  <a:pt x="12" y="36"/>
                  <a:pt x="13" y="36"/>
                </a:cubicBezTo>
                <a:cubicBezTo>
                  <a:pt x="14" y="36"/>
                  <a:pt x="14" y="36"/>
                  <a:pt x="15" y="35"/>
                </a:cubicBezTo>
                <a:cubicBezTo>
                  <a:pt x="14" y="36"/>
                  <a:pt x="14" y="38"/>
                  <a:pt x="15" y="39"/>
                </a:cubicBezTo>
                <a:cubicBezTo>
                  <a:pt x="16" y="40"/>
                  <a:pt x="16" y="40"/>
                  <a:pt x="16" y="40"/>
                </a:cubicBezTo>
                <a:cubicBezTo>
                  <a:pt x="16" y="40"/>
                  <a:pt x="16" y="40"/>
                  <a:pt x="16" y="40"/>
                </a:cubicBezTo>
                <a:cubicBezTo>
                  <a:pt x="16" y="41"/>
                  <a:pt x="15" y="43"/>
                  <a:pt x="15" y="44"/>
                </a:cubicBezTo>
                <a:cubicBezTo>
                  <a:pt x="15" y="46"/>
                  <a:pt x="17" y="47"/>
                  <a:pt x="18" y="47"/>
                </a:cubicBezTo>
                <a:cubicBezTo>
                  <a:pt x="18" y="48"/>
                  <a:pt x="18" y="50"/>
                  <a:pt x="17" y="51"/>
                </a:cubicBezTo>
                <a:cubicBezTo>
                  <a:pt x="17" y="51"/>
                  <a:pt x="17" y="51"/>
                  <a:pt x="17" y="51"/>
                </a:cubicBezTo>
                <a:cubicBezTo>
                  <a:pt x="17" y="51"/>
                  <a:pt x="16" y="51"/>
                  <a:pt x="16" y="51"/>
                </a:cubicBezTo>
                <a:cubicBezTo>
                  <a:pt x="15" y="52"/>
                  <a:pt x="15" y="52"/>
                  <a:pt x="14" y="52"/>
                </a:cubicBezTo>
                <a:cubicBezTo>
                  <a:pt x="14" y="52"/>
                  <a:pt x="14" y="52"/>
                  <a:pt x="14" y="52"/>
                </a:cubicBezTo>
                <a:cubicBezTo>
                  <a:pt x="14" y="52"/>
                  <a:pt x="14" y="52"/>
                  <a:pt x="14" y="52"/>
                </a:cubicBezTo>
                <a:cubicBezTo>
                  <a:pt x="14" y="52"/>
                  <a:pt x="14" y="51"/>
                  <a:pt x="13" y="51"/>
                </a:cubicBezTo>
                <a:close/>
                <a:moveTo>
                  <a:pt x="33" y="75"/>
                </a:moveTo>
                <a:cubicBezTo>
                  <a:pt x="21" y="75"/>
                  <a:pt x="21" y="75"/>
                  <a:pt x="21" y="75"/>
                </a:cubicBezTo>
                <a:cubicBezTo>
                  <a:pt x="20" y="75"/>
                  <a:pt x="20" y="75"/>
                  <a:pt x="20" y="75"/>
                </a:cubicBezTo>
                <a:cubicBezTo>
                  <a:pt x="20" y="74"/>
                  <a:pt x="20" y="74"/>
                  <a:pt x="20" y="74"/>
                </a:cubicBezTo>
                <a:cubicBezTo>
                  <a:pt x="33" y="74"/>
                  <a:pt x="33" y="74"/>
                  <a:pt x="33" y="74"/>
                </a:cubicBezTo>
                <a:cubicBezTo>
                  <a:pt x="33" y="75"/>
                  <a:pt x="33" y="75"/>
                  <a:pt x="33" y="75"/>
                </a:cubicBezTo>
                <a:cubicBezTo>
                  <a:pt x="33" y="75"/>
                  <a:pt x="33" y="75"/>
                  <a:pt x="33" y="75"/>
                </a:cubicBezTo>
                <a:close/>
                <a:moveTo>
                  <a:pt x="37" y="68"/>
                </a:moveTo>
                <a:cubicBezTo>
                  <a:pt x="37" y="70"/>
                  <a:pt x="36" y="71"/>
                  <a:pt x="35" y="71"/>
                </a:cubicBezTo>
                <a:cubicBezTo>
                  <a:pt x="22" y="71"/>
                  <a:pt x="22" y="71"/>
                  <a:pt x="22" y="71"/>
                </a:cubicBezTo>
                <a:cubicBezTo>
                  <a:pt x="21" y="70"/>
                  <a:pt x="20" y="69"/>
                  <a:pt x="20" y="67"/>
                </a:cubicBezTo>
                <a:cubicBezTo>
                  <a:pt x="20" y="60"/>
                  <a:pt x="20" y="60"/>
                  <a:pt x="20" y="60"/>
                </a:cubicBezTo>
                <a:cubicBezTo>
                  <a:pt x="20" y="59"/>
                  <a:pt x="20" y="59"/>
                  <a:pt x="19" y="59"/>
                </a:cubicBezTo>
                <a:cubicBezTo>
                  <a:pt x="19" y="59"/>
                  <a:pt x="18" y="59"/>
                  <a:pt x="18" y="60"/>
                </a:cubicBezTo>
                <a:cubicBezTo>
                  <a:pt x="18" y="67"/>
                  <a:pt x="18" y="67"/>
                  <a:pt x="18" y="67"/>
                </a:cubicBezTo>
                <a:cubicBezTo>
                  <a:pt x="18" y="69"/>
                  <a:pt x="19" y="70"/>
                  <a:pt x="19" y="71"/>
                </a:cubicBezTo>
                <a:cubicBezTo>
                  <a:pt x="19" y="71"/>
                  <a:pt x="19" y="71"/>
                  <a:pt x="19" y="71"/>
                </a:cubicBezTo>
                <a:cubicBezTo>
                  <a:pt x="18" y="71"/>
                  <a:pt x="17" y="70"/>
                  <a:pt x="17" y="68"/>
                </a:cubicBezTo>
                <a:cubicBezTo>
                  <a:pt x="17" y="58"/>
                  <a:pt x="17" y="58"/>
                  <a:pt x="17" y="58"/>
                </a:cubicBezTo>
                <a:cubicBezTo>
                  <a:pt x="28" y="58"/>
                  <a:pt x="28" y="58"/>
                  <a:pt x="28" y="58"/>
                </a:cubicBezTo>
                <a:cubicBezTo>
                  <a:pt x="37" y="58"/>
                  <a:pt x="37" y="58"/>
                  <a:pt x="37" y="58"/>
                </a:cubicBezTo>
                <a:lnTo>
                  <a:pt x="37" y="68"/>
                </a:lnTo>
                <a:close/>
                <a:moveTo>
                  <a:pt x="43" y="40"/>
                </a:moveTo>
                <a:cubicBezTo>
                  <a:pt x="43" y="42"/>
                  <a:pt x="42" y="42"/>
                  <a:pt x="41" y="43"/>
                </a:cubicBezTo>
                <a:cubicBezTo>
                  <a:pt x="39" y="47"/>
                  <a:pt x="38" y="52"/>
                  <a:pt x="37" y="55"/>
                </a:cubicBezTo>
                <a:cubicBezTo>
                  <a:pt x="30" y="55"/>
                  <a:pt x="30" y="55"/>
                  <a:pt x="30" y="55"/>
                </a:cubicBezTo>
                <a:cubicBezTo>
                  <a:pt x="30" y="3"/>
                  <a:pt x="30" y="3"/>
                  <a:pt x="30" y="3"/>
                </a:cubicBezTo>
                <a:cubicBezTo>
                  <a:pt x="35" y="3"/>
                  <a:pt x="50" y="5"/>
                  <a:pt x="50" y="22"/>
                </a:cubicBezTo>
                <a:cubicBezTo>
                  <a:pt x="50" y="31"/>
                  <a:pt x="46" y="37"/>
                  <a:pt x="43" y="4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4982860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500" fill="hold"/>
                                        <p:tgtEl>
                                          <p:spTgt spid="44"/>
                                        </p:tgtEl>
                                        <p:attrNameLst>
                                          <p:attrName>ppt_w</p:attrName>
                                        </p:attrNameLst>
                                      </p:cBhvr>
                                      <p:tavLst>
                                        <p:tav tm="0">
                                          <p:val>
                                            <p:fltVal val="0"/>
                                          </p:val>
                                        </p:tav>
                                        <p:tav tm="100000">
                                          <p:val>
                                            <p:strVal val="#ppt_w"/>
                                          </p:val>
                                        </p:tav>
                                      </p:tavLst>
                                    </p:anim>
                                    <p:anim calcmode="lin" valueType="num">
                                      <p:cBhvr>
                                        <p:cTn id="20" dur="500" fill="hold"/>
                                        <p:tgtEl>
                                          <p:spTgt spid="44"/>
                                        </p:tgtEl>
                                        <p:attrNameLst>
                                          <p:attrName>ppt_h</p:attrName>
                                        </p:attrNameLst>
                                      </p:cBhvr>
                                      <p:tavLst>
                                        <p:tav tm="0">
                                          <p:val>
                                            <p:fltVal val="0"/>
                                          </p:val>
                                        </p:tav>
                                        <p:tav tm="100000">
                                          <p:val>
                                            <p:strVal val="#ppt_h"/>
                                          </p:val>
                                        </p:tav>
                                      </p:tavLst>
                                    </p:anim>
                                    <p:animEffect transition="in" filter="fade">
                                      <p:cBhvr>
                                        <p:cTn id="21" dur="500"/>
                                        <p:tgtEl>
                                          <p:spTgt spid="44"/>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22" presetClass="entr" presetSubtype="8"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par>
                                <p:cTn id="32" presetID="22" presetClass="entr" presetSubtype="8"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fltVal val="0"/>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animEffect transition="in" filter="fade">
                                      <p:cBhvr>
                                        <p:cTn id="50" dur="500"/>
                                        <p:tgtEl>
                                          <p:spTgt spid="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childTnLst>
                                </p:cTn>
                              </p:par>
                            </p:childTnLst>
                          </p:cTn>
                        </p:par>
                        <p:par>
                          <p:cTn id="56" fill="hold">
                            <p:stCondLst>
                              <p:cond delay="2500"/>
                            </p:stCondLst>
                            <p:childTnLst>
                              <p:par>
                                <p:cTn id="57" presetID="22" presetClass="entr" presetSubtype="8" fill="hold"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par>
                                <p:cTn id="60" presetID="22" presetClass="entr" presetSubtype="8"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left)">
                                      <p:cBhvr>
                                        <p:cTn id="62" dur="500"/>
                                        <p:tgtEl>
                                          <p:spTgt spid="31"/>
                                        </p:tgtEl>
                                      </p:cBhvr>
                                    </p:animEffect>
                                  </p:childTnLst>
                                </p:cTn>
                              </p:par>
                              <p:par>
                                <p:cTn id="63" presetID="22" presetClass="entr" presetSubtype="8"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ipe(left)">
                                      <p:cBhvr>
                                        <p:cTn id="65" dur="500"/>
                                        <p:tgtEl>
                                          <p:spTgt spid="23"/>
                                        </p:tgtEl>
                                      </p:cBhvr>
                                    </p:animEffect>
                                  </p:childTnLst>
                                </p:cTn>
                              </p:par>
                              <p:par>
                                <p:cTn id="66" presetID="22" presetClass="entr" presetSubtype="8" fill="hold"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childTnLst>
                          </p:cTn>
                        </p:par>
                        <p:par>
                          <p:cTn id="69" fill="hold">
                            <p:stCondLst>
                              <p:cond delay="3000"/>
                            </p:stCondLst>
                            <p:childTnLst>
                              <p:par>
                                <p:cTn id="70" presetID="22" presetClass="entr" presetSubtype="8" fill="hold"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left)">
                                      <p:cBhvr>
                                        <p:cTn id="72" dur="500"/>
                                        <p:tgtEl>
                                          <p:spTgt spid="42"/>
                                        </p:tgtEl>
                                      </p:cBhvr>
                                    </p:animEffect>
                                  </p:childTnLst>
                                </p:cTn>
                              </p:par>
                              <p:par>
                                <p:cTn id="73" presetID="22" presetClass="entr" presetSubtype="8" fill="hold"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par>
                                <p:cTn id="76" presetID="22" presetClass="entr" presetSubtype="8" fill="hold" nodeType="with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wipe(left)">
                                      <p:cBhvr>
                                        <p:cTn id="78" dur="500"/>
                                        <p:tgtEl>
                                          <p:spTgt spid="43"/>
                                        </p:tgtEl>
                                      </p:cBhvr>
                                    </p:animEffect>
                                  </p:childTnLst>
                                </p:cTn>
                              </p:par>
                              <p:par>
                                <p:cTn id="79" presetID="22" presetClass="entr" presetSubtype="8" fill="hold"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500"/>
                                        <p:tgtEl>
                                          <p:spTgt spid="34"/>
                                        </p:tgtEl>
                                      </p:cBhvr>
                                    </p:animEffect>
                                  </p:childTnLst>
                                </p:cTn>
                              </p:par>
                              <p:par>
                                <p:cTn id="82" presetID="22" presetClass="entr" presetSubtype="8" fill="hold"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wipe(left)">
                                      <p:cBhvr>
                                        <p:cTn id="84" dur="500"/>
                                        <p:tgtEl>
                                          <p:spTgt spid="33"/>
                                        </p:tgtEl>
                                      </p:cBhvr>
                                    </p:animEffect>
                                  </p:childTnLst>
                                </p:cTn>
                              </p:par>
                              <p:par>
                                <p:cTn id="85" presetID="22" presetClass="entr" presetSubtype="8" fill="hold" nodeType="with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wipe(left)">
                                      <p:cBhvr>
                                        <p:cTn id="87" dur="500"/>
                                        <p:tgtEl>
                                          <p:spTgt spid="35"/>
                                        </p:tgtEl>
                                      </p:cBhvr>
                                    </p:animEffect>
                                  </p:childTnLst>
                                </p:cTn>
                              </p:par>
                              <p:par>
                                <p:cTn id="88" presetID="22" presetClass="entr" presetSubtype="8" fill="hold"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500"/>
                                        <p:tgtEl>
                                          <p:spTgt spid="25"/>
                                        </p:tgtEl>
                                      </p:cBhvr>
                                    </p:animEffect>
                                  </p:childTnLst>
                                </p:cTn>
                              </p:par>
                              <p:par>
                                <p:cTn id="94" presetID="22" presetClass="entr" presetSubtype="8" fill="hold" nodeType="with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left)">
                                      <p:cBhvr>
                                        <p:cTn id="96" dur="500"/>
                                        <p:tgtEl>
                                          <p:spTgt spid="27"/>
                                        </p:tgtEl>
                                      </p:cBhvr>
                                    </p:animEffect>
                                  </p:childTnLst>
                                </p:cTn>
                              </p:par>
                              <p:par>
                                <p:cTn id="97" presetID="22" presetClass="entr" presetSubtype="8" fill="hold" nodeType="with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wipe(left)">
                                      <p:cBhvr>
                                        <p:cTn id="99" dur="500"/>
                                        <p:tgtEl>
                                          <p:spTgt spid="18"/>
                                        </p:tgtEl>
                                      </p:cBhvr>
                                    </p:animEffect>
                                  </p:childTnLst>
                                </p:cTn>
                              </p:par>
                              <p:par>
                                <p:cTn id="100" presetID="22" presetClass="entr" presetSubtype="8" fill="hold" nodeType="with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wipe(left)">
                                      <p:cBhvr>
                                        <p:cTn id="102" dur="500"/>
                                        <p:tgtEl>
                                          <p:spTgt spid="17"/>
                                        </p:tgtEl>
                                      </p:cBhvr>
                                    </p:animEffect>
                                  </p:childTnLst>
                                </p:cTn>
                              </p:par>
                              <p:par>
                                <p:cTn id="103" presetID="22" presetClass="entr" presetSubtype="8" fill="hold"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left)">
                                      <p:cBhvr>
                                        <p:cTn id="105" dur="500"/>
                                        <p:tgtEl>
                                          <p:spTgt spid="1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7"/>
                                        </p:tgtEl>
                                        <p:attrNameLst>
                                          <p:attrName>style.visibility</p:attrName>
                                        </p:attrNameLst>
                                      </p:cBhvr>
                                      <p:to>
                                        <p:strVal val="visible"/>
                                      </p:to>
                                    </p:set>
                                    <p:animEffect transition="in" filter="fade">
                                      <p:cBhvr>
                                        <p:cTn id="108" dur="500"/>
                                        <p:tgtEl>
                                          <p:spTgt spid="37"/>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38"/>
                                        </p:tgtEl>
                                        <p:attrNameLst>
                                          <p:attrName>style.visibility</p:attrName>
                                        </p:attrNameLst>
                                      </p:cBhvr>
                                      <p:to>
                                        <p:strVal val="visible"/>
                                      </p:to>
                                    </p:set>
                                    <p:animEffect transition="in" filter="fade">
                                      <p:cBhvr>
                                        <p:cTn id="111" dur="500"/>
                                        <p:tgtEl>
                                          <p:spTgt spid="3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fade">
                                      <p:cBhvr>
                                        <p:cTn id="114" dur="500"/>
                                        <p:tgtEl>
                                          <p:spTgt spid="29"/>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fade">
                                      <p:cBhvr>
                                        <p:cTn id="120" dur="500"/>
                                        <p:tgtEl>
                                          <p:spTgt spid="21"/>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2"/>
                                        </p:tgtEl>
                                        <p:attrNameLst>
                                          <p:attrName>style.visibility</p:attrName>
                                        </p:attrNameLst>
                                      </p:cBhvr>
                                      <p:to>
                                        <p:strVal val="visible"/>
                                      </p:to>
                                    </p:set>
                                    <p:animEffect transition="in" filter="fade">
                                      <p:cBhvr>
                                        <p:cTn id="123" dur="500"/>
                                        <p:tgtEl>
                                          <p:spTgt spid="22"/>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3"/>
                                        </p:tgtEl>
                                        <p:attrNameLst>
                                          <p:attrName>style.visibility</p:attrName>
                                        </p:attrNameLst>
                                      </p:cBhvr>
                                      <p:to>
                                        <p:strVal val="visible"/>
                                      </p:to>
                                    </p:set>
                                    <p:animEffect transition="in" filter="fade">
                                      <p:cBhvr>
                                        <p:cTn id="126" dur="500"/>
                                        <p:tgtEl>
                                          <p:spTgt spid="13"/>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4"/>
                                        </p:tgtEl>
                                        <p:attrNameLst>
                                          <p:attrName>style.visibility</p:attrName>
                                        </p:attrNameLst>
                                      </p:cBhvr>
                                      <p:to>
                                        <p:strVal val="visible"/>
                                      </p:to>
                                    </p:set>
                                    <p:animEffect transition="in" filter="fade">
                                      <p:cBhvr>
                                        <p:cTn id="1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3" grpId="0"/>
      <p:bldP spid="14" grpId="0"/>
      <p:bldP spid="21" grpId="0"/>
      <p:bldP spid="22" grpId="0"/>
      <p:bldP spid="29" grpId="0"/>
      <p:bldP spid="30" grpId="0"/>
      <p:bldP spid="37" grpId="0"/>
      <p:bldP spid="38" grpId="0"/>
      <p:bldP spid="44" grpId="0"/>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Process</a:t>
            </a:r>
          </a:p>
        </p:txBody>
      </p:sp>
      <p:sp>
        <p:nvSpPr>
          <p:cNvPr id="5" name="AutoShape 3"/>
          <p:cNvSpPr>
            <a:spLocks noChangeAspect="1" noChangeArrowheads="1" noTextEdit="1"/>
          </p:cNvSpPr>
          <p:nvPr/>
        </p:nvSpPr>
        <p:spPr bwMode="auto">
          <a:xfrm>
            <a:off x="363538" y="1758950"/>
            <a:ext cx="7420218" cy="132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p:nvSpPr>
        <p:spPr bwMode="auto">
          <a:xfrm>
            <a:off x="409385" y="1795981"/>
            <a:ext cx="6692455" cy="1310204"/>
          </a:xfrm>
          <a:custGeom>
            <a:avLst/>
            <a:gdLst>
              <a:gd name="T0" fmla="*/ 2542 w 2542"/>
              <a:gd name="T1" fmla="*/ 387 h 419"/>
              <a:gd name="T2" fmla="*/ 2510 w 2542"/>
              <a:gd name="T3" fmla="*/ 419 h 419"/>
              <a:gd name="T4" fmla="*/ 32 w 2542"/>
              <a:gd name="T5" fmla="*/ 419 h 419"/>
              <a:gd name="T6" fmla="*/ 0 w 2542"/>
              <a:gd name="T7" fmla="*/ 387 h 419"/>
              <a:gd name="T8" fmla="*/ 0 w 2542"/>
              <a:gd name="T9" fmla="*/ 32 h 419"/>
              <a:gd name="T10" fmla="*/ 32 w 2542"/>
              <a:gd name="T11" fmla="*/ 0 h 419"/>
              <a:gd name="T12" fmla="*/ 2510 w 2542"/>
              <a:gd name="T13" fmla="*/ 0 h 419"/>
              <a:gd name="T14" fmla="*/ 2542 w 2542"/>
              <a:gd name="T15" fmla="*/ 32 h 419"/>
              <a:gd name="T16" fmla="*/ 2542 w 2542"/>
              <a:gd name="T17" fmla="*/ 387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2" h="419">
                <a:moveTo>
                  <a:pt x="2542" y="387"/>
                </a:moveTo>
                <a:cubicBezTo>
                  <a:pt x="2542" y="405"/>
                  <a:pt x="2527" y="419"/>
                  <a:pt x="2510" y="419"/>
                </a:cubicBezTo>
                <a:cubicBezTo>
                  <a:pt x="32" y="419"/>
                  <a:pt x="32" y="419"/>
                  <a:pt x="32" y="419"/>
                </a:cubicBezTo>
                <a:cubicBezTo>
                  <a:pt x="14" y="419"/>
                  <a:pt x="0" y="405"/>
                  <a:pt x="0" y="387"/>
                </a:cubicBezTo>
                <a:cubicBezTo>
                  <a:pt x="0" y="32"/>
                  <a:pt x="0" y="32"/>
                  <a:pt x="0" y="32"/>
                </a:cubicBezTo>
                <a:cubicBezTo>
                  <a:pt x="0" y="14"/>
                  <a:pt x="14" y="0"/>
                  <a:pt x="32" y="0"/>
                </a:cubicBezTo>
                <a:cubicBezTo>
                  <a:pt x="2510" y="0"/>
                  <a:pt x="2510" y="0"/>
                  <a:pt x="2510" y="0"/>
                </a:cubicBezTo>
                <a:cubicBezTo>
                  <a:pt x="2527" y="0"/>
                  <a:pt x="2542" y="14"/>
                  <a:pt x="2542" y="32"/>
                </a:cubicBezTo>
                <a:lnTo>
                  <a:pt x="2542" y="387"/>
                </a:lnTo>
                <a:close/>
              </a:path>
            </a:pathLst>
          </a:custGeom>
          <a:solidFill>
            <a:schemeClr val="bg2">
              <a:lumMod val="85000"/>
              <a:alpha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p:nvSpPr>
        <p:spPr bwMode="auto">
          <a:xfrm>
            <a:off x="409385" y="1795981"/>
            <a:ext cx="1710861" cy="1310204"/>
          </a:xfrm>
          <a:custGeom>
            <a:avLst/>
            <a:gdLst>
              <a:gd name="T0" fmla="*/ 742 w 901"/>
              <a:gd name="T1" fmla="*/ 690 h 690"/>
              <a:gd name="T2" fmla="*/ 0 w 901"/>
              <a:gd name="T3" fmla="*/ 690 h 690"/>
              <a:gd name="T4" fmla="*/ 0 w 901"/>
              <a:gd name="T5" fmla="*/ 0 h 690"/>
              <a:gd name="T6" fmla="*/ 742 w 901"/>
              <a:gd name="T7" fmla="*/ 0 h 690"/>
              <a:gd name="T8" fmla="*/ 901 w 901"/>
              <a:gd name="T9" fmla="*/ 346 h 690"/>
              <a:gd name="T10" fmla="*/ 742 w 901"/>
              <a:gd name="T11" fmla="*/ 690 h 690"/>
            </a:gdLst>
            <a:ahLst/>
            <a:cxnLst>
              <a:cxn ang="0">
                <a:pos x="T0" y="T1"/>
              </a:cxn>
              <a:cxn ang="0">
                <a:pos x="T2" y="T3"/>
              </a:cxn>
              <a:cxn ang="0">
                <a:pos x="T4" y="T5"/>
              </a:cxn>
              <a:cxn ang="0">
                <a:pos x="T6" y="T7"/>
              </a:cxn>
              <a:cxn ang="0">
                <a:pos x="T8" y="T9"/>
              </a:cxn>
              <a:cxn ang="0">
                <a:pos x="T10" y="T11"/>
              </a:cxn>
            </a:cxnLst>
            <a:rect l="0" t="0" r="r" b="b"/>
            <a:pathLst>
              <a:path w="901" h="690">
                <a:moveTo>
                  <a:pt x="742" y="690"/>
                </a:moveTo>
                <a:lnTo>
                  <a:pt x="0" y="690"/>
                </a:lnTo>
                <a:lnTo>
                  <a:pt x="0" y="0"/>
                </a:lnTo>
                <a:lnTo>
                  <a:pt x="742" y="0"/>
                </a:lnTo>
                <a:lnTo>
                  <a:pt x="901" y="346"/>
                </a:lnTo>
                <a:lnTo>
                  <a:pt x="742" y="69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057584" y="1795981"/>
            <a:ext cx="423444" cy="1310204"/>
          </a:xfrm>
          <a:custGeom>
            <a:avLst/>
            <a:gdLst>
              <a:gd name="T0" fmla="*/ 64 w 223"/>
              <a:gd name="T1" fmla="*/ 690 h 690"/>
              <a:gd name="T2" fmla="*/ 0 w 223"/>
              <a:gd name="T3" fmla="*/ 690 h 690"/>
              <a:gd name="T4" fmla="*/ 157 w 223"/>
              <a:gd name="T5" fmla="*/ 346 h 690"/>
              <a:gd name="T6" fmla="*/ 0 w 223"/>
              <a:gd name="T7" fmla="*/ 0 h 690"/>
              <a:gd name="T8" fmla="*/ 64 w 223"/>
              <a:gd name="T9" fmla="*/ 0 h 690"/>
              <a:gd name="T10" fmla="*/ 223 w 223"/>
              <a:gd name="T11" fmla="*/ 346 h 690"/>
              <a:gd name="T12" fmla="*/ 64 w 223"/>
              <a:gd name="T13" fmla="*/ 690 h 690"/>
            </a:gdLst>
            <a:ahLst/>
            <a:cxnLst>
              <a:cxn ang="0">
                <a:pos x="T0" y="T1"/>
              </a:cxn>
              <a:cxn ang="0">
                <a:pos x="T2" y="T3"/>
              </a:cxn>
              <a:cxn ang="0">
                <a:pos x="T4" y="T5"/>
              </a:cxn>
              <a:cxn ang="0">
                <a:pos x="T6" y="T7"/>
              </a:cxn>
              <a:cxn ang="0">
                <a:pos x="T8" y="T9"/>
              </a:cxn>
              <a:cxn ang="0">
                <a:pos x="T10" y="T11"/>
              </a:cxn>
              <a:cxn ang="0">
                <a:pos x="T12" y="T13"/>
              </a:cxn>
            </a:cxnLst>
            <a:rect l="0" t="0" r="r" b="b"/>
            <a:pathLst>
              <a:path w="223" h="690">
                <a:moveTo>
                  <a:pt x="64" y="690"/>
                </a:moveTo>
                <a:lnTo>
                  <a:pt x="0" y="690"/>
                </a:lnTo>
                <a:lnTo>
                  <a:pt x="157" y="346"/>
                </a:lnTo>
                <a:lnTo>
                  <a:pt x="0" y="0"/>
                </a:lnTo>
                <a:lnTo>
                  <a:pt x="64" y="0"/>
                </a:lnTo>
                <a:lnTo>
                  <a:pt x="223" y="346"/>
                </a:lnTo>
                <a:lnTo>
                  <a:pt x="64" y="69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p:nvSpPr>
        <p:spPr>
          <a:xfrm>
            <a:off x="2540828" y="1836621"/>
            <a:ext cx="4320318" cy="1292556"/>
          </a:xfrm>
          <a:prstGeom prst="rect">
            <a:avLst/>
          </a:prstGeom>
          <a:noFill/>
        </p:spPr>
        <p:txBody>
          <a:bodyPr wrap="square" rtlCol="0">
            <a:spAutoFit/>
          </a:bodyPr>
          <a:lstStyle/>
          <a:p>
            <a:pPr algn="just">
              <a:lnSpc>
                <a:spcPct val="150000"/>
              </a:lnSpc>
            </a:pPr>
            <a:r>
              <a:rPr lang="en-US" sz="1200" dirty="0">
                <a:solidFill>
                  <a:schemeClr val="tx1">
                    <a:lumMod val="60000"/>
                    <a:lumOff val="40000"/>
                  </a:schemeClr>
                </a:solidFill>
              </a:rPr>
              <a:t>Lorem ipsum dolor sit </a:t>
            </a:r>
            <a:r>
              <a:rPr lang="en-US" sz="1200" dirty="0" err="1">
                <a:solidFill>
                  <a:schemeClr val="tx1">
                    <a:lumMod val="60000"/>
                    <a:lumOff val="40000"/>
                  </a:schemeClr>
                </a:solidFill>
              </a:rPr>
              <a:t>amet</a:t>
            </a:r>
            <a:r>
              <a:rPr lang="en-US" sz="1200" dirty="0">
                <a:solidFill>
                  <a:schemeClr val="tx1">
                    <a:lumMod val="60000"/>
                    <a:lumOff val="40000"/>
                  </a:schemeClr>
                </a:solidFill>
              </a:rPr>
              <a:t>, </a:t>
            </a:r>
            <a:r>
              <a:rPr lang="en-US" sz="1200" dirty="0" err="1">
                <a:solidFill>
                  <a:schemeClr val="tx1">
                    <a:lumMod val="60000"/>
                    <a:lumOff val="40000"/>
                  </a:schemeClr>
                </a:solidFill>
              </a:rPr>
              <a:t>consectetur</a:t>
            </a:r>
            <a:r>
              <a:rPr lang="en-US" sz="1200" dirty="0">
                <a:solidFill>
                  <a:schemeClr val="tx1">
                    <a:lumMod val="60000"/>
                    <a:lumOff val="40000"/>
                  </a:schemeClr>
                </a:solidFill>
              </a:rPr>
              <a:t> </a:t>
            </a:r>
            <a:r>
              <a:rPr lang="en-US" sz="1200" dirty="0" err="1">
                <a:solidFill>
                  <a:schemeClr val="tx1">
                    <a:lumMod val="60000"/>
                    <a:lumOff val="40000"/>
                  </a:schemeClr>
                </a:solidFill>
              </a:rPr>
              <a:t>adipiscing</a:t>
            </a:r>
            <a:r>
              <a:rPr lang="en-US" sz="1200" dirty="0">
                <a:solidFill>
                  <a:schemeClr val="tx1">
                    <a:lumMod val="60000"/>
                    <a:lumOff val="40000"/>
                  </a:schemeClr>
                </a:solidFill>
              </a:rPr>
              <a:t> </a:t>
            </a:r>
            <a:r>
              <a:rPr lang="en-US" sz="1200" dirty="0" err="1">
                <a:solidFill>
                  <a:schemeClr val="tx1">
                    <a:lumMod val="60000"/>
                    <a:lumOff val="40000"/>
                  </a:schemeClr>
                </a:solidFill>
              </a:rPr>
              <a:t>elit</a:t>
            </a:r>
            <a:r>
              <a:rPr lang="en-US" sz="1200" dirty="0">
                <a:solidFill>
                  <a:schemeClr val="tx1">
                    <a:lumMod val="60000"/>
                    <a:lumOff val="40000"/>
                  </a:schemeClr>
                </a:solidFill>
              </a:rPr>
              <a:t>. </a:t>
            </a:r>
            <a:r>
              <a:rPr lang="en-US" sz="1200" dirty="0" err="1">
                <a:solidFill>
                  <a:schemeClr val="tx1">
                    <a:lumMod val="60000"/>
                    <a:lumOff val="40000"/>
                  </a:schemeClr>
                </a:solidFill>
              </a:rPr>
              <a:t>Nulla</a:t>
            </a:r>
            <a:r>
              <a:rPr lang="en-US" sz="1200" dirty="0">
                <a:solidFill>
                  <a:schemeClr val="tx1">
                    <a:lumMod val="60000"/>
                    <a:lumOff val="40000"/>
                  </a:schemeClr>
                </a:solidFill>
              </a:rPr>
              <a:t> </a:t>
            </a:r>
            <a:r>
              <a:rPr lang="en-US" sz="1200" dirty="0" err="1">
                <a:solidFill>
                  <a:schemeClr val="tx1">
                    <a:lumMod val="60000"/>
                    <a:lumOff val="40000"/>
                  </a:schemeClr>
                </a:solidFill>
              </a:rPr>
              <a:t>venenatis</a:t>
            </a:r>
            <a:r>
              <a:rPr lang="en-US" sz="1200" dirty="0">
                <a:solidFill>
                  <a:schemeClr val="tx1">
                    <a:lumMod val="60000"/>
                    <a:lumOff val="40000"/>
                  </a:schemeClr>
                </a:solidFill>
              </a:rPr>
              <a:t> </a:t>
            </a:r>
            <a:r>
              <a:rPr lang="en-US" sz="1200" dirty="0" err="1">
                <a:solidFill>
                  <a:schemeClr val="tx1">
                    <a:lumMod val="60000"/>
                    <a:lumOff val="40000"/>
                  </a:schemeClr>
                </a:solidFill>
              </a:rPr>
              <a:t>metus</a:t>
            </a:r>
            <a:r>
              <a:rPr lang="en-US" sz="1200" dirty="0">
                <a:solidFill>
                  <a:schemeClr val="tx1">
                    <a:lumMod val="60000"/>
                    <a:lumOff val="40000"/>
                  </a:schemeClr>
                </a:solidFill>
              </a:rPr>
              <a:t> </a:t>
            </a:r>
            <a:r>
              <a:rPr lang="en-US" sz="1200" dirty="0" err="1">
                <a:solidFill>
                  <a:schemeClr val="tx1">
                    <a:lumMod val="60000"/>
                    <a:lumOff val="40000"/>
                  </a:schemeClr>
                </a:solidFill>
              </a:rPr>
              <a:t>metus</a:t>
            </a:r>
            <a:r>
              <a:rPr lang="en-US" sz="1200" dirty="0">
                <a:solidFill>
                  <a:schemeClr val="tx1">
                    <a:lumMod val="60000"/>
                    <a:lumOff val="40000"/>
                  </a:schemeClr>
                </a:solidFill>
              </a:rPr>
              <a:t>, </a:t>
            </a:r>
            <a:r>
              <a:rPr lang="en-US" sz="1200" dirty="0" err="1">
                <a:solidFill>
                  <a:schemeClr val="tx1">
                    <a:lumMod val="60000"/>
                    <a:lumOff val="40000"/>
                  </a:schemeClr>
                </a:solidFill>
              </a:rPr>
              <a:t>ut</a:t>
            </a:r>
            <a:r>
              <a:rPr lang="en-US" sz="1200" dirty="0">
                <a:solidFill>
                  <a:schemeClr val="tx1">
                    <a:lumMod val="60000"/>
                    <a:lumOff val="40000"/>
                  </a:schemeClr>
                </a:solidFill>
              </a:rPr>
              <a:t> </a:t>
            </a:r>
            <a:r>
              <a:rPr lang="en-US" sz="1200" dirty="0" err="1">
                <a:solidFill>
                  <a:schemeClr val="tx1">
                    <a:lumMod val="60000"/>
                    <a:lumOff val="40000"/>
                  </a:schemeClr>
                </a:solidFill>
              </a:rPr>
              <a:t>congue</a:t>
            </a:r>
            <a:r>
              <a:rPr lang="en-US" sz="1200" dirty="0">
                <a:solidFill>
                  <a:schemeClr val="tx1">
                    <a:lumMod val="60000"/>
                    <a:lumOff val="40000"/>
                  </a:schemeClr>
                </a:solidFill>
              </a:rPr>
              <a:t> mi </a:t>
            </a:r>
            <a:r>
              <a:rPr lang="en-US" sz="1200" dirty="0" err="1">
                <a:solidFill>
                  <a:schemeClr val="tx1">
                    <a:lumMod val="60000"/>
                    <a:lumOff val="40000"/>
                  </a:schemeClr>
                </a:solidFill>
              </a:rPr>
              <a:t>iaculis</a:t>
            </a:r>
            <a:r>
              <a:rPr lang="en-US" sz="1200" dirty="0">
                <a:solidFill>
                  <a:schemeClr val="tx1">
                    <a:lumMod val="60000"/>
                    <a:lumOff val="40000"/>
                  </a:schemeClr>
                </a:solidFill>
              </a:rPr>
              <a:t> vel. </a:t>
            </a:r>
            <a:r>
              <a:rPr lang="en-US" sz="1200" dirty="0" err="1">
                <a:solidFill>
                  <a:schemeClr val="tx1">
                    <a:lumMod val="60000"/>
                    <a:lumOff val="40000"/>
                  </a:schemeClr>
                </a:solidFill>
              </a:rPr>
              <a:t>Vestibulum</a:t>
            </a:r>
            <a:r>
              <a:rPr lang="en-US" sz="1200" dirty="0">
                <a:solidFill>
                  <a:schemeClr val="tx1">
                    <a:lumMod val="60000"/>
                    <a:lumOff val="40000"/>
                  </a:schemeClr>
                </a:solidFill>
              </a:rPr>
              <a:t> in </a:t>
            </a:r>
            <a:r>
              <a:rPr lang="en-US" sz="1200" dirty="0" err="1">
                <a:solidFill>
                  <a:schemeClr val="tx1">
                    <a:lumMod val="60000"/>
                    <a:lumOff val="40000"/>
                  </a:schemeClr>
                </a:solidFill>
              </a:rPr>
              <a:t>enim</a:t>
            </a:r>
            <a:r>
              <a:rPr lang="en-US" sz="1200" dirty="0">
                <a:solidFill>
                  <a:schemeClr val="tx1">
                    <a:lumMod val="60000"/>
                    <a:lumOff val="40000"/>
                  </a:schemeClr>
                </a:solidFill>
              </a:rPr>
              <a:t> </a:t>
            </a:r>
            <a:r>
              <a:rPr lang="en-US" sz="1200" dirty="0" err="1">
                <a:solidFill>
                  <a:schemeClr val="tx1">
                    <a:lumMod val="60000"/>
                    <a:lumOff val="40000"/>
                  </a:schemeClr>
                </a:solidFill>
              </a:rPr>
              <a:t>urna</a:t>
            </a:r>
            <a:r>
              <a:rPr lang="en-US" sz="1200" dirty="0">
                <a:solidFill>
                  <a:schemeClr val="tx1">
                    <a:lumMod val="60000"/>
                    <a:lumOff val="40000"/>
                  </a:schemeClr>
                </a:solidFill>
              </a:rPr>
              <a:t>. Cras </a:t>
            </a:r>
            <a:r>
              <a:rPr lang="en-US" sz="1200" dirty="0" err="1">
                <a:solidFill>
                  <a:schemeClr val="tx1">
                    <a:lumMod val="60000"/>
                    <a:lumOff val="40000"/>
                  </a:schemeClr>
                </a:solidFill>
              </a:rPr>
              <a:t>quis</a:t>
            </a:r>
            <a:r>
              <a:rPr lang="en-US" sz="1200" dirty="0">
                <a:solidFill>
                  <a:schemeClr val="tx1">
                    <a:lumMod val="60000"/>
                    <a:lumOff val="40000"/>
                  </a:schemeClr>
                </a:solidFill>
              </a:rPr>
              <a:t> </a:t>
            </a:r>
            <a:r>
              <a:rPr lang="en-US" sz="1200" dirty="0" err="1">
                <a:solidFill>
                  <a:schemeClr val="tx1">
                    <a:lumMod val="60000"/>
                    <a:lumOff val="40000"/>
                  </a:schemeClr>
                </a:solidFill>
              </a:rPr>
              <a:t>venenatis</a:t>
            </a:r>
            <a:r>
              <a:rPr lang="en-US" sz="1200" dirty="0">
                <a:solidFill>
                  <a:schemeClr val="tx1">
                    <a:lumMod val="60000"/>
                    <a:lumOff val="40000"/>
                  </a:schemeClr>
                </a:solidFill>
              </a:rPr>
              <a:t> </a:t>
            </a:r>
            <a:r>
              <a:rPr lang="en-US" sz="1200" dirty="0" err="1">
                <a:solidFill>
                  <a:schemeClr val="tx1">
                    <a:lumMod val="60000"/>
                    <a:lumOff val="40000"/>
                  </a:schemeClr>
                </a:solidFill>
              </a:rPr>
              <a:t>turpis</a:t>
            </a:r>
            <a:r>
              <a:rPr lang="en-US" sz="1200" dirty="0">
                <a:solidFill>
                  <a:schemeClr val="tx1">
                    <a:lumMod val="60000"/>
                    <a:lumOff val="40000"/>
                  </a:schemeClr>
                </a:solidFill>
              </a:rPr>
              <a:t>, non </a:t>
            </a:r>
            <a:r>
              <a:rPr lang="en-US" sz="1200" dirty="0" err="1">
                <a:solidFill>
                  <a:schemeClr val="tx1">
                    <a:lumMod val="60000"/>
                    <a:lumOff val="40000"/>
                  </a:schemeClr>
                </a:solidFill>
              </a:rPr>
              <a:t>sodales</a:t>
            </a:r>
            <a:r>
              <a:rPr lang="en-US" sz="1200" dirty="0">
                <a:solidFill>
                  <a:schemeClr val="tx1">
                    <a:lumMod val="60000"/>
                    <a:lumOff val="40000"/>
                  </a:schemeClr>
                </a:solidFill>
              </a:rPr>
              <a:t> </a:t>
            </a:r>
            <a:r>
              <a:rPr lang="en-US" sz="1200" dirty="0" err="1">
                <a:solidFill>
                  <a:schemeClr val="tx1">
                    <a:lumMod val="60000"/>
                    <a:lumOff val="40000"/>
                  </a:schemeClr>
                </a:solidFill>
              </a:rPr>
              <a:t>velit</a:t>
            </a:r>
            <a:r>
              <a:rPr lang="en-US" sz="1200" dirty="0">
                <a:solidFill>
                  <a:schemeClr val="tx1">
                    <a:lumMod val="60000"/>
                    <a:lumOff val="40000"/>
                  </a:schemeClr>
                </a:solidFill>
              </a:rPr>
              <a:t>. </a:t>
            </a:r>
            <a:r>
              <a:rPr lang="id-ID" sz="1200" dirty="0">
                <a:solidFill>
                  <a:schemeClr val="tx1">
                    <a:lumMod val="60000"/>
                    <a:lumOff val="40000"/>
                  </a:schemeClr>
                </a:solidFill>
              </a:rPr>
              <a:t>Donec condimentum mi mi, </a:t>
            </a:r>
            <a:r>
              <a:rPr lang="en-US" sz="1200" dirty="0">
                <a:solidFill>
                  <a:schemeClr val="tx1">
                    <a:lumMod val="60000"/>
                    <a:lumOff val="40000"/>
                  </a:schemeClr>
                </a:solidFill>
              </a:rPr>
              <a:t>.</a:t>
            </a:r>
            <a:endParaRPr lang="id-ID" sz="1200" dirty="0">
              <a:solidFill>
                <a:schemeClr val="tx1">
                  <a:lumMod val="60000"/>
                  <a:lumOff val="40000"/>
                </a:schemeClr>
              </a:solidFill>
            </a:endParaRPr>
          </a:p>
        </p:txBody>
      </p:sp>
      <p:sp>
        <p:nvSpPr>
          <p:cNvPr id="12" name="Rectangle 11"/>
          <p:cNvSpPr/>
          <p:nvPr/>
        </p:nvSpPr>
        <p:spPr>
          <a:xfrm>
            <a:off x="807586" y="2142714"/>
            <a:ext cx="819455" cy="830997"/>
          </a:xfrm>
          <a:prstGeom prst="rect">
            <a:avLst/>
          </a:prstGeom>
        </p:spPr>
        <p:txBody>
          <a:bodyPr wrap="none">
            <a:spAutoFit/>
          </a:bodyPr>
          <a:lstStyle/>
          <a:p>
            <a:pPr algn="ctr"/>
            <a:r>
              <a:rPr lang="en-US" sz="4800" dirty="0">
                <a:solidFill>
                  <a:schemeClr val="bg2"/>
                </a:solidFill>
                <a:latin typeface="等线 Light" panose="02010600030101010101" pitchFamily="2" charset="-122"/>
              </a:rPr>
              <a:t>01</a:t>
            </a:r>
            <a:endParaRPr lang="id-ID" sz="4800" dirty="0">
              <a:solidFill>
                <a:schemeClr val="bg2"/>
              </a:solidFill>
              <a:latin typeface="等线 Light" panose="02010600030101010101" pitchFamily="2" charset="-122"/>
            </a:endParaRPr>
          </a:p>
        </p:txBody>
      </p:sp>
      <p:sp>
        <p:nvSpPr>
          <p:cNvPr id="15" name="Rectangle 14"/>
          <p:cNvSpPr/>
          <p:nvPr/>
        </p:nvSpPr>
        <p:spPr>
          <a:xfrm>
            <a:off x="757893" y="1889005"/>
            <a:ext cx="918841" cy="369332"/>
          </a:xfrm>
          <a:prstGeom prst="rect">
            <a:avLst/>
          </a:prstGeom>
        </p:spPr>
        <p:txBody>
          <a:bodyPr wrap="none">
            <a:spAutoFit/>
          </a:bodyPr>
          <a:lstStyle/>
          <a:p>
            <a:pPr algn="ctr"/>
            <a:r>
              <a:rPr lang="en-US" b="1" dirty="0">
                <a:solidFill>
                  <a:schemeClr val="bg2"/>
                </a:solidFill>
                <a:latin typeface="+mj-lt"/>
              </a:rPr>
              <a:t>Option</a:t>
            </a:r>
            <a:endParaRPr lang="id-ID" b="1" dirty="0">
              <a:solidFill>
                <a:schemeClr val="bg2"/>
              </a:solidFill>
              <a:latin typeface="+mj-lt"/>
            </a:endParaRPr>
          </a:p>
        </p:txBody>
      </p:sp>
      <p:sp>
        <p:nvSpPr>
          <p:cNvPr id="23" name="AutoShape 3"/>
          <p:cNvSpPr>
            <a:spLocks noChangeAspect="1" noChangeArrowheads="1" noTextEdit="1"/>
          </p:cNvSpPr>
          <p:nvPr/>
        </p:nvSpPr>
        <p:spPr bwMode="auto">
          <a:xfrm>
            <a:off x="363538" y="3225294"/>
            <a:ext cx="7420218" cy="132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
          <p:cNvSpPr>
            <a:spLocks/>
          </p:cNvSpPr>
          <p:nvPr/>
        </p:nvSpPr>
        <p:spPr bwMode="auto">
          <a:xfrm>
            <a:off x="409385" y="3262325"/>
            <a:ext cx="6692455" cy="1310204"/>
          </a:xfrm>
          <a:custGeom>
            <a:avLst/>
            <a:gdLst>
              <a:gd name="T0" fmla="*/ 2542 w 2542"/>
              <a:gd name="T1" fmla="*/ 387 h 419"/>
              <a:gd name="T2" fmla="*/ 2510 w 2542"/>
              <a:gd name="T3" fmla="*/ 419 h 419"/>
              <a:gd name="T4" fmla="*/ 32 w 2542"/>
              <a:gd name="T5" fmla="*/ 419 h 419"/>
              <a:gd name="T6" fmla="*/ 0 w 2542"/>
              <a:gd name="T7" fmla="*/ 387 h 419"/>
              <a:gd name="T8" fmla="*/ 0 w 2542"/>
              <a:gd name="T9" fmla="*/ 32 h 419"/>
              <a:gd name="T10" fmla="*/ 32 w 2542"/>
              <a:gd name="T11" fmla="*/ 0 h 419"/>
              <a:gd name="T12" fmla="*/ 2510 w 2542"/>
              <a:gd name="T13" fmla="*/ 0 h 419"/>
              <a:gd name="T14" fmla="*/ 2542 w 2542"/>
              <a:gd name="T15" fmla="*/ 32 h 419"/>
              <a:gd name="T16" fmla="*/ 2542 w 2542"/>
              <a:gd name="T17" fmla="*/ 387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2" h="419">
                <a:moveTo>
                  <a:pt x="2542" y="387"/>
                </a:moveTo>
                <a:cubicBezTo>
                  <a:pt x="2542" y="405"/>
                  <a:pt x="2527" y="419"/>
                  <a:pt x="2510" y="419"/>
                </a:cubicBezTo>
                <a:cubicBezTo>
                  <a:pt x="32" y="419"/>
                  <a:pt x="32" y="419"/>
                  <a:pt x="32" y="419"/>
                </a:cubicBezTo>
                <a:cubicBezTo>
                  <a:pt x="14" y="419"/>
                  <a:pt x="0" y="405"/>
                  <a:pt x="0" y="387"/>
                </a:cubicBezTo>
                <a:cubicBezTo>
                  <a:pt x="0" y="32"/>
                  <a:pt x="0" y="32"/>
                  <a:pt x="0" y="32"/>
                </a:cubicBezTo>
                <a:cubicBezTo>
                  <a:pt x="0" y="14"/>
                  <a:pt x="14" y="0"/>
                  <a:pt x="32" y="0"/>
                </a:cubicBezTo>
                <a:cubicBezTo>
                  <a:pt x="2510" y="0"/>
                  <a:pt x="2510" y="0"/>
                  <a:pt x="2510" y="0"/>
                </a:cubicBezTo>
                <a:cubicBezTo>
                  <a:pt x="2527" y="0"/>
                  <a:pt x="2542" y="14"/>
                  <a:pt x="2542" y="32"/>
                </a:cubicBezTo>
                <a:lnTo>
                  <a:pt x="2542" y="387"/>
                </a:lnTo>
                <a:close/>
              </a:path>
            </a:pathLst>
          </a:custGeom>
          <a:solidFill>
            <a:schemeClr val="bg2">
              <a:lumMod val="85000"/>
              <a:alpha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p:cNvSpPr>
          <p:nvPr/>
        </p:nvSpPr>
        <p:spPr bwMode="auto">
          <a:xfrm>
            <a:off x="409385" y="3262325"/>
            <a:ext cx="1710861" cy="1310204"/>
          </a:xfrm>
          <a:custGeom>
            <a:avLst/>
            <a:gdLst>
              <a:gd name="T0" fmla="*/ 742 w 901"/>
              <a:gd name="T1" fmla="*/ 690 h 690"/>
              <a:gd name="T2" fmla="*/ 0 w 901"/>
              <a:gd name="T3" fmla="*/ 690 h 690"/>
              <a:gd name="T4" fmla="*/ 0 w 901"/>
              <a:gd name="T5" fmla="*/ 0 h 690"/>
              <a:gd name="T6" fmla="*/ 742 w 901"/>
              <a:gd name="T7" fmla="*/ 0 h 690"/>
              <a:gd name="T8" fmla="*/ 901 w 901"/>
              <a:gd name="T9" fmla="*/ 346 h 690"/>
              <a:gd name="T10" fmla="*/ 742 w 901"/>
              <a:gd name="T11" fmla="*/ 690 h 690"/>
            </a:gdLst>
            <a:ahLst/>
            <a:cxnLst>
              <a:cxn ang="0">
                <a:pos x="T0" y="T1"/>
              </a:cxn>
              <a:cxn ang="0">
                <a:pos x="T2" y="T3"/>
              </a:cxn>
              <a:cxn ang="0">
                <a:pos x="T4" y="T5"/>
              </a:cxn>
              <a:cxn ang="0">
                <a:pos x="T6" y="T7"/>
              </a:cxn>
              <a:cxn ang="0">
                <a:pos x="T8" y="T9"/>
              </a:cxn>
              <a:cxn ang="0">
                <a:pos x="T10" y="T11"/>
              </a:cxn>
            </a:cxnLst>
            <a:rect l="0" t="0" r="r" b="b"/>
            <a:pathLst>
              <a:path w="901" h="690">
                <a:moveTo>
                  <a:pt x="742" y="690"/>
                </a:moveTo>
                <a:lnTo>
                  <a:pt x="0" y="690"/>
                </a:lnTo>
                <a:lnTo>
                  <a:pt x="0" y="0"/>
                </a:lnTo>
                <a:lnTo>
                  <a:pt x="742" y="0"/>
                </a:lnTo>
                <a:lnTo>
                  <a:pt x="901" y="346"/>
                </a:lnTo>
                <a:lnTo>
                  <a:pt x="742" y="69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p:cNvSpPr>
          <p:nvPr/>
        </p:nvSpPr>
        <p:spPr bwMode="auto">
          <a:xfrm>
            <a:off x="2057584" y="3262325"/>
            <a:ext cx="423444" cy="1310204"/>
          </a:xfrm>
          <a:custGeom>
            <a:avLst/>
            <a:gdLst>
              <a:gd name="T0" fmla="*/ 64 w 223"/>
              <a:gd name="T1" fmla="*/ 690 h 690"/>
              <a:gd name="T2" fmla="*/ 0 w 223"/>
              <a:gd name="T3" fmla="*/ 690 h 690"/>
              <a:gd name="T4" fmla="*/ 157 w 223"/>
              <a:gd name="T5" fmla="*/ 346 h 690"/>
              <a:gd name="T6" fmla="*/ 0 w 223"/>
              <a:gd name="T7" fmla="*/ 0 h 690"/>
              <a:gd name="T8" fmla="*/ 64 w 223"/>
              <a:gd name="T9" fmla="*/ 0 h 690"/>
              <a:gd name="T10" fmla="*/ 223 w 223"/>
              <a:gd name="T11" fmla="*/ 346 h 690"/>
              <a:gd name="T12" fmla="*/ 64 w 223"/>
              <a:gd name="T13" fmla="*/ 690 h 690"/>
            </a:gdLst>
            <a:ahLst/>
            <a:cxnLst>
              <a:cxn ang="0">
                <a:pos x="T0" y="T1"/>
              </a:cxn>
              <a:cxn ang="0">
                <a:pos x="T2" y="T3"/>
              </a:cxn>
              <a:cxn ang="0">
                <a:pos x="T4" y="T5"/>
              </a:cxn>
              <a:cxn ang="0">
                <a:pos x="T6" y="T7"/>
              </a:cxn>
              <a:cxn ang="0">
                <a:pos x="T8" y="T9"/>
              </a:cxn>
              <a:cxn ang="0">
                <a:pos x="T10" y="T11"/>
              </a:cxn>
              <a:cxn ang="0">
                <a:pos x="T12" y="T13"/>
              </a:cxn>
            </a:cxnLst>
            <a:rect l="0" t="0" r="r" b="b"/>
            <a:pathLst>
              <a:path w="223" h="690">
                <a:moveTo>
                  <a:pt x="64" y="690"/>
                </a:moveTo>
                <a:lnTo>
                  <a:pt x="0" y="690"/>
                </a:lnTo>
                <a:lnTo>
                  <a:pt x="157" y="346"/>
                </a:lnTo>
                <a:lnTo>
                  <a:pt x="0" y="0"/>
                </a:lnTo>
                <a:lnTo>
                  <a:pt x="64" y="0"/>
                </a:lnTo>
                <a:lnTo>
                  <a:pt x="223" y="346"/>
                </a:lnTo>
                <a:lnTo>
                  <a:pt x="64" y="69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xtBox 26"/>
          <p:cNvSpPr txBox="1"/>
          <p:nvPr/>
        </p:nvSpPr>
        <p:spPr>
          <a:xfrm>
            <a:off x="2540828" y="3302965"/>
            <a:ext cx="4320318" cy="1292556"/>
          </a:xfrm>
          <a:prstGeom prst="rect">
            <a:avLst/>
          </a:prstGeom>
          <a:noFill/>
        </p:spPr>
        <p:txBody>
          <a:bodyPr wrap="square" rtlCol="0">
            <a:spAutoFit/>
          </a:bodyPr>
          <a:lstStyle/>
          <a:p>
            <a:pPr algn="just">
              <a:lnSpc>
                <a:spcPct val="150000"/>
              </a:lnSpc>
            </a:pPr>
            <a:r>
              <a:rPr lang="en-US" sz="1200" dirty="0">
                <a:solidFill>
                  <a:schemeClr val="tx1">
                    <a:lumMod val="60000"/>
                    <a:lumOff val="40000"/>
                  </a:schemeClr>
                </a:solidFill>
              </a:rPr>
              <a:t>Lorem ipsum dolor sit </a:t>
            </a:r>
            <a:r>
              <a:rPr lang="en-US" sz="1200" dirty="0" err="1">
                <a:solidFill>
                  <a:schemeClr val="tx1">
                    <a:lumMod val="60000"/>
                    <a:lumOff val="40000"/>
                  </a:schemeClr>
                </a:solidFill>
              </a:rPr>
              <a:t>amet</a:t>
            </a:r>
            <a:r>
              <a:rPr lang="en-US" sz="1200" dirty="0">
                <a:solidFill>
                  <a:schemeClr val="tx1">
                    <a:lumMod val="60000"/>
                    <a:lumOff val="40000"/>
                  </a:schemeClr>
                </a:solidFill>
              </a:rPr>
              <a:t>, </a:t>
            </a:r>
            <a:r>
              <a:rPr lang="en-US" sz="1200" dirty="0" err="1">
                <a:solidFill>
                  <a:schemeClr val="tx1">
                    <a:lumMod val="60000"/>
                    <a:lumOff val="40000"/>
                  </a:schemeClr>
                </a:solidFill>
              </a:rPr>
              <a:t>consectetur</a:t>
            </a:r>
            <a:r>
              <a:rPr lang="en-US" sz="1200" dirty="0">
                <a:solidFill>
                  <a:schemeClr val="tx1">
                    <a:lumMod val="60000"/>
                    <a:lumOff val="40000"/>
                  </a:schemeClr>
                </a:solidFill>
              </a:rPr>
              <a:t> </a:t>
            </a:r>
            <a:r>
              <a:rPr lang="en-US" sz="1200" dirty="0" err="1">
                <a:solidFill>
                  <a:schemeClr val="tx1">
                    <a:lumMod val="60000"/>
                    <a:lumOff val="40000"/>
                  </a:schemeClr>
                </a:solidFill>
              </a:rPr>
              <a:t>adipiscing</a:t>
            </a:r>
            <a:r>
              <a:rPr lang="en-US" sz="1200" dirty="0">
                <a:solidFill>
                  <a:schemeClr val="tx1">
                    <a:lumMod val="60000"/>
                    <a:lumOff val="40000"/>
                  </a:schemeClr>
                </a:solidFill>
              </a:rPr>
              <a:t> </a:t>
            </a:r>
            <a:r>
              <a:rPr lang="en-US" sz="1200" dirty="0" err="1">
                <a:solidFill>
                  <a:schemeClr val="tx1">
                    <a:lumMod val="60000"/>
                    <a:lumOff val="40000"/>
                  </a:schemeClr>
                </a:solidFill>
              </a:rPr>
              <a:t>elit</a:t>
            </a:r>
            <a:r>
              <a:rPr lang="en-US" sz="1200" dirty="0">
                <a:solidFill>
                  <a:schemeClr val="tx1">
                    <a:lumMod val="60000"/>
                    <a:lumOff val="40000"/>
                  </a:schemeClr>
                </a:solidFill>
              </a:rPr>
              <a:t>. </a:t>
            </a:r>
            <a:r>
              <a:rPr lang="en-US" sz="1200" dirty="0" err="1">
                <a:solidFill>
                  <a:schemeClr val="tx1">
                    <a:lumMod val="60000"/>
                    <a:lumOff val="40000"/>
                  </a:schemeClr>
                </a:solidFill>
              </a:rPr>
              <a:t>Nulla</a:t>
            </a:r>
            <a:r>
              <a:rPr lang="en-US" sz="1200" dirty="0">
                <a:solidFill>
                  <a:schemeClr val="tx1">
                    <a:lumMod val="60000"/>
                    <a:lumOff val="40000"/>
                  </a:schemeClr>
                </a:solidFill>
              </a:rPr>
              <a:t> </a:t>
            </a:r>
            <a:r>
              <a:rPr lang="en-US" sz="1200" dirty="0" err="1">
                <a:solidFill>
                  <a:schemeClr val="tx1">
                    <a:lumMod val="60000"/>
                    <a:lumOff val="40000"/>
                  </a:schemeClr>
                </a:solidFill>
              </a:rPr>
              <a:t>venenatis</a:t>
            </a:r>
            <a:r>
              <a:rPr lang="en-US" sz="1200" dirty="0">
                <a:solidFill>
                  <a:schemeClr val="tx1">
                    <a:lumMod val="60000"/>
                    <a:lumOff val="40000"/>
                  </a:schemeClr>
                </a:solidFill>
              </a:rPr>
              <a:t> </a:t>
            </a:r>
            <a:r>
              <a:rPr lang="en-US" sz="1200" dirty="0" err="1">
                <a:solidFill>
                  <a:schemeClr val="tx1">
                    <a:lumMod val="60000"/>
                    <a:lumOff val="40000"/>
                  </a:schemeClr>
                </a:solidFill>
              </a:rPr>
              <a:t>metus</a:t>
            </a:r>
            <a:r>
              <a:rPr lang="en-US" sz="1200" dirty="0">
                <a:solidFill>
                  <a:schemeClr val="tx1">
                    <a:lumMod val="60000"/>
                    <a:lumOff val="40000"/>
                  </a:schemeClr>
                </a:solidFill>
              </a:rPr>
              <a:t> </a:t>
            </a:r>
            <a:r>
              <a:rPr lang="en-US" sz="1200" dirty="0" err="1">
                <a:solidFill>
                  <a:schemeClr val="tx1">
                    <a:lumMod val="60000"/>
                    <a:lumOff val="40000"/>
                  </a:schemeClr>
                </a:solidFill>
              </a:rPr>
              <a:t>metus</a:t>
            </a:r>
            <a:r>
              <a:rPr lang="en-US" sz="1200" dirty="0">
                <a:solidFill>
                  <a:schemeClr val="tx1">
                    <a:lumMod val="60000"/>
                    <a:lumOff val="40000"/>
                  </a:schemeClr>
                </a:solidFill>
              </a:rPr>
              <a:t>, </a:t>
            </a:r>
            <a:r>
              <a:rPr lang="en-US" sz="1200" dirty="0" err="1">
                <a:solidFill>
                  <a:schemeClr val="tx1">
                    <a:lumMod val="60000"/>
                    <a:lumOff val="40000"/>
                  </a:schemeClr>
                </a:solidFill>
              </a:rPr>
              <a:t>ut</a:t>
            </a:r>
            <a:r>
              <a:rPr lang="en-US" sz="1200" dirty="0">
                <a:solidFill>
                  <a:schemeClr val="tx1">
                    <a:lumMod val="60000"/>
                    <a:lumOff val="40000"/>
                  </a:schemeClr>
                </a:solidFill>
              </a:rPr>
              <a:t> </a:t>
            </a:r>
            <a:r>
              <a:rPr lang="en-US" sz="1200" dirty="0" err="1">
                <a:solidFill>
                  <a:schemeClr val="tx1">
                    <a:lumMod val="60000"/>
                    <a:lumOff val="40000"/>
                  </a:schemeClr>
                </a:solidFill>
              </a:rPr>
              <a:t>congue</a:t>
            </a:r>
            <a:r>
              <a:rPr lang="en-US" sz="1200" dirty="0">
                <a:solidFill>
                  <a:schemeClr val="tx1">
                    <a:lumMod val="60000"/>
                    <a:lumOff val="40000"/>
                  </a:schemeClr>
                </a:solidFill>
              </a:rPr>
              <a:t> mi </a:t>
            </a:r>
            <a:r>
              <a:rPr lang="en-US" sz="1200" dirty="0" err="1">
                <a:solidFill>
                  <a:schemeClr val="tx1">
                    <a:lumMod val="60000"/>
                    <a:lumOff val="40000"/>
                  </a:schemeClr>
                </a:solidFill>
              </a:rPr>
              <a:t>iaculis</a:t>
            </a:r>
            <a:r>
              <a:rPr lang="en-US" sz="1200" dirty="0">
                <a:solidFill>
                  <a:schemeClr val="tx1">
                    <a:lumMod val="60000"/>
                    <a:lumOff val="40000"/>
                  </a:schemeClr>
                </a:solidFill>
              </a:rPr>
              <a:t> vel. </a:t>
            </a:r>
            <a:r>
              <a:rPr lang="en-US" sz="1200" dirty="0" err="1">
                <a:solidFill>
                  <a:schemeClr val="tx1">
                    <a:lumMod val="60000"/>
                    <a:lumOff val="40000"/>
                  </a:schemeClr>
                </a:solidFill>
              </a:rPr>
              <a:t>Vestibulum</a:t>
            </a:r>
            <a:r>
              <a:rPr lang="en-US" sz="1200" dirty="0">
                <a:solidFill>
                  <a:schemeClr val="tx1">
                    <a:lumMod val="60000"/>
                    <a:lumOff val="40000"/>
                  </a:schemeClr>
                </a:solidFill>
              </a:rPr>
              <a:t> in </a:t>
            </a:r>
            <a:r>
              <a:rPr lang="en-US" sz="1200" dirty="0" err="1">
                <a:solidFill>
                  <a:schemeClr val="tx1">
                    <a:lumMod val="60000"/>
                    <a:lumOff val="40000"/>
                  </a:schemeClr>
                </a:solidFill>
              </a:rPr>
              <a:t>enim</a:t>
            </a:r>
            <a:r>
              <a:rPr lang="en-US" sz="1200" dirty="0">
                <a:solidFill>
                  <a:schemeClr val="tx1">
                    <a:lumMod val="60000"/>
                    <a:lumOff val="40000"/>
                  </a:schemeClr>
                </a:solidFill>
              </a:rPr>
              <a:t> </a:t>
            </a:r>
            <a:r>
              <a:rPr lang="en-US" sz="1200" dirty="0" err="1">
                <a:solidFill>
                  <a:schemeClr val="tx1">
                    <a:lumMod val="60000"/>
                    <a:lumOff val="40000"/>
                  </a:schemeClr>
                </a:solidFill>
              </a:rPr>
              <a:t>urna</a:t>
            </a:r>
            <a:r>
              <a:rPr lang="en-US" sz="1200" dirty="0">
                <a:solidFill>
                  <a:schemeClr val="tx1">
                    <a:lumMod val="60000"/>
                    <a:lumOff val="40000"/>
                  </a:schemeClr>
                </a:solidFill>
              </a:rPr>
              <a:t>. Cras </a:t>
            </a:r>
            <a:r>
              <a:rPr lang="en-US" sz="1200" dirty="0" err="1">
                <a:solidFill>
                  <a:schemeClr val="tx1">
                    <a:lumMod val="60000"/>
                    <a:lumOff val="40000"/>
                  </a:schemeClr>
                </a:solidFill>
              </a:rPr>
              <a:t>quis</a:t>
            </a:r>
            <a:r>
              <a:rPr lang="en-US" sz="1200" dirty="0">
                <a:solidFill>
                  <a:schemeClr val="tx1">
                    <a:lumMod val="60000"/>
                    <a:lumOff val="40000"/>
                  </a:schemeClr>
                </a:solidFill>
              </a:rPr>
              <a:t> </a:t>
            </a:r>
            <a:r>
              <a:rPr lang="en-US" sz="1200" dirty="0" err="1">
                <a:solidFill>
                  <a:schemeClr val="tx1">
                    <a:lumMod val="60000"/>
                    <a:lumOff val="40000"/>
                  </a:schemeClr>
                </a:solidFill>
              </a:rPr>
              <a:t>venenatis</a:t>
            </a:r>
            <a:r>
              <a:rPr lang="en-US" sz="1200" dirty="0">
                <a:solidFill>
                  <a:schemeClr val="tx1">
                    <a:lumMod val="60000"/>
                    <a:lumOff val="40000"/>
                  </a:schemeClr>
                </a:solidFill>
              </a:rPr>
              <a:t> </a:t>
            </a:r>
            <a:r>
              <a:rPr lang="en-US" sz="1200" dirty="0" err="1">
                <a:solidFill>
                  <a:schemeClr val="tx1">
                    <a:lumMod val="60000"/>
                    <a:lumOff val="40000"/>
                  </a:schemeClr>
                </a:solidFill>
              </a:rPr>
              <a:t>turpis</a:t>
            </a:r>
            <a:r>
              <a:rPr lang="en-US" sz="1200" dirty="0">
                <a:solidFill>
                  <a:schemeClr val="tx1">
                    <a:lumMod val="60000"/>
                    <a:lumOff val="40000"/>
                  </a:schemeClr>
                </a:solidFill>
              </a:rPr>
              <a:t>, non </a:t>
            </a:r>
            <a:r>
              <a:rPr lang="en-US" sz="1200" dirty="0" err="1">
                <a:solidFill>
                  <a:schemeClr val="tx1">
                    <a:lumMod val="60000"/>
                    <a:lumOff val="40000"/>
                  </a:schemeClr>
                </a:solidFill>
              </a:rPr>
              <a:t>sodales</a:t>
            </a:r>
            <a:r>
              <a:rPr lang="en-US" sz="1200" dirty="0">
                <a:solidFill>
                  <a:schemeClr val="tx1">
                    <a:lumMod val="60000"/>
                    <a:lumOff val="40000"/>
                  </a:schemeClr>
                </a:solidFill>
              </a:rPr>
              <a:t> </a:t>
            </a:r>
            <a:r>
              <a:rPr lang="en-US" sz="1200" dirty="0" err="1">
                <a:solidFill>
                  <a:schemeClr val="tx1">
                    <a:lumMod val="60000"/>
                    <a:lumOff val="40000"/>
                  </a:schemeClr>
                </a:solidFill>
              </a:rPr>
              <a:t>velit</a:t>
            </a:r>
            <a:r>
              <a:rPr lang="en-US" sz="1200" dirty="0">
                <a:solidFill>
                  <a:schemeClr val="tx1">
                    <a:lumMod val="60000"/>
                    <a:lumOff val="40000"/>
                  </a:schemeClr>
                </a:solidFill>
              </a:rPr>
              <a:t>. </a:t>
            </a:r>
            <a:r>
              <a:rPr lang="id-ID" sz="1200" dirty="0">
                <a:solidFill>
                  <a:schemeClr val="tx1">
                    <a:lumMod val="60000"/>
                    <a:lumOff val="40000"/>
                  </a:schemeClr>
                </a:solidFill>
              </a:rPr>
              <a:t>Donec condimentum mi mi, </a:t>
            </a:r>
            <a:r>
              <a:rPr lang="en-US" sz="1200" dirty="0">
                <a:solidFill>
                  <a:schemeClr val="tx1">
                    <a:lumMod val="60000"/>
                    <a:lumOff val="40000"/>
                  </a:schemeClr>
                </a:solidFill>
              </a:rPr>
              <a:t>.</a:t>
            </a:r>
            <a:endParaRPr lang="id-ID" sz="1200" dirty="0">
              <a:solidFill>
                <a:schemeClr val="tx1">
                  <a:lumMod val="60000"/>
                  <a:lumOff val="40000"/>
                </a:schemeClr>
              </a:solidFill>
            </a:endParaRPr>
          </a:p>
        </p:txBody>
      </p:sp>
      <p:sp>
        <p:nvSpPr>
          <p:cNvPr id="28" name="Rectangle 27"/>
          <p:cNvSpPr/>
          <p:nvPr/>
        </p:nvSpPr>
        <p:spPr>
          <a:xfrm>
            <a:off x="747617" y="3609058"/>
            <a:ext cx="837793" cy="830997"/>
          </a:xfrm>
          <a:prstGeom prst="rect">
            <a:avLst/>
          </a:prstGeom>
        </p:spPr>
        <p:txBody>
          <a:bodyPr wrap="none">
            <a:spAutoFit/>
          </a:bodyPr>
          <a:lstStyle/>
          <a:p>
            <a:pPr algn="ctr"/>
            <a:r>
              <a:rPr lang="en-US" sz="4800" dirty="0">
                <a:solidFill>
                  <a:schemeClr val="bg2"/>
                </a:solidFill>
                <a:latin typeface="等线 Light" panose="02010600030101010101" pitchFamily="2" charset="-122"/>
              </a:rPr>
              <a:t>02</a:t>
            </a:r>
            <a:endParaRPr lang="id-ID" sz="4800" dirty="0">
              <a:solidFill>
                <a:schemeClr val="bg2"/>
              </a:solidFill>
              <a:latin typeface="等线 Light" panose="02010600030101010101" pitchFamily="2" charset="-122"/>
            </a:endParaRPr>
          </a:p>
        </p:txBody>
      </p:sp>
      <p:sp>
        <p:nvSpPr>
          <p:cNvPr id="29" name="Rectangle 28"/>
          <p:cNvSpPr/>
          <p:nvPr/>
        </p:nvSpPr>
        <p:spPr>
          <a:xfrm>
            <a:off x="707093" y="3355349"/>
            <a:ext cx="918841" cy="369332"/>
          </a:xfrm>
          <a:prstGeom prst="rect">
            <a:avLst/>
          </a:prstGeom>
        </p:spPr>
        <p:txBody>
          <a:bodyPr wrap="none">
            <a:spAutoFit/>
          </a:bodyPr>
          <a:lstStyle/>
          <a:p>
            <a:pPr algn="ctr"/>
            <a:r>
              <a:rPr lang="en-US" b="1" dirty="0">
                <a:solidFill>
                  <a:schemeClr val="bg2"/>
                </a:solidFill>
                <a:latin typeface="+mj-lt"/>
              </a:rPr>
              <a:t>Option</a:t>
            </a:r>
            <a:endParaRPr lang="id-ID" b="1" dirty="0">
              <a:solidFill>
                <a:schemeClr val="bg2"/>
              </a:solidFill>
              <a:latin typeface="+mj-lt"/>
            </a:endParaRPr>
          </a:p>
        </p:txBody>
      </p:sp>
      <p:sp>
        <p:nvSpPr>
          <p:cNvPr id="37" name="AutoShape 3"/>
          <p:cNvSpPr>
            <a:spLocks noChangeAspect="1" noChangeArrowheads="1" noTextEdit="1"/>
          </p:cNvSpPr>
          <p:nvPr/>
        </p:nvSpPr>
        <p:spPr bwMode="auto">
          <a:xfrm>
            <a:off x="363538" y="4712487"/>
            <a:ext cx="6738302" cy="132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
          <p:cNvSpPr>
            <a:spLocks/>
          </p:cNvSpPr>
          <p:nvPr/>
        </p:nvSpPr>
        <p:spPr bwMode="auto">
          <a:xfrm>
            <a:off x="409385" y="4749518"/>
            <a:ext cx="6692455" cy="1310204"/>
          </a:xfrm>
          <a:custGeom>
            <a:avLst/>
            <a:gdLst>
              <a:gd name="T0" fmla="*/ 2542 w 2542"/>
              <a:gd name="T1" fmla="*/ 387 h 419"/>
              <a:gd name="T2" fmla="*/ 2510 w 2542"/>
              <a:gd name="T3" fmla="*/ 419 h 419"/>
              <a:gd name="T4" fmla="*/ 32 w 2542"/>
              <a:gd name="T5" fmla="*/ 419 h 419"/>
              <a:gd name="T6" fmla="*/ 0 w 2542"/>
              <a:gd name="T7" fmla="*/ 387 h 419"/>
              <a:gd name="T8" fmla="*/ 0 w 2542"/>
              <a:gd name="T9" fmla="*/ 32 h 419"/>
              <a:gd name="T10" fmla="*/ 32 w 2542"/>
              <a:gd name="T11" fmla="*/ 0 h 419"/>
              <a:gd name="T12" fmla="*/ 2510 w 2542"/>
              <a:gd name="T13" fmla="*/ 0 h 419"/>
              <a:gd name="T14" fmla="*/ 2542 w 2542"/>
              <a:gd name="T15" fmla="*/ 32 h 419"/>
              <a:gd name="T16" fmla="*/ 2542 w 2542"/>
              <a:gd name="T17" fmla="*/ 387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2" h="419">
                <a:moveTo>
                  <a:pt x="2542" y="387"/>
                </a:moveTo>
                <a:cubicBezTo>
                  <a:pt x="2542" y="405"/>
                  <a:pt x="2527" y="419"/>
                  <a:pt x="2510" y="419"/>
                </a:cubicBezTo>
                <a:cubicBezTo>
                  <a:pt x="32" y="419"/>
                  <a:pt x="32" y="419"/>
                  <a:pt x="32" y="419"/>
                </a:cubicBezTo>
                <a:cubicBezTo>
                  <a:pt x="14" y="419"/>
                  <a:pt x="0" y="405"/>
                  <a:pt x="0" y="387"/>
                </a:cubicBezTo>
                <a:cubicBezTo>
                  <a:pt x="0" y="32"/>
                  <a:pt x="0" y="32"/>
                  <a:pt x="0" y="32"/>
                </a:cubicBezTo>
                <a:cubicBezTo>
                  <a:pt x="0" y="14"/>
                  <a:pt x="14" y="0"/>
                  <a:pt x="32" y="0"/>
                </a:cubicBezTo>
                <a:cubicBezTo>
                  <a:pt x="2510" y="0"/>
                  <a:pt x="2510" y="0"/>
                  <a:pt x="2510" y="0"/>
                </a:cubicBezTo>
                <a:cubicBezTo>
                  <a:pt x="2527" y="0"/>
                  <a:pt x="2542" y="14"/>
                  <a:pt x="2542" y="32"/>
                </a:cubicBezTo>
                <a:lnTo>
                  <a:pt x="2542" y="387"/>
                </a:lnTo>
                <a:close/>
              </a:path>
            </a:pathLst>
          </a:custGeom>
          <a:solidFill>
            <a:schemeClr val="bg2">
              <a:lumMod val="85000"/>
              <a:alpha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7"/>
          <p:cNvSpPr>
            <a:spLocks/>
          </p:cNvSpPr>
          <p:nvPr/>
        </p:nvSpPr>
        <p:spPr bwMode="auto">
          <a:xfrm>
            <a:off x="409385" y="4749518"/>
            <a:ext cx="1710861" cy="1310204"/>
          </a:xfrm>
          <a:custGeom>
            <a:avLst/>
            <a:gdLst>
              <a:gd name="T0" fmla="*/ 742 w 901"/>
              <a:gd name="T1" fmla="*/ 690 h 690"/>
              <a:gd name="T2" fmla="*/ 0 w 901"/>
              <a:gd name="T3" fmla="*/ 690 h 690"/>
              <a:gd name="T4" fmla="*/ 0 w 901"/>
              <a:gd name="T5" fmla="*/ 0 h 690"/>
              <a:gd name="T6" fmla="*/ 742 w 901"/>
              <a:gd name="T7" fmla="*/ 0 h 690"/>
              <a:gd name="T8" fmla="*/ 901 w 901"/>
              <a:gd name="T9" fmla="*/ 346 h 690"/>
              <a:gd name="T10" fmla="*/ 742 w 901"/>
              <a:gd name="T11" fmla="*/ 690 h 690"/>
            </a:gdLst>
            <a:ahLst/>
            <a:cxnLst>
              <a:cxn ang="0">
                <a:pos x="T0" y="T1"/>
              </a:cxn>
              <a:cxn ang="0">
                <a:pos x="T2" y="T3"/>
              </a:cxn>
              <a:cxn ang="0">
                <a:pos x="T4" y="T5"/>
              </a:cxn>
              <a:cxn ang="0">
                <a:pos x="T6" y="T7"/>
              </a:cxn>
              <a:cxn ang="0">
                <a:pos x="T8" y="T9"/>
              </a:cxn>
              <a:cxn ang="0">
                <a:pos x="T10" y="T11"/>
              </a:cxn>
            </a:cxnLst>
            <a:rect l="0" t="0" r="r" b="b"/>
            <a:pathLst>
              <a:path w="901" h="690">
                <a:moveTo>
                  <a:pt x="742" y="690"/>
                </a:moveTo>
                <a:lnTo>
                  <a:pt x="0" y="690"/>
                </a:lnTo>
                <a:lnTo>
                  <a:pt x="0" y="0"/>
                </a:lnTo>
                <a:lnTo>
                  <a:pt x="742" y="0"/>
                </a:lnTo>
                <a:lnTo>
                  <a:pt x="901" y="346"/>
                </a:lnTo>
                <a:lnTo>
                  <a:pt x="742" y="69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p:nvSpPr>
        <p:spPr bwMode="auto">
          <a:xfrm>
            <a:off x="2057584" y="4749518"/>
            <a:ext cx="423444" cy="1310204"/>
          </a:xfrm>
          <a:custGeom>
            <a:avLst/>
            <a:gdLst>
              <a:gd name="T0" fmla="*/ 64 w 223"/>
              <a:gd name="T1" fmla="*/ 690 h 690"/>
              <a:gd name="T2" fmla="*/ 0 w 223"/>
              <a:gd name="T3" fmla="*/ 690 h 690"/>
              <a:gd name="T4" fmla="*/ 157 w 223"/>
              <a:gd name="T5" fmla="*/ 346 h 690"/>
              <a:gd name="T6" fmla="*/ 0 w 223"/>
              <a:gd name="T7" fmla="*/ 0 h 690"/>
              <a:gd name="T8" fmla="*/ 64 w 223"/>
              <a:gd name="T9" fmla="*/ 0 h 690"/>
              <a:gd name="T10" fmla="*/ 223 w 223"/>
              <a:gd name="T11" fmla="*/ 346 h 690"/>
              <a:gd name="T12" fmla="*/ 64 w 223"/>
              <a:gd name="T13" fmla="*/ 690 h 690"/>
            </a:gdLst>
            <a:ahLst/>
            <a:cxnLst>
              <a:cxn ang="0">
                <a:pos x="T0" y="T1"/>
              </a:cxn>
              <a:cxn ang="0">
                <a:pos x="T2" y="T3"/>
              </a:cxn>
              <a:cxn ang="0">
                <a:pos x="T4" y="T5"/>
              </a:cxn>
              <a:cxn ang="0">
                <a:pos x="T6" y="T7"/>
              </a:cxn>
              <a:cxn ang="0">
                <a:pos x="T8" y="T9"/>
              </a:cxn>
              <a:cxn ang="0">
                <a:pos x="T10" y="T11"/>
              </a:cxn>
              <a:cxn ang="0">
                <a:pos x="T12" y="T13"/>
              </a:cxn>
            </a:cxnLst>
            <a:rect l="0" t="0" r="r" b="b"/>
            <a:pathLst>
              <a:path w="223" h="690">
                <a:moveTo>
                  <a:pt x="64" y="690"/>
                </a:moveTo>
                <a:lnTo>
                  <a:pt x="0" y="690"/>
                </a:lnTo>
                <a:lnTo>
                  <a:pt x="157" y="346"/>
                </a:lnTo>
                <a:lnTo>
                  <a:pt x="0" y="0"/>
                </a:lnTo>
                <a:lnTo>
                  <a:pt x="64" y="0"/>
                </a:lnTo>
                <a:lnTo>
                  <a:pt x="223" y="346"/>
                </a:lnTo>
                <a:lnTo>
                  <a:pt x="64" y="69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TextBox 40"/>
          <p:cNvSpPr txBox="1"/>
          <p:nvPr/>
        </p:nvSpPr>
        <p:spPr>
          <a:xfrm>
            <a:off x="2540828" y="4790158"/>
            <a:ext cx="4320318" cy="1292556"/>
          </a:xfrm>
          <a:prstGeom prst="rect">
            <a:avLst/>
          </a:prstGeom>
          <a:noFill/>
        </p:spPr>
        <p:txBody>
          <a:bodyPr wrap="square" rtlCol="0">
            <a:spAutoFit/>
          </a:bodyPr>
          <a:lstStyle/>
          <a:p>
            <a:pPr algn="just">
              <a:lnSpc>
                <a:spcPct val="150000"/>
              </a:lnSpc>
            </a:pPr>
            <a:r>
              <a:rPr lang="en-US" sz="1200" dirty="0">
                <a:solidFill>
                  <a:schemeClr val="tx1">
                    <a:lumMod val="60000"/>
                    <a:lumOff val="40000"/>
                  </a:schemeClr>
                </a:solidFill>
              </a:rPr>
              <a:t>Lorem ipsum dolor sit </a:t>
            </a:r>
            <a:r>
              <a:rPr lang="en-US" sz="1200" dirty="0" err="1">
                <a:solidFill>
                  <a:schemeClr val="tx1">
                    <a:lumMod val="60000"/>
                    <a:lumOff val="40000"/>
                  </a:schemeClr>
                </a:solidFill>
              </a:rPr>
              <a:t>amet</a:t>
            </a:r>
            <a:r>
              <a:rPr lang="en-US" sz="1200" dirty="0">
                <a:solidFill>
                  <a:schemeClr val="tx1">
                    <a:lumMod val="60000"/>
                    <a:lumOff val="40000"/>
                  </a:schemeClr>
                </a:solidFill>
              </a:rPr>
              <a:t>, </a:t>
            </a:r>
            <a:r>
              <a:rPr lang="en-US" sz="1200" dirty="0" err="1">
                <a:solidFill>
                  <a:schemeClr val="tx1">
                    <a:lumMod val="60000"/>
                    <a:lumOff val="40000"/>
                  </a:schemeClr>
                </a:solidFill>
              </a:rPr>
              <a:t>consectetur</a:t>
            </a:r>
            <a:r>
              <a:rPr lang="en-US" sz="1200" dirty="0">
                <a:solidFill>
                  <a:schemeClr val="tx1">
                    <a:lumMod val="60000"/>
                    <a:lumOff val="40000"/>
                  </a:schemeClr>
                </a:solidFill>
              </a:rPr>
              <a:t> </a:t>
            </a:r>
            <a:r>
              <a:rPr lang="en-US" sz="1200" dirty="0" err="1">
                <a:solidFill>
                  <a:schemeClr val="tx1">
                    <a:lumMod val="60000"/>
                    <a:lumOff val="40000"/>
                  </a:schemeClr>
                </a:solidFill>
              </a:rPr>
              <a:t>adipiscing</a:t>
            </a:r>
            <a:r>
              <a:rPr lang="en-US" sz="1200" dirty="0">
                <a:solidFill>
                  <a:schemeClr val="tx1">
                    <a:lumMod val="60000"/>
                    <a:lumOff val="40000"/>
                  </a:schemeClr>
                </a:solidFill>
              </a:rPr>
              <a:t> </a:t>
            </a:r>
            <a:r>
              <a:rPr lang="en-US" sz="1200" dirty="0" err="1">
                <a:solidFill>
                  <a:schemeClr val="tx1">
                    <a:lumMod val="60000"/>
                    <a:lumOff val="40000"/>
                  </a:schemeClr>
                </a:solidFill>
              </a:rPr>
              <a:t>elit</a:t>
            </a:r>
            <a:r>
              <a:rPr lang="en-US" sz="1200" dirty="0">
                <a:solidFill>
                  <a:schemeClr val="tx1">
                    <a:lumMod val="60000"/>
                    <a:lumOff val="40000"/>
                  </a:schemeClr>
                </a:solidFill>
              </a:rPr>
              <a:t>. </a:t>
            </a:r>
            <a:r>
              <a:rPr lang="en-US" sz="1200" dirty="0" err="1">
                <a:solidFill>
                  <a:schemeClr val="tx1">
                    <a:lumMod val="60000"/>
                    <a:lumOff val="40000"/>
                  </a:schemeClr>
                </a:solidFill>
              </a:rPr>
              <a:t>Nulla</a:t>
            </a:r>
            <a:r>
              <a:rPr lang="en-US" sz="1200" dirty="0">
                <a:solidFill>
                  <a:schemeClr val="tx1">
                    <a:lumMod val="60000"/>
                    <a:lumOff val="40000"/>
                  </a:schemeClr>
                </a:solidFill>
              </a:rPr>
              <a:t> </a:t>
            </a:r>
            <a:r>
              <a:rPr lang="en-US" sz="1200" dirty="0" err="1">
                <a:solidFill>
                  <a:schemeClr val="tx1">
                    <a:lumMod val="60000"/>
                    <a:lumOff val="40000"/>
                  </a:schemeClr>
                </a:solidFill>
              </a:rPr>
              <a:t>venenatis</a:t>
            </a:r>
            <a:r>
              <a:rPr lang="en-US" sz="1200" dirty="0">
                <a:solidFill>
                  <a:schemeClr val="tx1">
                    <a:lumMod val="60000"/>
                    <a:lumOff val="40000"/>
                  </a:schemeClr>
                </a:solidFill>
              </a:rPr>
              <a:t> </a:t>
            </a:r>
            <a:r>
              <a:rPr lang="en-US" sz="1200" dirty="0" err="1">
                <a:solidFill>
                  <a:schemeClr val="tx1">
                    <a:lumMod val="60000"/>
                    <a:lumOff val="40000"/>
                  </a:schemeClr>
                </a:solidFill>
              </a:rPr>
              <a:t>metus</a:t>
            </a:r>
            <a:r>
              <a:rPr lang="en-US" sz="1200" dirty="0">
                <a:solidFill>
                  <a:schemeClr val="tx1">
                    <a:lumMod val="60000"/>
                    <a:lumOff val="40000"/>
                  </a:schemeClr>
                </a:solidFill>
              </a:rPr>
              <a:t> </a:t>
            </a:r>
            <a:r>
              <a:rPr lang="en-US" sz="1200" dirty="0" err="1">
                <a:solidFill>
                  <a:schemeClr val="tx1">
                    <a:lumMod val="60000"/>
                    <a:lumOff val="40000"/>
                  </a:schemeClr>
                </a:solidFill>
              </a:rPr>
              <a:t>metus</a:t>
            </a:r>
            <a:r>
              <a:rPr lang="en-US" sz="1200" dirty="0">
                <a:solidFill>
                  <a:schemeClr val="tx1">
                    <a:lumMod val="60000"/>
                    <a:lumOff val="40000"/>
                  </a:schemeClr>
                </a:solidFill>
              </a:rPr>
              <a:t>, </a:t>
            </a:r>
            <a:r>
              <a:rPr lang="en-US" sz="1200" dirty="0" err="1">
                <a:solidFill>
                  <a:schemeClr val="tx1">
                    <a:lumMod val="60000"/>
                    <a:lumOff val="40000"/>
                  </a:schemeClr>
                </a:solidFill>
              </a:rPr>
              <a:t>ut</a:t>
            </a:r>
            <a:r>
              <a:rPr lang="en-US" sz="1200" dirty="0">
                <a:solidFill>
                  <a:schemeClr val="tx1">
                    <a:lumMod val="60000"/>
                    <a:lumOff val="40000"/>
                  </a:schemeClr>
                </a:solidFill>
              </a:rPr>
              <a:t> </a:t>
            </a:r>
            <a:r>
              <a:rPr lang="en-US" sz="1200" dirty="0" err="1">
                <a:solidFill>
                  <a:schemeClr val="tx1">
                    <a:lumMod val="60000"/>
                    <a:lumOff val="40000"/>
                  </a:schemeClr>
                </a:solidFill>
              </a:rPr>
              <a:t>congue</a:t>
            </a:r>
            <a:r>
              <a:rPr lang="en-US" sz="1200" dirty="0">
                <a:solidFill>
                  <a:schemeClr val="tx1">
                    <a:lumMod val="60000"/>
                    <a:lumOff val="40000"/>
                  </a:schemeClr>
                </a:solidFill>
              </a:rPr>
              <a:t> mi </a:t>
            </a:r>
            <a:r>
              <a:rPr lang="en-US" sz="1200" dirty="0" err="1">
                <a:solidFill>
                  <a:schemeClr val="tx1">
                    <a:lumMod val="60000"/>
                    <a:lumOff val="40000"/>
                  </a:schemeClr>
                </a:solidFill>
              </a:rPr>
              <a:t>iaculis</a:t>
            </a:r>
            <a:r>
              <a:rPr lang="en-US" sz="1200" dirty="0">
                <a:solidFill>
                  <a:schemeClr val="tx1">
                    <a:lumMod val="60000"/>
                    <a:lumOff val="40000"/>
                  </a:schemeClr>
                </a:solidFill>
              </a:rPr>
              <a:t> vel. </a:t>
            </a:r>
            <a:r>
              <a:rPr lang="en-US" sz="1200" dirty="0" err="1">
                <a:solidFill>
                  <a:schemeClr val="tx1">
                    <a:lumMod val="60000"/>
                    <a:lumOff val="40000"/>
                  </a:schemeClr>
                </a:solidFill>
              </a:rPr>
              <a:t>Vestibulum</a:t>
            </a:r>
            <a:r>
              <a:rPr lang="en-US" sz="1200" dirty="0">
                <a:solidFill>
                  <a:schemeClr val="tx1">
                    <a:lumMod val="60000"/>
                    <a:lumOff val="40000"/>
                  </a:schemeClr>
                </a:solidFill>
              </a:rPr>
              <a:t> in </a:t>
            </a:r>
            <a:r>
              <a:rPr lang="en-US" sz="1200" dirty="0" err="1">
                <a:solidFill>
                  <a:schemeClr val="tx1">
                    <a:lumMod val="60000"/>
                    <a:lumOff val="40000"/>
                  </a:schemeClr>
                </a:solidFill>
              </a:rPr>
              <a:t>enim</a:t>
            </a:r>
            <a:r>
              <a:rPr lang="en-US" sz="1200" dirty="0">
                <a:solidFill>
                  <a:schemeClr val="tx1">
                    <a:lumMod val="60000"/>
                    <a:lumOff val="40000"/>
                  </a:schemeClr>
                </a:solidFill>
              </a:rPr>
              <a:t> </a:t>
            </a:r>
            <a:r>
              <a:rPr lang="en-US" sz="1200" dirty="0" err="1">
                <a:solidFill>
                  <a:schemeClr val="tx1">
                    <a:lumMod val="60000"/>
                    <a:lumOff val="40000"/>
                  </a:schemeClr>
                </a:solidFill>
              </a:rPr>
              <a:t>urna</a:t>
            </a:r>
            <a:r>
              <a:rPr lang="en-US" sz="1200" dirty="0">
                <a:solidFill>
                  <a:schemeClr val="tx1">
                    <a:lumMod val="60000"/>
                    <a:lumOff val="40000"/>
                  </a:schemeClr>
                </a:solidFill>
              </a:rPr>
              <a:t>. Cras </a:t>
            </a:r>
            <a:r>
              <a:rPr lang="en-US" sz="1200" dirty="0" err="1">
                <a:solidFill>
                  <a:schemeClr val="tx1">
                    <a:lumMod val="60000"/>
                    <a:lumOff val="40000"/>
                  </a:schemeClr>
                </a:solidFill>
              </a:rPr>
              <a:t>quis</a:t>
            </a:r>
            <a:r>
              <a:rPr lang="en-US" sz="1200" dirty="0">
                <a:solidFill>
                  <a:schemeClr val="tx1">
                    <a:lumMod val="60000"/>
                    <a:lumOff val="40000"/>
                  </a:schemeClr>
                </a:solidFill>
              </a:rPr>
              <a:t> </a:t>
            </a:r>
            <a:r>
              <a:rPr lang="en-US" sz="1200" dirty="0" err="1">
                <a:solidFill>
                  <a:schemeClr val="tx1">
                    <a:lumMod val="60000"/>
                    <a:lumOff val="40000"/>
                  </a:schemeClr>
                </a:solidFill>
              </a:rPr>
              <a:t>venenatis</a:t>
            </a:r>
            <a:r>
              <a:rPr lang="en-US" sz="1200" dirty="0">
                <a:solidFill>
                  <a:schemeClr val="tx1">
                    <a:lumMod val="60000"/>
                    <a:lumOff val="40000"/>
                  </a:schemeClr>
                </a:solidFill>
              </a:rPr>
              <a:t> </a:t>
            </a:r>
            <a:r>
              <a:rPr lang="en-US" sz="1200" dirty="0" err="1">
                <a:solidFill>
                  <a:schemeClr val="tx1">
                    <a:lumMod val="60000"/>
                    <a:lumOff val="40000"/>
                  </a:schemeClr>
                </a:solidFill>
              </a:rPr>
              <a:t>turpis</a:t>
            </a:r>
            <a:r>
              <a:rPr lang="en-US" sz="1200" dirty="0">
                <a:solidFill>
                  <a:schemeClr val="tx1">
                    <a:lumMod val="60000"/>
                    <a:lumOff val="40000"/>
                  </a:schemeClr>
                </a:solidFill>
              </a:rPr>
              <a:t>, non </a:t>
            </a:r>
            <a:r>
              <a:rPr lang="en-US" sz="1200" dirty="0" err="1">
                <a:solidFill>
                  <a:schemeClr val="tx1">
                    <a:lumMod val="60000"/>
                    <a:lumOff val="40000"/>
                  </a:schemeClr>
                </a:solidFill>
              </a:rPr>
              <a:t>sodales</a:t>
            </a:r>
            <a:r>
              <a:rPr lang="en-US" sz="1200" dirty="0">
                <a:solidFill>
                  <a:schemeClr val="tx1">
                    <a:lumMod val="60000"/>
                    <a:lumOff val="40000"/>
                  </a:schemeClr>
                </a:solidFill>
              </a:rPr>
              <a:t> </a:t>
            </a:r>
            <a:r>
              <a:rPr lang="en-US" sz="1200" dirty="0" err="1">
                <a:solidFill>
                  <a:schemeClr val="tx1">
                    <a:lumMod val="60000"/>
                    <a:lumOff val="40000"/>
                  </a:schemeClr>
                </a:solidFill>
              </a:rPr>
              <a:t>velit</a:t>
            </a:r>
            <a:r>
              <a:rPr lang="en-US" sz="1200" dirty="0">
                <a:solidFill>
                  <a:schemeClr val="tx1">
                    <a:lumMod val="60000"/>
                    <a:lumOff val="40000"/>
                  </a:schemeClr>
                </a:solidFill>
              </a:rPr>
              <a:t>. </a:t>
            </a:r>
            <a:r>
              <a:rPr lang="id-ID" sz="1200" dirty="0">
                <a:solidFill>
                  <a:schemeClr val="tx1">
                    <a:lumMod val="60000"/>
                    <a:lumOff val="40000"/>
                  </a:schemeClr>
                </a:solidFill>
              </a:rPr>
              <a:t>Donec condimentum mi mi, </a:t>
            </a:r>
            <a:r>
              <a:rPr lang="en-US" sz="1200" dirty="0">
                <a:solidFill>
                  <a:schemeClr val="tx1">
                    <a:lumMod val="60000"/>
                    <a:lumOff val="40000"/>
                  </a:schemeClr>
                </a:solidFill>
              </a:rPr>
              <a:t>.</a:t>
            </a:r>
            <a:endParaRPr lang="id-ID" sz="1200" dirty="0">
              <a:solidFill>
                <a:schemeClr val="tx1">
                  <a:lumMod val="60000"/>
                  <a:lumOff val="40000"/>
                </a:schemeClr>
              </a:solidFill>
            </a:endParaRPr>
          </a:p>
        </p:txBody>
      </p:sp>
      <p:sp>
        <p:nvSpPr>
          <p:cNvPr id="42" name="Rectangle 41"/>
          <p:cNvSpPr/>
          <p:nvPr/>
        </p:nvSpPr>
        <p:spPr>
          <a:xfrm>
            <a:off x="751977" y="5096251"/>
            <a:ext cx="829073" cy="830997"/>
          </a:xfrm>
          <a:prstGeom prst="rect">
            <a:avLst/>
          </a:prstGeom>
        </p:spPr>
        <p:txBody>
          <a:bodyPr wrap="none">
            <a:spAutoFit/>
          </a:bodyPr>
          <a:lstStyle/>
          <a:p>
            <a:pPr algn="ctr"/>
            <a:r>
              <a:rPr lang="en-US" sz="4800" dirty="0">
                <a:solidFill>
                  <a:schemeClr val="bg2"/>
                </a:solidFill>
                <a:latin typeface="等线 Light" panose="02010600030101010101" pitchFamily="2" charset="-122"/>
              </a:rPr>
              <a:t>03</a:t>
            </a:r>
            <a:endParaRPr lang="id-ID" sz="4800" dirty="0">
              <a:solidFill>
                <a:schemeClr val="bg2"/>
              </a:solidFill>
              <a:latin typeface="等线 Light" panose="02010600030101010101" pitchFamily="2" charset="-122"/>
            </a:endParaRPr>
          </a:p>
        </p:txBody>
      </p:sp>
      <p:sp>
        <p:nvSpPr>
          <p:cNvPr id="43" name="Rectangle 42"/>
          <p:cNvSpPr/>
          <p:nvPr/>
        </p:nvSpPr>
        <p:spPr>
          <a:xfrm>
            <a:off x="707093" y="4842542"/>
            <a:ext cx="918841" cy="369332"/>
          </a:xfrm>
          <a:prstGeom prst="rect">
            <a:avLst/>
          </a:prstGeom>
        </p:spPr>
        <p:txBody>
          <a:bodyPr wrap="none">
            <a:spAutoFit/>
          </a:bodyPr>
          <a:lstStyle/>
          <a:p>
            <a:pPr algn="ctr"/>
            <a:r>
              <a:rPr lang="en-US" b="1" dirty="0">
                <a:solidFill>
                  <a:schemeClr val="bg2"/>
                </a:solidFill>
                <a:latin typeface="+mj-lt"/>
              </a:rPr>
              <a:t>Option</a:t>
            </a:r>
            <a:endParaRPr lang="id-ID" b="1" dirty="0">
              <a:solidFill>
                <a:schemeClr val="bg2"/>
              </a:solidFill>
              <a:latin typeface="+mj-lt"/>
            </a:endParaRPr>
          </a:p>
        </p:txBody>
      </p:sp>
      <p:cxnSp>
        <p:nvCxnSpPr>
          <p:cNvPr id="44" name="Straight Connector 43"/>
          <p:cNvCxnSpPr/>
          <p:nvPr/>
        </p:nvCxnSpPr>
        <p:spPr>
          <a:xfrm>
            <a:off x="7152640" y="2485161"/>
            <a:ext cx="396240" cy="0"/>
          </a:xfrm>
          <a:prstGeom prst="line">
            <a:avLst/>
          </a:prstGeom>
          <a:ln w="15875">
            <a:solidFill>
              <a:schemeClr val="tx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152640" y="3978681"/>
            <a:ext cx="396240" cy="0"/>
          </a:xfrm>
          <a:prstGeom prst="line">
            <a:avLst/>
          </a:prstGeom>
          <a:ln w="15875">
            <a:solidFill>
              <a:schemeClr val="tx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152640" y="5390921"/>
            <a:ext cx="396240" cy="0"/>
          </a:xfrm>
          <a:prstGeom prst="line">
            <a:avLst/>
          </a:prstGeom>
          <a:ln w="15875">
            <a:solidFill>
              <a:schemeClr val="tx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548880" y="2485161"/>
            <a:ext cx="0" cy="2905760"/>
          </a:xfrm>
          <a:prstGeom prst="line">
            <a:avLst/>
          </a:prstGeom>
          <a:ln w="15875">
            <a:solidFill>
              <a:schemeClr val="tx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548880" y="3978681"/>
            <a:ext cx="396240" cy="0"/>
          </a:xfrm>
          <a:prstGeom prst="line">
            <a:avLst/>
          </a:prstGeom>
          <a:ln w="15875">
            <a:solidFill>
              <a:schemeClr val="tx1">
                <a:lumMod val="60000"/>
                <a:lumOff val="40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121988" y="2954546"/>
            <a:ext cx="2947664" cy="2375778"/>
            <a:chOff x="8401056" y="2954546"/>
            <a:chExt cx="2627315" cy="2375778"/>
          </a:xfrm>
        </p:grpSpPr>
        <p:sp>
          <p:nvSpPr>
            <p:cNvPr id="52" name="Title 1"/>
            <p:cNvSpPr txBox="1"/>
            <p:nvPr/>
          </p:nvSpPr>
          <p:spPr>
            <a:xfrm>
              <a:off x="8401056" y="2954546"/>
              <a:ext cx="2627315" cy="338554"/>
            </a:xfrm>
            <a:prstGeom prst="rect">
              <a:avLst/>
            </a:prstGeom>
            <a:noFill/>
          </p:spPr>
          <p:txBody>
            <a:bodyPr wrap="square" rtlCol="0">
              <a:spAutoFit/>
            </a:bodyPr>
            <a:lstStyle/>
            <a:p>
              <a:pPr algn="just"/>
              <a:r>
                <a:rPr lang="id-ID" sz="1600" dirty="0">
                  <a:latin typeface="+mj-lt"/>
                </a:rPr>
                <a:t>Some Details Goes Here</a:t>
              </a:r>
            </a:p>
          </p:txBody>
        </p:sp>
        <p:sp>
          <p:nvSpPr>
            <p:cNvPr id="53" name="TextBox 52"/>
            <p:cNvSpPr txBox="1"/>
            <p:nvPr/>
          </p:nvSpPr>
          <p:spPr>
            <a:xfrm>
              <a:off x="8410251" y="3288739"/>
              <a:ext cx="2618112" cy="2041585"/>
            </a:xfrm>
            <a:prstGeom prst="rect">
              <a:avLst/>
            </a:prstGeom>
            <a:noFill/>
          </p:spPr>
          <p:txBody>
            <a:bodyPr wrap="square" rtlCol="0">
              <a:spAutoFit/>
            </a:bodyPr>
            <a:lstStyle/>
            <a:p>
              <a:pPr algn="just">
                <a:lnSpc>
                  <a:spcPts val="2000"/>
                </a:lnSpc>
                <a:spcBef>
                  <a:spcPts val="601"/>
                </a:spcBef>
                <a:spcAft>
                  <a:spcPts val="601"/>
                </a:spcAft>
              </a:pPr>
              <a:r>
                <a:rPr lang="en-US" sz="1200" dirty="0" err="1">
                  <a:solidFill>
                    <a:schemeClr val="tx1">
                      <a:lumMod val="60000"/>
                      <a:lumOff val="40000"/>
                    </a:schemeClr>
                  </a:solidFill>
                  <a:cs typeface="Arial" panose="020B0604020202020204" pitchFamily="34" charset="0"/>
                </a:rPr>
                <a:t>Duis</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aute</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irure</a:t>
              </a:r>
              <a:r>
                <a:rPr lang="en-US" sz="1200" dirty="0">
                  <a:solidFill>
                    <a:schemeClr val="tx1">
                      <a:lumMod val="60000"/>
                      <a:lumOff val="40000"/>
                    </a:schemeClr>
                  </a:solidFill>
                  <a:cs typeface="Arial" panose="020B0604020202020204" pitchFamily="34" charset="0"/>
                </a:rPr>
                <a:t> dolor in </a:t>
              </a:r>
              <a:r>
                <a:rPr lang="en-US" sz="1200" dirty="0" err="1">
                  <a:solidFill>
                    <a:schemeClr val="tx1">
                      <a:lumMod val="60000"/>
                      <a:lumOff val="40000"/>
                    </a:schemeClr>
                  </a:solidFill>
                  <a:cs typeface="Arial" panose="020B0604020202020204" pitchFamily="34" charset="0"/>
                </a:rPr>
                <a:t>reprehenderit</a:t>
              </a:r>
              <a:r>
                <a:rPr lang="en-US" sz="1200" dirty="0">
                  <a:solidFill>
                    <a:schemeClr val="tx1">
                      <a:lumMod val="60000"/>
                      <a:lumOff val="40000"/>
                    </a:schemeClr>
                  </a:solidFill>
                  <a:cs typeface="Arial" panose="020B0604020202020204" pitchFamily="34" charset="0"/>
                </a:rPr>
                <a:t> in </a:t>
              </a:r>
              <a:r>
                <a:rPr lang="en-US" sz="1200" dirty="0" err="1">
                  <a:solidFill>
                    <a:schemeClr val="tx1">
                      <a:lumMod val="60000"/>
                      <a:lumOff val="40000"/>
                    </a:schemeClr>
                  </a:solidFill>
                  <a:cs typeface="Arial" panose="020B0604020202020204" pitchFamily="34" charset="0"/>
                </a:rPr>
                <a:t>voluptate</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velit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esse</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cillum</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dolore</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eu</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fugiat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nulla</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pariatur</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Excepteur</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sint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occaecat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cupidatat</a:t>
              </a:r>
              <a:r>
                <a:rPr lang="en-US" sz="1200" dirty="0">
                  <a:solidFill>
                    <a:schemeClr val="tx1">
                      <a:lumMod val="60000"/>
                      <a:lumOff val="40000"/>
                    </a:schemeClr>
                  </a:solidFill>
                  <a:cs typeface="Arial" panose="020B0604020202020204" pitchFamily="34" charset="0"/>
                </a:rPr>
                <a:t> non provident.</a:t>
              </a:r>
            </a:p>
            <a:p>
              <a:pPr algn="just">
                <a:lnSpc>
                  <a:spcPts val="2000"/>
                </a:lnSpc>
                <a:spcBef>
                  <a:spcPts val="601"/>
                </a:spcBef>
                <a:spcAft>
                  <a:spcPts val="601"/>
                </a:spcAft>
              </a:pPr>
              <a:r>
                <a:rPr lang="en-US" sz="1200" dirty="0" err="1">
                  <a:solidFill>
                    <a:schemeClr val="tx1">
                      <a:lumMod val="60000"/>
                      <a:lumOff val="40000"/>
                    </a:schemeClr>
                  </a:solidFill>
                  <a:cs typeface="Arial" panose="020B0604020202020204" pitchFamily="34" charset="0"/>
                </a:rPr>
                <a:t>Excepteur</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sint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occaecat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cupidatat</a:t>
              </a:r>
              <a:r>
                <a:rPr lang="en-US" sz="1200" dirty="0">
                  <a:solidFill>
                    <a:schemeClr val="tx1">
                      <a:lumMod val="60000"/>
                      <a:lumOff val="40000"/>
                    </a:schemeClr>
                  </a:solidFill>
                  <a:cs typeface="Arial" panose="020B0604020202020204" pitchFamily="34" charset="0"/>
                </a:rPr>
                <a:t> non </a:t>
              </a:r>
              <a:r>
                <a:rPr lang="en-US" sz="1200" dirty="0" err="1">
                  <a:solidFill>
                    <a:schemeClr val="tx1">
                      <a:lumMod val="60000"/>
                      <a:lumOff val="40000"/>
                    </a:schemeClr>
                  </a:solidFill>
                  <a:cs typeface="Arial" panose="020B0604020202020204" pitchFamily="34" charset="0"/>
                </a:rPr>
                <a:t>proident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sunt</a:t>
              </a:r>
              <a:r>
                <a:rPr lang="en-US" sz="1200" dirty="0">
                  <a:solidFill>
                    <a:schemeClr val="tx1">
                      <a:lumMod val="60000"/>
                      <a:lumOff val="40000"/>
                    </a:schemeClr>
                  </a:solidFill>
                  <a:cs typeface="Arial" panose="020B0604020202020204" pitchFamily="34" charset="0"/>
                </a:rPr>
                <a:t> in culpa qui </a:t>
              </a:r>
              <a:r>
                <a:rPr lang="en-US" sz="1200" dirty="0" err="1">
                  <a:solidFill>
                    <a:schemeClr val="tx1">
                      <a:lumMod val="60000"/>
                      <a:lumOff val="40000"/>
                    </a:schemeClr>
                  </a:solidFill>
                  <a:cs typeface="Arial" panose="020B0604020202020204" pitchFamily="34" charset="0"/>
                </a:rPr>
                <a:t>officia</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deserunt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mollit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anim</a:t>
              </a:r>
              <a:r>
                <a:rPr lang="en-US" sz="1200" dirty="0">
                  <a:solidFill>
                    <a:schemeClr val="tx1">
                      <a:lumMod val="60000"/>
                      <a:lumOff val="40000"/>
                    </a:schemeClr>
                  </a:solidFill>
                  <a:cs typeface="Arial" panose="020B0604020202020204" pitchFamily="34" charset="0"/>
                </a:rPr>
                <a:t> id </a:t>
              </a:r>
              <a:r>
                <a:rPr lang="en-US" sz="1200" dirty="0" err="1">
                  <a:solidFill>
                    <a:schemeClr val="tx1">
                      <a:lumMod val="60000"/>
                      <a:lumOff val="40000"/>
                    </a:schemeClr>
                  </a:solidFill>
                  <a:cs typeface="Arial" panose="020B0604020202020204" pitchFamily="34" charset="0"/>
                </a:rPr>
                <a:t>est</a:t>
              </a:r>
              <a:r>
                <a:rPr lang="en-US" sz="1200" dirty="0">
                  <a:solidFill>
                    <a:schemeClr val="tx1">
                      <a:lumMod val="60000"/>
                      <a:lumOff val="40000"/>
                    </a:schemeClr>
                  </a:solidFill>
                  <a:cs typeface="Arial" panose="020B0604020202020204" pitchFamily="34" charset="0"/>
                </a:rPr>
                <a:t> </a:t>
              </a:r>
              <a:r>
                <a:rPr lang="en-US" sz="1200" dirty="0" err="1">
                  <a:solidFill>
                    <a:schemeClr val="tx1">
                      <a:lumMod val="60000"/>
                      <a:lumOff val="40000"/>
                    </a:schemeClr>
                  </a:solidFill>
                  <a:cs typeface="Arial" panose="020B0604020202020204" pitchFamily="34" charset="0"/>
                </a:rPr>
                <a:t>laborum</a:t>
              </a:r>
              <a:r>
                <a:rPr lang="en-US" sz="1200" dirty="0">
                  <a:solidFill>
                    <a:schemeClr val="tx1">
                      <a:lumMod val="60000"/>
                      <a:lumOff val="40000"/>
                    </a:schemeClr>
                  </a:solidFill>
                  <a:cs typeface="Arial" panose="020B0604020202020204" pitchFamily="34" charset="0"/>
                </a:rPr>
                <a:t>.</a:t>
              </a:r>
              <a:endParaRPr lang="id-ID" sz="1200" dirty="0">
                <a:solidFill>
                  <a:schemeClr val="tx1">
                    <a:lumMod val="60000"/>
                    <a:lumOff val="40000"/>
                  </a:schemeClr>
                </a:solidFill>
                <a:cs typeface="Arial" panose="020B0604020202020204" pitchFamily="34" charset="0"/>
              </a:endParaRPr>
            </a:p>
          </p:txBody>
        </p:sp>
      </p:grpSp>
      <p:sp>
        <p:nvSpPr>
          <p:cNvPr id="54" name="Persentage"/>
          <p:cNvSpPr txBox="1"/>
          <p:nvPr/>
        </p:nvSpPr>
        <p:spPr>
          <a:xfrm>
            <a:off x="8134385" y="2308648"/>
            <a:ext cx="1165704" cy="707886"/>
          </a:xfrm>
          <a:prstGeom prst="rect">
            <a:avLst/>
          </a:prstGeom>
          <a:noFill/>
        </p:spPr>
        <p:txBody>
          <a:bodyPr wrap="none" rtlCol="0" anchor="t">
            <a:spAutoFit/>
          </a:bodyPr>
          <a:lstStyle/>
          <a:p>
            <a:r>
              <a:rPr lang="id-ID" sz="4000" b="1" dirty="0">
                <a:solidFill>
                  <a:schemeClr val="accent1"/>
                </a:solidFill>
              </a:rPr>
              <a:t>85</a:t>
            </a:r>
            <a:r>
              <a:rPr lang="en-US" sz="4000" b="1" dirty="0">
                <a:solidFill>
                  <a:schemeClr val="accent1"/>
                </a:solidFill>
              </a:rPr>
              <a:t>%</a:t>
            </a:r>
          </a:p>
        </p:txBody>
      </p:sp>
    </p:spTree>
    <p:extLst>
      <p:ext uri="{BB962C8B-B14F-4D97-AF65-F5344CB8AC3E}">
        <p14:creationId xmlns:p14="http://schemas.microsoft.com/office/powerpoint/2010/main" val="27249621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0000">
                                          <p:cBhvr additive="base">
                                            <p:cTn id="7" dur="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0000">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14:bounceEnd="60000">
                                          <p:cBhvr additive="base">
                                            <p:cTn id="12" dur="500" fill="hold"/>
                                            <p:tgtEl>
                                              <p:spTgt spid="25"/>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60000">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14:bounceEnd="60000">
                                          <p:cBhvr additive="base">
                                            <p:cTn id="17" dur="500" fill="hold"/>
                                            <p:tgtEl>
                                              <p:spTgt spid="39"/>
                                            </p:tgtEl>
                                            <p:attrNameLst>
                                              <p:attrName>ppt_x</p:attrName>
                                            </p:attrNameLst>
                                          </p:cBhvr>
                                          <p:tavLst>
                                            <p:tav tm="0">
                                              <p:val>
                                                <p:strVal val="0-#ppt_w/2"/>
                                              </p:val>
                                            </p:tav>
                                            <p:tav tm="100000">
                                              <p:val>
                                                <p:strVal val="#ppt_x"/>
                                              </p:val>
                                            </p:tav>
                                          </p:tavLst>
                                        </p:anim>
                                        <p:anim calcmode="lin" valueType="num" p14:bounceEnd="60000">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par>
                              <p:cTn id="49" fill="hold">
                                <p:stCondLst>
                                  <p:cond delay="3000"/>
                                </p:stCondLst>
                                <p:childTnLst>
                                  <p:par>
                                    <p:cTn id="50" presetID="1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p:tgtEl>
                                              <p:spTgt spid="8"/>
                                            </p:tgtEl>
                                            <p:attrNameLst>
                                              <p:attrName>ppt_x</p:attrName>
                                            </p:attrNameLst>
                                          </p:cBhvr>
                                          <p:tavLst>
                                            <p:tav tm="0">
                                              <p:val>
                                                <p:strVal val="#ppt_x-#ppt_w*1.125000"/>
                                              </p:val>
                                            </p:tav>
                                            <p:tav tm="100000">
                                              <p:val>
                                                <p:strVal val="#ppt_x"/>
                                              </p:val>
                                            </p:tav>
                                          </p:tavLst>
                                        </p:anim>
                                        <p:animEffect transition="in" filter="wipe(right)">
                                          <p:cBhvr>
                                            <p:cTn id="53" dur="500"/>
                                            <p:tgtEl>
                                              <p:spTgt spid="8"/>
                                            </p:tgtEl>
                                          </p:cBhvr>
                                        </p:animEffect>
                                      </p:childTnLst>
                                    </p:cTn>
                                  </p:par>
                                  <p:par>
                                    <p:cTn id="54" presetID="1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par>
                                    <p:cTn id="58" presetID="12" presetClass="entr" presetSubtype="8"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additive="base">
                                            <p:cTn id="60" dur="500"/>
                                            <p:tgtEl>
                                              <p:spTgt spid="40"/>
                                            </p:tgtEl>
                                            <p:attrNameLst>
                                              <p:attrName>ppt_x</p:attrName>
                                            </p:attrNameLst>
                                          </p:cBhvr>
                                          <p:tavLst>
                                            <p:tav tm="0">
                                              <p:val>
                                                <p:strVal val="#ppt_x-#ppt_w*1.125000"/>
                                              </p:val>
                                            </p:tav>
                                            <p:tav tm="100000">
                                              <p:val>
                                                <p:strVal val="#ppt_x"/>
                                              </p:val>
                                            </p:tav>
                                          </p:tavLst>
                                        </p:anim>
                                        <p:animEffect transition="in" filter="wipe(right)">
                                          <p:cBhvr>
                                            <p:cTn id="61" dur="500"/>
                                            <p:tgtEl>
                                              <p:spTgt spid="40"/>
                                            </p:tgtEl>
                                          </p:cBhvr>
                                        </p:animEffect>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500"/>
                                            <p:tgtEl>
                                              <p:spTgt spid="1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childTnLst>
                                    </p:cTn>
                                  </p:par>
                                </p:childTnLst>
                              </p:cTn>
                            </p:par>
                            <p:par>
                              <p:cTn id="72" fill="hold">
                                <p:stCondLst>
                                  <p:cond delay="4000"/>
                                </p:stCondLst>
                                <p:childTnLst>
                                  <p:par>
                                    <p:cTn id="73" presetID="22" presetClass="entr" presetSubtype="8"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left)">
                                          <p:cBhvr>
                                            <p:cTn id="75" dur="500"/>
                                            <p:tgtEl>
                                              <p:spTgt spid="44"/>
                                            </p:tgtEl>
                                          </p:cBhvr>
                                        </p:animEffect>
                                      </p:childTnLst>
                                    </p:cTn>
                                  </p:par>
                                  <p:par>
                                    <p:cTn id="76" presetID="22" presetClass="entr" presetSubtype="8" fill="hold"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left)">
                                          <p:cBhvr>
                                            <p:cTn id="78" dur="500"/>
                                            <p:tgtEl>
                                              <p:spTgt spid="46"/>
                                            </p:tgtEl>
                                          </p:cBhvr>
                                        </p:animEffect>
                                      </p:childTnLst>
                                    </p:cTn>
                                  </p:par>
                                  <p:par>
                                    <p:cTn id="79" presetID="22" presetClass="entr" presetSubtype="8" fill="hold" nodeType="with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wipe(left)">
                                          <p:cBhvr>
                                            <p:cTn id="81" dur="500"/>
                                            <p:tgtEl>
                                              <p:spTgt spid="47"/>
                                            </p:tgtEl>
                                          </p:cBhvr>
                                        </p:animEffect>
                                      </p:childTnLst>
                                    </p:cTn>
                                  </p:par>
                                </p:childTnLst>
                              </p:cTn>
                            </p:par>
                            <p:par>
                              <p:cTn id="82" fill="hold">
                                <p:stCondLst>
                                  <p:cond delay="4500"/>
                                </p:stCondLst>
                                <p:childTnLst>
                                  <p:par>
                                    <p:cTn id="83" presetID="16" presetClass="entr" presetSubtype="26" fill="hold" nodeType="after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barn(inHorizontal)">
                                          <p:cBhvr>
                                            <p:cTn id="85" dur="500"/>
                                            <p:tgtEl>
                                              <p:spTgt spid="48"/>
                                            </p:tgtEl>
                                          </p:cBhvr>
                                        </p:animEffect>
                                      </p:childTnLst>
                                    </p:cTn>
                                  </p:par>
                                </p:childTnLst>
                              </p:cTn>
                            </p:par>
                            <p:par>
                              <p:cTn id="86" fill="hold">
                                <p:stCondLst>
                                  <p:cond delay="5000"/>
                                </p:stCondLst>
                                <p:childTnLst>
                                  <p:par>
                                    <p:cTn id="87" presetID="22" presetClass="entr" presetSubtype="8" fill="hold"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wipe(left)">
                                          <p:cBhvr>
                                            <p:cTn id="89" dur="500"/>
                                            <p:tgtEl>
                                              <p:spTgt spid="50"/>
                                            </p:tgtEl>
                                          </p:cBhvr>
                                        </p:animEffect>
                                      </p:childTnLst>
                                    </p:cTn>
                                  </p:par>
                                </p:childTnLst>
                              </p:cTn>
                            </p:par>
                            <p:par>
                              <p:cTn id="90" fill="hold">
                                <p:stCondLst>
                                  <p:cond delay="5500"/>
                                </p:stCondLst>
                                <p:childTnLst>
                                  <p:par>
                                    <p:cTn id="91" presetID="2" presetClass="entr" presetSubtype="2" fill="hold" grpId="0" nodeType="afterEffect" p14:presetBounceEnd="60000">
                                      <p:stCondLst>
                                        <p:cond delay="0"/>
                                      </p:stCondLst>
                                      <p:childTnLst>
                                        <p:set>
                                          <p:cBhvr>
                                            <p:cTn id="92" dur="1" fill="hold">
                                              <p:stCondLst>
                                                <p:cond delay="0"/>
                                              </p:stCondLst>
                                            </p:cTn>
                                            <p:tgtEl>
                                              <p:spTgt spid="54"/>
                                            </p:tgtEl>
                                            <p:attrNameLst>
                                              <p:attrName>style.visibility</p:attrName>
                                            </p:attrNameLst>
                                          </p:cBhvr>
                                          <p:to>
                                            <p:strVal val="visible"/>
                                          </p:to>
                                        </p:set>
                                        <p:anim calcmode="lin" valueType="num" p14:bounceEnd="60000">
                                          <p:cBhvr additive="base">
                                            <p:cTn id="93" dur="500" fill="hold"/>
                                            <p:tgtEl>
                                              <p:spTgt spid="54"/>
                                            </p:tgtEl>
                                            <p:attrNameLst>
                                              <p:attrName>ppt_x</p:attrName>
                                            </p:attrNameLst>
                                          </p:cBhvr>
                                          <p:tavLst>
                                            <p:tav tm="0">
                                              <p:val>
                                                <p:strVal val="1+#ppt_w/2"/>
                                              </p:val>
                                            </p:tav>
                                            <p:tav tm="100000">
                                              <p:val>
                                                <p:strVal val="#ppt_x"/>
                                              </p:val>
                                            </p:tav>
                                          </p:tavLst>
                                        </p:anim>
                                        <p:anim calcmode="lin" valueType="num" p14:bounceEnd="60000">
                                          <p:cBhvr additive="base">
                                            <p:cTn id="94" dur="500" fill="hold"/>
                                            <p:tgtEl>
                                              <p:spTgt spid="54"/>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2" presetClass="entr" presetSubtype="2" fill="hold" nodeType="afterEffect" p14:presetBounceEnd="60000">
                                      <p:stCondLst>
                                        <p:cond delay="0"/>
                                      </p:stCondLst>
                                      <p:childTnLst>
                                        <p:set>
                                          <p:cBhvr>
                                            <p:cTn id="97" dur="1" fill="hold">
                                              <p:stCondLst>
                                                <p:cond delay="0"/>
                                              </p:stCondLst>
                                            </p:cTn>
                                            <p:tgtEl>
                                              <p:spTgt spid="51"/>
                                            </p:tgtEl>
                                            <p:attrNameLst>
                                              <p:attrName>style.visibility</p:attrName>
                                            </p:attrNameLst>
                                          </p:cBhvr>
                                          <p:to>
                                            <p:strVal val="visible"/>
                                          </p:to>
                                        </p:set>
                                        <p:anim calcmode="lin" valueType="num" p14:bounceEnd="60000">
                                          <p:cBhvr additive="base">
                                            <p:cTn id="98" dur="500" fill="hold"/>
                                            <p:tgtEl>
                                              <p:spTgt spid="51"/>
                                            </p:tgtEl>
                                            <p:attrNameLst>
                                              <p:attrName>ppt_x</p:attrName>
                                            </p:attrNameLst>
                                          </p:cBhvr>
                                          <p:tavLst>
                                            <p:tav tm="0">
                                              <p:val>
                                                <p:strVal val="1+#ppt_w/2"/>
                                              </p:val>
                                            </p:tav>
                                            <p:tav tm="100000">
                                              <p:val>
                                                <p:strVal val="#ppt_x"/>
                                              </p:val>
                                            </p:tav>
                                          </p:tavLst>
                                        </p:anim>
                                        <p:anim calcmode="lin" valueType="num" p14:bounceEnd="60000">
                                          <p:cBhvr additive="base">
                                            <p:cTn id="99"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p:bldP spid="12" grpId="0"/>
          <p:bldP spid="15" grpId="0"/>
          <p:bldP spid="24" grpId="0" animBg="1"/>
          <p:bldP spid="25" grpId="0" animBg="1"/>
          <p:bldP spid="26" grpId="0" animBg="1"/>
          <p:bldP spid="27" grpId="0"/>
          <p:bldP spid="28" grpId="0"/>
          <p:bldP spid="29" grpId="0"/>
          <p:bldP spid="38" grpId="0" animBg="1"/>
          <p:bldP spid="39" grpId="0" animBg="1"/>
          <p:bldP spid="40" grpId="0" animBg="1"/>
          <p:bldP spid="41" grpId="0"/>
          <p:bldP spid="42" grpId="0"/>
          <p:bldP spid="43" grpId="0"/>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0-#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par>
                              <p:cTn id="49" fill="hold">
                                <p:stCondLst>
                                  <p:cond delay="3000"/>
                                </p:stCondLst>
                                <p:childTnLst>
                                  <p:par>
                                    <p:cTn id="50" presetID="1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p:tgtEl>
                                              <p:spTgt spid="8"/>
                                            </p:tgtEl>
                                            <p:attrNameLst>
                                              <p:attrName>ppt_x</p:attrName>
                                            </p:attrNameLst>
                                          </p:cBhvr>
                                          <p:tavLst>
                                            <p:tav tm="0">
                                              <p:val>
                                                <p:strVal val="#ppt_x-#ppt_w*1.125000"/>
                                              </p:val>
                                            </p:tav>
                                            <p:tav tm="100000">
                                              <p:val>
                                                <p:strVal val="#ppt_x"/>
                                              </p:val>
                                            </p:tav>
                                          </p:tavLst>
                                        </p:anim>
                                        <p:animEffect transition="in" filter="wipe(right)">
                                          <p:cBhvr>
                                            <p:cTn id="53" dur="500"/>
                                            <p:tgtEl>
                                              <p:spTgt spid="8"/>
                                            </p:tgtEl>
                                          </p:cBhvr>
                                        </p:animEffect>
                                      </p:childTnLst>
                                    </p:cTn>
                                  </p:par>
                                  <p:par>
                                    <p:cTn id="54" presetID="1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par>
                                    <p:cTn id="58" presetID="12" presetClass="entr" presetSubtype="8"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additive="base">
                                            <p:cTn id="60" dur="500"/>
                                            <p:tgtEl>
                                              <p:spTgt spid="40"/>
                                            </p:tgtEl>
                                            <p:attrNameLst>
                                              <p:attrName>ppt_x</p:attrName>
                                            </p:attrNameLst>
                                          </p:cBhvr>
                                          <p:tavLst>
                                            <p:tav tm="0">
                                              <p:val>
                                                <p:strVal val="#ppt_x-#ppt_w*1.125000"/>
                                              </p:val>
                                            </p:tav>
                                            <p:tav tm="100000">
                                              <p:val>
                                                <p:strVal val="#ppt_x"/>
                                              </p:val>
                                            </p:tav>
                                          </p:tavLst>
                                        </p:anim>
                                        <p:animEffect transition="in" filter="wipe(right)">
                                          <p:cBhvr>
                                            <p:cTn id="61" dur="500"/>
                                            <p:tgtEl>
                                              <p:spTgt spid="40"/>
                                            </p:tgtEl>
                                          </p:cBhvr>
                                        </p:animEffect>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500"/>
                                            <p:tgtEl>
                                              <p:spTgt spid="1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childTnLst>
                                    </p:cTn>
                                  </p:par>
                                </p:childTnLst>
                              </p:cTn>
                            </p:par>
                            <p:par>
                              <p:cTn id="72" fill="hold">
                                <p:stCondLst>
                                  <p:cond delay="4000"/>
                                </p:stCondLst>
                                <p:childTnLst>
                                  <p:par>
                                    <p:cTn id="73" presetID="22" presetClass="entr" presetSubtype="8"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left)">
                                          <p:cBhvr>
                                            <p:cTn id="75" dur="500"/>
                                            <p:tgtEl>
                                              <p:spTgt spid="44"/>
                                            </p:tgtEl>
                                          </p:cBhvr>
                                        </p:animEffect>
                                      </p:childTnLst>
                                    </p:cTn>
                                  </p:par>
                                  <p:par>
                                    <p:cTn id="76" presetID="22" presetClass="entr" presetSubtype="8" fill="hold"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left)">
                                          <p:cBhvr>
                                            <p:cTn id="78" dur="500"/>
                                            <p:tgtEl>
                                              <p:spTgt spid="46"/>
                                            </p:tgtEl>
                                          </p:cBhvr>
                                        </p:animEffect>
                                      </p:childTnLst>
                                    </p:cTn>
                                  </p:par>
                                  <p:par>
                                    <p:cTn id="79" presetID="22" presetClass="entr" presetSubtype="8" fill="hold" nodeType="with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wipe(left)">
                                          <p:cBhvr>
                                            <p:cTn id="81" dur="500"/>
                                            <p:tgtEl>
                                              <p:spTgt spid="47"/>
                                            </p:tgtEl>
                                          </p:cBhvr>
                                        </p:animEffect>
                                      </p:childTnLst>
                                    </p:cTn>
                                  </p:par>
                                </p:childTnLst>
                              </p:cTn>
                            </p:par>
                            <p:par>
                              <p:cTn id="82" fill="hold">
                                <p:stCondLst>
                                  <p:cond delay="4500"/>
                                </p:stCondLst>
                                <p:childTnLst>
                                  <p:par>
                                    <p:cTn id="83" presetID="16" presetClass="entr" presetSubtype="26" fill="hold" nodeType="after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barn(inHorizontal)">
                                          <p:cBhvr>
                                            <p:cTn id="85" dur="500"/>
                                            <p:tgtEl>
                                              <p:spTgt spid="48"/>
                                            </p:tgtEl>
                                          </p:cBhvr>
                                        </p:animEffect>
                                      </p:childTnLst>
                                    </p:cTn>
                                  </p:par>
                                </p:childTnLst>
                              </p:cTn>
                            </p:par>
                            <p:par>
                              <p:cTn id="86" fill="hold">
                                <p:stCondLst>
                                  <p:cond delay="5000"/>
                                </p:stCondLst>
                                <p:childTnLst>
                                  <p:par>
                                    <p:cTn id="87" presetID="22" presetClass="entr" presetSubtype="8" fill="hold"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wipe(left)">
                                          <p:cBhvr>
                                            <p:cTn id="89" dur="500"/>
                                            <p:tgtEl>
                                              <p:spTgt spid="50"/>
                                            </p:tgtEl>
                                          </p:cBhvr>
                                        </p:animEffect>
                                      </p:childTnLst>
                                    </p:cTn>
                                  </p:par>
                                </p:childTnLst>
                              </p:cTn>
                            </p:par>
                            <p:par>
                              <p:cTn id="90" fill="hold">
                                <p:stCondLst>
                                  <p:cond delay="5500"/>
                                </p:stCondLst>
                                <p:childTnLst>
                                  <p:par>
                                    <p:cTn id="91" presetID="2" presetClass="entr" presetSubtype="2"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 calcmode="lin" valueType="num">
                                          <p:cBhvr additive="base">
                                            <p:cTn id="93" dur="500" fill="hold"/>
                                            <p:tgtEl>
                                              <p:spTgt spid="54"/>
                                            </p:tgtEl>
                                            <p:attrNameLst>
                                              <p:attrName>ppt_x</p:attrName>
                                            </p:attrNameLst>
                                          </p:cBhvr>
                                          <p:tavLst>
                                            <p:tav tm="0">
                                              <p:val>
                                                <p:strVal val="1+#ppt_w/2"/>
                                              </p:val>
                                            </p:tav>
                                            <p:tav tm="100000">
                                              <p:val>
                                                <p:strVal val="#ppt_x"/>
                                              </p:val>
                                            </p:tav>
                                          </p:tavLst>
                                        </p:anim>
                                        <p:anim calcmode="lin" valueType="num">
                                          <p:cBhvr additive="base">
                                            <p:cTn id="94" dur="500" fill="hold"/>
                                            <p:tgtEl>
                                              <p:spTgt spid="54"/>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2" presetClass="entr" presetSubtype="2" fill="hold" nodeType="afterEffect">
                                      <p:stCondLst>
                                        <p:cond delay="0"/>
                                      </p:stCondLst>
                                      <p:childTnLst>
                                        <p:set>
                                          <p:cBhvr>
                                            <p:cTn id="97" dur="1" fill="hold">
                                              <p:stCondLst>
                                                <p:cond delay="0"/>
                                              </p:stCondLst>
                                            </p:cTn>
                                            <p:tgtEl>
                                              <p:spTgt spid="51"/>
                                            </p:tgtEl>
                                            <p:attrNameLst>
                                              <p:attrName>style.visibility</p:attrName>
                                            </p:attrNameLst>
                                          </p:cBhvr>
                                          <p:to>
                                            <p:strVal val="visible"/>
                                          </p:to>
                                        </p:set>
                                        <p:anim calcmode="lin" valueType="num">
                                          <p:cBhvr additive="base">
                                            <p:cTn id="98" dur="500" fill="hold"/>
                                            <p:tgtEl>
                                              <p:spTgt spid="51"/>
                                            </p:tgtEl>
                                            <p:attrNameLst>
                                              <p:attrName>ppt_x</p:attrName>
                                            </p:attrNameLst>
                                          </p:cBhvr>
                                          <p:tavLst>
                                            <p:tav tm="0">
                                              <p:val>
                                                <p:strVal val="1+#ppt_w/2"/>
                                              </p:val>
                                            </p:tav>
                                            <p:tav tm="100000">
                                              <p:val>
                                                <p:strVal val="#ppt_x"/>
                                              </p:val>
                                            </p:tav>
                                          </p:tavLst>
                                        </p:anim>
                                        <p:anim calcmode="lin" valueType="num">
                                          <p:cBhvr additive="base">
                                            <p:cTn id="99"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p:bldP spid="12" grpId="0"/>
          <p:bldP spid="15" grpId="0"/>
          <p:bldP spid="24" grpId="0" animBg="1"/>
          <p:bldP spid="25" grpId="0" animBg="1"/>
          <p:bldP spid="26" grpId="0" animBg="1"/>
          <p:bldP spid="27" grpId="0"/>
          <p:bldP spid="28" grpId="0"/>
          <p:bldP spid="29" grpId="0"/>
          <p:bldP spid="38" grpId="0" animBg="1"/>
          <p:bldP spid="39" grpId="0" animBg="1"/>
          <p:bldP spid="40" grpId="0" animBg="1"/>
          <p:bldP spid="41" grpId="0"/>
          <p:bldP spid="42" grpId="0"/>
          <p:bldP spid="43" grpId="0"/>
          <p:bldP spid="54"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Diagram Venn (Illustration)</a:t>
            </a:r>
          </a:p>
        </p:txBody>
      </p:sp>
      <p:grpSp>
        <p:nvGrpSpPr>
          <p:cNvPr id="3" name="Group 2"/>
          <p:cNvGrpSpPr/>
          <p:nvPr/>
        </p:nvGrpSpPr>
        <p:grpSpPr>
          <a:xfrm>
            <a:off x="10014826" y="5062825"/>
            <a:ext cx="1652436" cy="1825828"/>
            <a:chOff x="11173066" y="3333751"/>
            <a:chExt cx="2768600" cy="3059113"/>
          </a:xfrm>
        </p:grpSpPr>
        <p:sp>
          <p:nvSpPr>
            <p:cNvPr id="4" name="Freeform 5"/>
            <p:cNvSpPr>
              <a:spLocks/>
            </p:cNvSpPr>
            <p:nvPr/>
          </p:nvSpPr>
          <p:spPr bwMode="auto">
            <a:xfrm>
              <a:off x="11627091" y="3333751"/>
              <a:ext cx="1863725" cy="2446338"/>
            </a:xfrm>
            <a:custGeom>
              <a:avLst/>
              <a:gdLst>
                <a:gd name="T0" fmla="*/ 179 w 496"/>
                <a:gd name="T1" fmla="*/ 59 h 650"/>
                <a:gd name="T2" fmla="*/ 402 w 496"/>
                <a:gd name="T3" fmla="*/ 112 h 650"/>
                <a:gd name="T4" fmla="*/ 463 w 496"/>
                <a:gd name="T5" fmla="*/ 303 h 650"/>
                <a:gd name="T6" fmla="*/ 443 w 496"/>
                <a:gd name="T7" fmla="*/ 442 h 650"/>
                <a:gd name="T8" fmla="*/ 440 w 496"/>
                <a:gd name="T9" fmla="*/ 495 h 650"/>
                <a:gd name="T10" fmla="*/ 237 w 496"/>
                <a:gd name="T11" fmla="*/ 649 h 650"/>
                <a:gd name="T12" fmla="*/ 54 w 496"/>
                <a:gd name="T13" fmla="*/ 499 h 650"/>
                <a:gd name="T14" fmla="*/ 59 w 496"/>
                <a:gd name="T15" fmla="*/ 446 h 650"/>
                <a:gd name="T16" fmla="*/ 39 w 496"/>
                <a:gd name="T17" fmla="*/ 295 h 650"/>
                <a:gd name="T18" fmla="*/ 179 w 496"/>
                <a:gd name="T19" fmla="*/ 5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6" h="650">
                  <a:moveTo>
                    <a:pt x="179" y="59"/>
                  </a:moveTo>
                  <a:cubicBezTo>
                    <a:pt x="198" y="28"/>
                    <a:pt x="342" y="0"/>
                    <a:pt x="402" y="112"/>
                  </a:cubicBezTo>
                  <a:cubicBezTo>
                    <a:pt x="461" y="224"/>
                    <a:pt x="431" y="264"/>
                    <a:pt x="463" y="303"/>
                  </a:cubicBezTo>
                  <a:cubicBezTo>
                    <a:pt x="496" y="343"/>
                    <a:pt x="465" y="434"/>
                    <a:pt x="443" y="442"/>
                  </a:cubicBezTo>
                  <a:cubicBezTo>
                    <a:pt x="420" y="450"/>
                    <a:pt x="429" y="481"/>
                    <a:pt x="440" y="495"/>
                  </a:cubicBezTo>
                  <a:cubicBezTo>
                    <a:pt x="487" y="553"/>
                    <a:pt x="419" y="650"/>
                    <a:pt x="237" y="649"/>
                  </a:cubicBezTo>
                  <a:cubicBezTo>
                    <a:pt x="42" y="648"/>
                    <a:pt x="4" y="535"/>
                    <a:pt x="54" y="499"/>
                  </a:cubicBezTo>
                  <a:cubicBezTo>
                    <a:pt x="70" y="488"/>
                    <a:pt x="77" y="466"/>
                    <a:pt x="59" y="446"/>
                  </a:cubicBezTo>
                  <a:cubicBezTo>
                    <a:pt x="41" y="427"/>
                    <a:pt x="0" y="354"/>
                    <a:pt x="39" y="295"/>
                  </a:cubicBezTo>
                  <a:cubicBezTo>
                    <a:pt x="77" y="235"/>
                    <a:pt x="44" y="59"/>
                    <a:pt x="179" y="59"/>
                  </a:cubicBezTo>
                </a:path>
              </a:pathLst>
            </a:custGeom>
            <a:solidFill>
              <a:srgbClr val="8060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6"/>
            <p:cNvSpPr>
              <a:spLocks/>
            </p:cNvSpPr>
            <p:nvPr/>
          </p:nvSpPr>
          <p:spPr bwMode="auto">
            <a:xfrm>
              <a:off x="11173066" y="5297489"/>
              <a:ext cx="2768600" cy="1095375"/>
            </a:xfrm>
            <a:custGeom>
              <a:avLst/>
              <a:gdLst>
                <a:gd name="T0" fmla="*/ 438 w 737"/>
                <a:gd name="T1" fmla="*/ 0 h 291"/>
                <a:gd name="T2" fmla="*/ 294 w 737"/>
                <a:gd name="T3" fmla="*/ 6 h 291"/>
                <a:gd name="T4" fmla="*/ 78 w 737"/>
                <a:gd name="T5" fmla="*/ 114 h 291"/>
                <a:gd name="T6" fmla="*/ 0 w 737"/>
                <a:gd name="T7" fmla="*/ 291 h 291"/>
                <a:gd name="T8" fmla="*/ 737 w 737"/>
                <a:gd name="T9" fmla="*/ 291 h 291"/>
                <a:gd name="T10" fmla="*/ 658 w 737"/>
                <a:gd name="T11" fmla="*/ 114 h 291"/>
                <a:gd name="T12" fmla="*/ 438 w 737"/>
                <a:gd name="T13" fmla="*/ 0 h 291"/>
              </a:gdLst>
              <a:ahLst/>
              <a:cxnLst>
                <a:cxn ang="0">
                  <a:pos x="T0" y="T1"/>
                </a:cxn>
                <a:cxn ang="0">
                  <a:pos x="T2" y="T3"/>
                </a:cxn>
                <a:cxn ang="0">
                  <a:pos x="T4" y="T5"/>
                </a:cxn>
                <a:cxn ang="0">
                  <a:pos x="T6" y="T7"/>
                </a:cxn>
                <a:cxn ang="0">
                  <a:pos x="T8" y="T9"/>
                </a:cxn>
                <a:cxn ang="0">
                  <a:pos x="T10" y="T11"/>
                </a:cxn>
                <a:cxn ang="0">
                  <a:pos x="T12" y="T13"/>
                </a:cxn>
              </a:cxnLst>
              <a:rect l="0" t="0" r="r" b="b"/>
              <a:pathLst>
                <a:path w="737" h="291">
                  <a:moveTo>
                    <a:pt x="438" y="0"/>
                  </a:moveTo>
                  <a:cubicBezTo>
                    <a:pt x="436" y="2"/>
                    <a:pt x="295" y="4"/>
                    <a:pt x="294" y="6"/>
                  </a:cubicBezTo>
                  <a:cubicBezTo>
                    <a:pt x="250" y="69"/>
                    <a:pt x="154" y="97"/>
                    <a:pt x="78" y="114"/>
                  </a:cubicBezTo>
                  <a:cubicBezTo>
                    <a:pt x="3" y="131"/>
                    <a:pt x="0" y="227"/>
                    <a:pt x="0" y="291"/>
                  </a:cubicBezTo>
                  <a:cubicBezTo>
                    <a:pt x="737" y="291"/>
                    <a:pt x="737" y="291"/>
                    <a:pt x="737" y="291"/>
                  </a:cubicBezTo>
                  <a:cubicBezTo>
                    <a:pt x="736" y="227"/>
                    <a:pt x="735" y="131"/>
                    <a:pt x="658" y="114"/>
                  </a:cubicBezTo>
                  <a:cubicBezTo>
                    <a:pt x="581" y="97"/>
                    <a:pt x="480" y="65"/>
                    <a:pt x="438" y="0"/>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
            <p:cNvSpPr>
              <a:spLocks/>
            </p:cNvSpPr>
            <p:nvPr/>
          </p:nvSpPr>
          <p:spPr bwMode="auto">
            <a:xfrm>
              <a:off x="12277966" y="4421189"/>
              <a:ext cx="555625" cy="1339850"/>
            </a:xfrm>
            <a:custGeom>
              <a:avLst/>
              <a:gdLst>
                <a:gd name="T0" fmla="*/ 0 w 148"/>
                <a:gd name="T1" fmla="*/ 98 h 356"/>
                <a:gd name="T2" fmla="*/ 0 w 148"/>
                <a:gd name="T3" fmla="*/ 219 h 356"/>
                <a:gd name="T4" fmla="*/ 0 w 148"/>
                <a:gd name="T5" fmla="*/ 279 h 356"/>
                <a:gd name="T6" fmla="*/ 148 w 148"/>
                <a:gd name="T7" fmla="*/ 279 h 356"/>
                <a:gd name="T8" fmla="*/ 148 w 148"/>
                <a:gd name="T9" fmla="*/ 219 h 356"/>
                <a:gd name="T10" fmla="*/ 148 w 148"/>
                <a:gd name="T11" fmla="*/ 98 h 356"/>
                <a:gd name="T12" fmla="*/ 0 w 148"/>
                <a:gd name="T13" fmla="*/ 98 h 356"/>
              </a:gdLst>
              <a:ahLst/>
              <a:cxnLst>
                <a:cxn ang="0">
                  <a:pos x="T0" y="T1"/>
                </a:cxn>
                <a:cxn ang="0">
                  <a:pos x="T2" y="T3"/>
                </a:cxn>
                <a:cxn ang="0">
                  <a:pos x="T4" y="T5"/>
                </a:cxn>
                <a:cxn ang="0">
                  <a:pos x="T6" y="T7"/>
                </a:cxn>
                <a:cxn ang="0">
                  <a:pos x="T8" y="T9"/>
                </a:cxn>
                <a:cxn ang="0">
                  <a:pos x="T10" y="T11"/>
                </a:cxn>
                <a:cxn ang="0">
                  <a:pos x="T12" y="T13"/>
                </a:cxn>
              </a:cxnLst>
              <a:rect l="0" t="0" r="r" b="b"/>
              <a:pathLst>
                <a:path w="148" h="356">
                  <a:moveTo>
                    <a:pt x="0" y="98"/>
                  </a:moveTo>
                  <a:cubicBezTo>
                    <a:pt x="0" y="219"/>
                    <a:pt x="0" y="219"/>
                    <a:pt x="0" y="219"/>
                  </a:cubicBezTo>
                  <a:cubicBezTo>
                    <a:pt x="0" y="279"/>
                    <a:pt x="0" y="279"/>
                    <a:pt x="0" y="279"/>
                  </a:cubicBezTo>
                  <a:cubicBezTo>
                    <a:pt x="37" y="354"/>
                    <a:pt x="104" y="356"/>
                    <a:pt x="148" y="279"/>
                  </a:cubicBezTo>
                  <a:cubicBezTo>
                    <a:pt x="148" y="219"/>
                    <a:pt x="148" y="219"/>
                    <a:pt x="148" y="219"/>
                  </a:cubicBezTo>
                  <a:cubicBezTo>
                    <a:pt x="148" y="98"/>
                    <a:pt x="148" y="98"/>
                    <a:pt x="148" y="98"/>
                  </a:cubicBezTo>
                  <a:cubicBezTo>
                    <a:pt x="148" y="0"/>
                    <a:pt x="0" y="0"/>
                    <a:pt x="0" y="98"/>
                  </a:cubicBezTo>
                </a:path>
              </a:pathLst>
            </a:custGeom>
            <a:solidFill>
              <a:srgbClr val="F5D5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8"/>
            <p:cNvSpPr>
              <a:spLocks/>
            </p:cNvSpPr>
            <p:nvPr/>
          </p:nvSpPr>
          <p:spPr bwMode="auto">
            <a:xfrm>
              <a:off x="13070129" y="4448176"/>
              <a:ext cx="285750" cy="412750"/>
            </a:xfrm>
            <a:custGeom>
              <a:avLst/>
              <a:gdLst>
                <a:gd name="T0" fmla="*/ 58 w 76"/>
                <a:gd name="T1" fmla="*/ 6 h 110"/>
                <a:gd name="T2" fmla="*/ 11 w 76"/>
                <a:gd name="T3" fmla="*/ 43 h 110"/>
                <a:gd name="T4" fmla="*/ 18 w 76"/>
                <a:gd name="T5" fmla="*/ 103 h 110"/>
                <a:gd name="T6" fmla="*/ 65 w 76"/>
                <a:gd name="T7" fmla="*/ 67 h 110"/>
                <a:gd name="T8" fmla="*/ 58 w 76"/>
                <a:gd name="T9" fmla="*/ 6 h 110"/>
              </a:gdLst>
              <a:ahLst/>
              <a:cxnLst>
                <a:cxn ang="0">
                  <a:pos x="T0" y="T1"/>
                </a:cxn>
                <a:cxn ang="0">
                  <a:pos x="T2" y="T3"/>
                </a:cxn>
                <a:cxn ang="0">
                  <a:pos x="T4" y="T5"/>
                </a:cxn>
                <a:cxn ang="0">
                  <a:pos x="T6" y="T7"/>
                </a:cxn>
                <a:cxn ang="0">
                  <a:pos x="T8" y="T9"/>
                </a:cxn>
              </a:cxnLst>
              <a:rect l="0" t="0" r="r" b="b"/>
              <a:pathLst>
                <a:path w="76" h="110">
                  <a:moveTo>
                    <a:pt x="58" y="6"/>
                  </a:moveTo>
                  <a:cubicBezTo>
                    <a:pt x="43" y="0"/>
                    <a:pt x="22" y="16"/>
                    <a:pt x="11" y="43"/>
                  </a:cubicBezTo>
                  <a:cubicBezTo>
                    <a:pt x="0" y="69"/>
                    <a:pt x="3" y="97"/>
                    <a:pt x="18" y="103"/>
                  </a:cubicBezTo>
                  <a:cubicBezTo>
                    <a:pt x="33" y="110"/>
                    <a:pt x="54" y="94"/>
                    <a:pt x="65" y="67"/>
                  </a:cubicBezTo>
                  <a:cubicBezTo>
                    <a:pt x="76" y="40"/>
                    <a:pt x="73" y="13"/>
                    <a:pt x="58" y="6"/>
                  </a:cubicBezTo>
                  <a:close/>
                </a:path>
              </a:pathLst>
            </a:custGeom>
            <a:solidFill>
              <a:srgbClr val="F5D5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9"/>
            <p:cNvSpPr>
              <a:spLocks/>
            </p:cNvSpPr>
            <p:nvPr/>
          </p:nvSpPr>
          <p:spPr bwMode="auto">
            <a:xfrm>
              <a:off x="11758854" y="4448176"/>
              <a:ext cx="282575" cy="412750"/>
            </a:xfrm>
            <a:custGeom>
              <a:avLst/>
              <a:gdLst>
                <a:gd name="T0" fmla="*/ 17 w 75"/>
                <a:gd name="T1" fmla="*/ 6 h 110"/>
                <a:gd name="T2" fmla="*/ 64 w 75"/>
                <a:gd name="T3" fmla="*/ 43 h 110"/>
                <a:gd name="T4" fmla="*/ 57 w 75"/>
                <a:gd name="T5" fmla="*/ 103 h 110"/>
                <a:gd name="T6" fmla="*/ 11 w 75"/>
                <a:gd name="T7" fmla="*/ 67 h 110"/>
                <a:gd name="T8" fmla="*/ 17 w 75"/>
                <a:gd name="T9" fmla="*/ 6 h 110"/>
              </a:gdLst>
              <a:ahLst/>
              <a:cxnLst>
                <a:cxn ang="0">
                  <a:pos x="T0" y="T1"/>
                </a:cxn>
                <a:cxn ang="0">
                  <a:pos x="T2" y="T3"/>
                </a:cxn>
                <a:cxn ang="0">
                  <a:pos x="T4" y="T5"/>
                </a:cxn>
                <a:cxn ang="0">
                  <a:pos x="T6" y="T7"/>
                </a:cxn>
                <a:cxn ang="0">
                  <a:pos x="T8" y="T9"/>
                </a:cxn>
              </a:cxnLst>
              <a:rect l="0" t="0" r="r" b="b"/>
              <a:pathLst>
                <a:path w="75" h="110">
                  <a:moveTo>
                    <a:pt x="17" y="6"/>
                  </a:moveTo>
                  <a:cubicBezTo>
                    <a:pt x="32" y="0"/>
                    <a:pt x="53" y="16"/>
                    <a:pt x="64" y="43"/>
                  </a:cubicBezTo>
                  <a:cubicBezTo>
                    <a:pt x="75" y="69"/>
                    <a:pt x="72" y="97"/>
                    <a:pt x="57" y="103"/>
                  </a:cubicBezTo>
                  <a:cubicBezTo>
                    <a:pt x="42" y="110"/>
                    <a:pt x="21" y="94"/>
                    <a:pt x="11" y="67"/>
                  </a:cubicBezTo>
                  <a:cubicBezTo>
                    <a:pt x="0" y="40"/>
                    <a:pt x="3" y="13"/>
                    <a:pt x="17" y="6"/>
                  </a:cubicBezTo>
                  <a:close/>
                </a:path>
              </a:pathLst>
            </a:custGeom>
            <a:solidFill>
              <a:srgbClr val="F5D5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a:off x="12277966" y="5129214"/>
              <a:ext cx="555625" cy="192088"/>
            </a:xfrm>
            <a:custGeom>
              <a:avLst/>
              <a:gdLst>
                <a:gd name="T0" fmla="*/ 148 w 148"/>
                <a:gd name="T1" fmla="*/ 0 h 51"/>
                <a:gd name="T2" fmla="*/ 0 w 148"/>
                <a:gd name="T3" fmla="*/ 0 h 51"/>
                <a:gd name="T4" fmla="*/ 0 w 148"/>
                <a:gd name="T5" fmla="*/ 5 h 51"/>
                <a:gd name="T6" fmla="*/ 73 w 148"/>
                <a:gd name="T7" fmla="*/ 51 h 51"/>
                <a:gd name="T8" fmla="*/ 148 w 148"/>
                <a:gd name="T9" fmla="*/ 4 h 51"/>
                <a:gd name="T10" fmla="*/ 148 w 148"/>
                <a:gd name="T11" fmla="*/ 0 h 51"/>
              </a:gdLst>
              <a:ahLst/>
              <a:cxnLst>
                <a:cxn ang="0">
                  <a:pos x="T0" y="T1"/>
                </a:cxn>
                <a:cxn ang="0">
                  <a:pos x="T2" y="T3"/>
                </a:cxn>
                <a:cxn ang="0">
                  <a:pos x="T4" y="T5"/>
                </a:cxn>
                <a:cxn ang="0">
                  <a:pos x="T6" y="T7"/>
                </a:cxn>
                <a:cxn ang="0">
                  <a:pos x="T8" y="T9"/>
                </a:cxn>
                <a:cxn ang="0">
                  <a:pos x="T10" y="T11"/>
                </a:cxn>
              </a:cxnLst>
              <a:rect l="0" t="0" r="r" b="b"/>
              <a:pathLst>
                <a:path w="148" h="51">
                  <a:moveTo>
                    <a:pt x="148" y="0"/>
                  </a:moveTo>
                  <a:cubicBezTo>
                    <a:pt x="0" y="0"/>
                    <a:pt x="0" y="0"/>
                    <a:pt x="0" y="0"/>
                  </a:cubicBezTo>
                  <a:cubicBezTo>
                    <a:pt x="0" y="5"/>
                    <a:pt x="0" y="5"/>
                    <a:pt x="0" y="5"/>
                  </a:cubicBezTo>
                  <a:cubicBezTo>
                    <a:pt x="0" y="5"/>
                    <a:pt x="47" y="51"/>
                    <a:pt x="73" y="51"/>
                  </a:cubicBezTo>
                  <a:cubicBezTo>
                    <a:pt x="100" y="51"/>
                    <a:pt x="148" y="4"/>
                    <a:pt x="148" y="4"/>
                  </a:cubicBezTo>
                  <a:cubicBezTo>
                    <a:pt x="148" y="0"/>
                    <a:pt x="148" y="0"/>
                    <a:pt x="148" y="0"/>
                  </a:cubicBezTo>
                </a:path>
              </a:pathLst>
            </a:custGeom>
            <a:solidFill>
              <a:srgbClr val="C4AA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1"/>
            <p:cNvSpPr>
              <a:spLocks/>
            </p:cNvSpPr>
            <p:nvPr/>
          </p:nvSpPr>
          <p:spPr bwMode="auto">
            <a:xfrm>
              <a:off x="11792191" y="3567114"/>
              <a:ext cx="1525588" cy="1693863"/>
            </a:xfrm>
            <a:custGeom>
              <a:avLst/>
              <a:gdLst>
                <a:gd name="T0" fmla="*/ 203 w 406"/>
                <a:gd name="T1" fmla="*/ 450 h 450"/>
                <a:gd name="T2" fmla="*/ 31 w 406"/>
                <a:gd name="T3" fmla="*/ 266 h 450"/>
                <a:gd name="T4" fmla="*/ 203 w 406"/>
                <a:gd name="T5" fmla="*/ 0 h 450"/>
                <a:gd name="T6" fmla="*/ 376 w 406"/>
                <a:gd name="T7" fmla="*/ 266 h 450"/>
                <a:gd name="T8" fmla="*/ 203 w 406"/>
                <a:gd name="T9" fmla="*/ 450 h 450"/>
              </a:gdLst>
              <a:ahLst/>
              <a:cxnLst>
                <a:cxn ang="0">
                  <a:pos x="T0" y="T1"/>
                </a:cxn>
                <a:cxn ang="0">
                  <a:pos x="T2" y="T3"/>
                </a:cxn>
                <a:cxn ang="0">
                  <a:pos x="T4" y="T5"/>
                </a:cxn>
                <a:cxn ang="0">
                  <a:pos x="T6" y="T7"/>
                </a:cxn>
                <a:cxn ang="0">
                  <a:pos x="T8" y="T9"/>
                </a:cxn>
              </a:cxnLst>
              <a:rect l="0" t="0" r="r" b="b"/>
              <a:pathLst>
                <a:path w="406" h="450">
                  <a:moveTo>
                    <a:pt x="203" y="450"/>
                  </a:moveTo>
                  <a:cubicBezTo>
                    <a:pt x="157" y="450"/>
                    <a:pt x="60" y="374"/>
                    <a:pt x="31" y="266"/>
                  </a:cubicBezTo>
                  <a:cubicBezTo>
                    <a:pt x="0" y="157"/>
                    <a:pt x="57" y="0"/>
                    <a:pt x="203" y="0"/>
                  </a:cubicBezTo>
                  <a:cubicBezTo>
                    <a:pt x="349" y="0"/>
                    <a:pt x="406" y="157"/>
                    <a:pt x="376" y="266"/>
                  </a:cubicBezTo>
                  <a:cubicBezTo>
                    <a:pt x="346" y="374"/>
                    <a:pt x="249" y="450"/>
                    <a:pt x="203" y="450"/>
                  </a:cubicBezTo>
                  <a:close/>
                </a:path>
              </a:pathLst>
            </a:custGeom>
            <a:solidFill>
              <a:srgbClr val="F5D5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2"/>
            <p:cNvSpPr>
              <a:spLocks/>
            </p:cNvSpPr>
            <p:nvPr/>
          </p:nvSpPr>
          <p:spPr bwMode="auto">
            <a:xfrm>
              <a:off x="11789016" y="3517901"/>
              <a:ext cx="1611313" cy="1169988"/>
            </a:xfrm>
            <a:custGeom>
              <a:avLst/>
              <a:gdLst>
                <a:gd name="T0" fmla="*/ 170 w 429"/>
                <a:gd name="T1" fmla="*/ 149 h 311"/>
                <a:gd name="T2" fmla="*/ 72 w 429"/>
                <a:gd name="T3" fmla="*/ 226 h 311"/>
                <a:gd name="T4" fmla="*/ 42 w 429"/>
                <a:gd name="T5" fmla="*/ 301 h 311"/>
                <a:gd name="T6" fmla="*/ 18 w 429"/>
                <a:gd name="T7" fmla="*/ 145 h 311"/>
                <a:gd name="T8" fmla="*/ 173 w 429"/>
                <a:gd name="T9" fmla="*/ 4 h 311"/>
                <a:gd name="T10" fmla="*/ 325 w 429"/>
                <a:gd name="T11" fmla="*/ 48 h 311"/>
                <a:gd name="T12" fmla="*/ 366 w 429"/>
                <a:gd name="T13" fmla="*/ 311 h 311"/>
                <a:gd name="T14" fmla="*/ 281 w 429"/>
                <a:gd name="T15" fmla="*/ 105 h 311"/>
                <a:gd name="T16" fmla="*/ 170 w 429"/>
                <a:gd name="T17" fmla="*/ 149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9" h="311">
                  <a:moveTo>
                    <a:pt x="170" y="149"/>
                  </a:moveTo>
                  <a:cubicBezTo>
                    <a:pt x="134" y="224"/>
                    <a:pt x="119" y="246"/>
                    <a:pt x="72" y="226"/>
                  </a:cubicBezTo>
                  <a:cubicBezTo>
                    <a:pt x="24" y="206"/>
                    <a:pt x="33" y="262"/>
                    <a:pt x="42" y="301"/>
                  </a:cubicBezTo>
                  <a:cubicBezTo>
                    <a:pt x="0" y="248"/>
                    <a:pt x="5" y="197"/>
                    <a:pt x="18" y="145"/>
                  </a:cubicBezTo>
                  <a:cubicBezTo>
                    <a:pt x="32" y="89"/>
                    <a:pt x="105" y="2"/>
                    <a:pt x="173" y="4"/>
                  </a:cubicBezTo>
                  <a:cubicBezTo>
                    <a:pt x="210" y="0"/>
                    <a:pt x="266" y="5"/>
                    <a:pt x="325" y="48"/>
                  </a:cubicBezTo>
                  <a:cubicBezTo>
                    <a:pt x="429" y="123"/>
                    <a:pt x="394" y="291"/>
                    <a:pt x="366" y="311"/>
                  </a:cubicBezTo>
                  <a:cubicBezTo>
                    <a:pt x="393" y="155"/>
                    <a:pt x="327" y="186"/>
                    <a:pt x="281" y="105"/>
                  </a:cubicBezTo>
                  <a:cubicBezTo>
                    <a:pt x="266" y="69"/>
                    <a:pt x="209" y="67"/>
                    <a:pt x="170" y="149"/>
                  </a:cubicBezTo>
                  <a:close/>
                </a:path>
              </a:pathLst>
            </a:custGeom>
            <a:solidFill>
              <a:srgbClr val="8060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3"/>
            <p:cNvSpPr>
              <a:spLocks noChangeArrowheads="1"/>
            </p:cNvSpPr>
            <p:nvPr/>
          </p:nvSpPr>
          <p:spPr bwMode="auto">
            <a:xfrm>
              <a:off x="12517679" y="5689601"/>
              <a:ext cx="60325" cy="703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14"/>
            <p:cNvSpPr>
              <a:spLocks noChangeArrowheads="1"/>
            </p:cNvSpPr>
            <p:nvPr/>
          </p:nvSpPr>
          <p:spPr bwMode="auto">
            <a:xfrm>
              <a:off x="12517679" y="5689601"/>
              <a:ext cx="60325"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5"/>
            <p:cNvSpPr>
              <a:spLocks/>
            </p:cNvSpPr>
            <p:nvPr/>
          </p:nvSpPr>
          <p:spPr bwMode="auto">
            <a:xfrm>
              <a:off x="12077941" y="5321301"/>
              <a:ext cx="469900" cy="571500"/>
            </a:xfrm>
            <a:custGeom>
              <a:avLst/>
              <a:gdLst>
                <a:gd name="T0" fmla="*/ 126 w 296"/>
                <a:gd name="T1" fmla="*/ 0 h 360"/>
                <a:gd name="T2" fmla="*/ 0 w 296"/>
                <a:gd name="T3" fmla="*/ 113 h 360"/>
                <a:gd name="T4" fmla="*/ 161 w 296"/>
                <a:gd name="T5" fmla="*/ 360 h 360"/>
                <a:gd name="T6" fmla="*/ 296 w 296"/>
                <a:gd name="T7" fmla="*/ 230 h 360"/>
                <a:gd name="T8" fmla="*/ 126 w 296"/>
                <a:gd name="T9" fmla="*/ 0 h 360"/>
              </a:gdLst>
              <a:ahLst/>
              <a:cxnLst>
                <a:cxn ang="0">
                  <a:pos x="T0" y="T1"/>
                </a:cxn>
                <a:cxn ang="0">
                  <a:pos x="T2" y="T3"/>
                </a:cxn>
                <a:cxn ang="0">
                  <a:pos x="T4" y="T5"/>
                </a:cxn>
                <a:cxn ang="0">
                  <a:pos x="T6" y="T7"/>
                </a:cxn>
                <a:cxn ang="0">
                  <a:pos x="T8" y="T9"/>
                </a:cxn>
              </a:cxnLst>
              <a:rect l="0" t="0" r="r" b="b"/>
              <a:pathLst>
                <a:path w="296" h="360">
                  <a:moveTo>
                    <a:pt x="126" y="0"/>
                  </a:moveTo>
                  <a:lnTo>
                    <a:pt x="0" y="113"/>
                  </a:lnTo>
                  <a:lnTo>
                    <a:pt x="161" y="360"/>
                  </a:lnTo>
                  <a:lnTo>
                    <a:pt x="296" y="230"/>
                  </a:lnTo>
                  <a:lnTo>
                    <a:pt x="1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
            <p:cNvSpPr>
              <a:spLocks/>
            </p:cNvSpPr>
            <p:nvPr/>
          </p:nvSpPr>
          <p:spPr bwMode="auto">
            <a:xfrm>
              <a:off x="12077941" y="5321301"/>
              <a:ext cx="469900" cy="571500"/>
            </a:xfrm>
            <a:custGeom>
              <a:avLst/>
              <a:gdLst>
                <a:gd name="T0" fmla="*/ 126 w 296"/>
                <a:gd name="T1" fmla="*/ 0 h 360"/>
                <a:gd name="T2" fmla="*/ 0 w 296"/>
                <a:gd name="T3" fmla="*/ 113 h 360"/>
                <a:gd name="T4" fmla="*/ 161 w 296"/>
                <a:gd name="T5" fmla="*/ 360 h 360"/>
                <a:gd name="T6" fmla="*/ 296 w 296"/>
                <a:gd name="T7" fmla="*/ 230 h 360"/>
                <a:gd name="T8" fmla="*/ 126 w 296"/>
                <a:gd name="T9" fmla="*/ 0 h 360"/>
              </a:gdLst>
              <a:ahLst/>
              <a:cxnLst>
                <a:cxn ang="0">
                  <a:pos x="T0" y="T1"/>
                </a:cxn>
                <a:cxn ang="0">
                  <a:pos x="T2" y="T3"/>
                </a:cxn>
                <a:cxn ang="0">
                  <a:pos x="T4" y="T5"/>
                </a:cxn>
                <a:cxn ang="0">
                  <a:pos x="T6" y="T7"/>
                </a:cxn>
                <a:cxn ang="0">
                  <a:pos x="T8" y="T9"/>
                </a:cxn>
              </a:cxnLst>
              <a:rect l="0" t="0" r="r" b="b"/>
              <a:pathLst>
                <a:path w="296" h="360">
                  <a:moveTo>
                    <a:pt x="126" y="0"/>
                  </a:moveTo>
                  <a:lnTo>
                    <a:pt x="0" y="113"/>
                  </a:lnTo>
                  <a:lnTo>
                    <a:pt x="161" y="360"/>
                  </a:lnTo>
                  <a:lnTo>
                    <a:pt x="296" y="230"/>
                  </a:lnTo>
                  <a:lnTo>
                    <a:pt x="1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p:cNvSpPr>
            <p:nvPr/>
          </p:nvSpPr>
          <p:spPr bwMode="auto">
            <a:xfrm>
              <a:off x="12547841" y="5321301"/>
              <a:ext cx="484188" cy="571500"/>
            </a:xfrm>
            <a:custGeom>
              <a:avLst/>
              <a:gdLst>
                <a:gd name="T0" fmla="*/ 180 w 305"/>
                <a:gd name="T1" fmla="*/ 0 h 360"/>
                <a:gd name="T2" fmla="*/ 305 w 305"/>
                <a:gd name="T3" fmla="*/ 118 h 360"/>
                <a:gd name="T4" fmla="*/ 137 w 305"/>
                <a:gd name="T5" fmla="*/ 360 h 360"/>
                <a:gd name="T6" fmla="*/ 0 w 305"/>
                <a:gd name="T7" fmla="*/ 230 h 360"/>
                <a:gd name="T8" fmla="*/ 180 w 305"/>
                <a:gd name="T9" fmla="*/ 0 h 360"/>
              </a:gdLst>
              <a:ahLst/>
              <a:cxnLst>
                <a:cxn ang="0">
                  <a:pos x="T0" y="T1"/>
                </a:cxn>
                <a:cxn ang="0">
                  <a:pos x="T2" y="T3"/>
                </a:cxn>
                <a:cxn ang="0">
                  <a:pos x="T4" y="T5"/>
                </a:cxn>
                <a:cxn ang="0">
                  <a:pos x="T6" y="T7"/>
                </a:cxn>
                <a:cxn ang="0">
                  <a:pos x="T8" y="T9"/>
                </a:cxn>
              </a:cxnLst>
              <a:rect l="0" t="0" r="r" b="b"/>
              <a:pathLst>
                <a:path w="305" h="360">
                  <a:moveTo>
                    <a:pt x="180" y="0"/>
                  </a:moveTo>
                  <a:lnTo>
                    <a:pt x="305" y="118"/>
                  </a:lnTo>
                  <a:lnTo>
                    <a:pt x="137" y="360"/>
                  </a:lnTo>
                  <a:lnTo>
                    <a:pt x="0" y="230"/>
                  </a:lnTo>
                  <a:lnTo>
                    <a:pt x="18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auto">
            <a:xfrm>
              <a:off x="12547841" y="5321301"/>
              <a:ext cx="484188" cy="571500"/>
            </a:xfrm>
            <a:custGeom>
              <a:avLst/>
              <a:gdLst>
                <a:gd name="T0" fmla="*/ 180 w 305"/>
                <a:gd name="T1" fmla="*/ 0 h 360"/>
                <a:gd name="T2" fmla="*/ 305 w 305"/>
                <a:gd name="T3" fmla="*/ 118 h 360"/>
                <a:gd name="T4" fmla="*/ 137 w 305"/>
                <a:gd name="T5" fmla="*/ 360 h 360"/>
                <a:gd name="T6" fmla="*/ 0 w 305"/>
                <a:gd name="T7" fmla="*/ 230 h 360"/>
                <a:gd name="T8" fmla="*/ 180 w 305"/>
                <a:gd name="T9" fmla="*/ 0 h 360"/>
              </a:gdLst>
              <a:ahLst/>
              <a:cxnLst>
                <a:cxn ang="0">
                  <a:pos x="T0" y="T1"/>
                </a:cxn>
                <a:cxn ang="0">
                  <a:pos x="T2" y="T3"/>
                </a:cxn>
                <a:cxn ang="0">
                  <a:pos x="T4" y="T5"/>
                </a:cxn>
                <a:cxn ang="0">
                  <a:pos x="T6" y="T7"/>
                </a:cxn>
                <a:cxn ang="0">
                  <a:pos x="T8" y="T9"/>
                </a:cxn>
              </a:cxnLst>
              <a:rect l="0" t="0" r="r" b="b"/>
              <a:pathLst>
                <a:path w="305" h="360">
                  <a:moveTo>
                    <a:pt x="180" y="0"/>
                  </a:moveTo>
                  <a:lnTo>
                    <a:pt x="305" y="118"/>
                  </a:lnTo>
                  <a:lnTo>
                    <a:pt x="137" y="360"/>
                  </a:lnTo>
                  <a:lnTo>
                    <a:pt x="0" y="230"/>
                  </a:lnTo>
                  <a:lnTo>
                    <a:pt x="18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noEditPoints="1"/>
            </p:cNvSpPr>
            <p:nvPr/>
          </p:nvSpPr>
          <p:spPr bwMode="auto">
            <a:xfrm>
              <a:off x="11969991" y="4349751"/>
              <a:ext cx="1185863" cy="436563"/>
            </a:xfrm>
            <a:custGeom>
              <a:avLst/>
              <a:gdLst>
                <a:gd name="T0" fmla="*/ 236 w 316"/>
                <a:gd name="T1" fmla="*/ 114 h 116"/>
                <a:gd name="T2" fmla="*/ 241 w 316"/>
                <a:gd name="T3" fmla="*/ 114 h 116"/>
                <a:gd name="T4" fmla="*/ 298 w 316"/>
                <a:gd name="T5" fmla="*/ 68 h 116"/>
                <a:gd name="T6" fmla="*/ 310 w 316"/>
                <a:gd name="T7" fmla="*/ 30 h 116"/>
                <a:gd name="T8" fmla="*/ 316 w 316"/>
                <a:gd name="T9" fmla="*/ 16 h 116"/>
                <a:gd name="T10" fmla="*/ 307 w 316"/>
                <a:gd name="T11" fmla="*/ 6 h 116"/>
                <a:gd name="T12" fmla="*/ 238 w 316"/>
                <a:gd name="T13" fmla="*/ 2 h 116"/>
                <a:gd name="T14" fmla="*/ 238 w 316"/>
                <a:gd name="T15" fmla="*/ 9 h 116"/>
                <a:gd name="T16" fmla="*/ 286 w 316"/>
                <a:gd name="T17" fmla="*/ 14 h 116"/>
                <a:gd name="T18" fmla="*/ 284 w 316"/>
                <a:gd name="T19" fmla="*/ 86 h 116"/>
                <a:gd name="T20" fmla="*/ 236 w 316"/>
                <a:gd name="T21" fmla="*/ 108 h 116"/>
                <a:gd name="T22" fmla="*/ 236 w 316"/>
                <a:gd name="T23" fmla="*/ 114 h 116"/>
                <a:gd name="T24" fmla="*/ 158 w 316"/>
                <a:gd name="T25" fmla="*/ 16 h 116"/>
                <a:gd name="T26" fmla="*/ 84 w 316"/>
                <a:gd name="T27" fmla="*/ 3 h 116"/>
                <a:gd name="T28" fmla="*/ 78 w 316"/>
                <a:gd name="T29" fmla="*/ 2 h 116"/>
                <a:gd name="T30" fmla="*/ 78 w 316"/>
                <a:gd name="T31" fmla="*/ 9 h 116"/>
                <a:gd name="T32" fmla="*/ 130 w 316"/>
                <a:gd name="T33" fmla="*/ 27 h 116"/>
                <a:gd name="T34" fmla="*/ 99 w 316"/>
                <a:gd name="T35" fmla="*/ 103 h 116"/>
                <a:gd name="T36" fmla="*/ 76 w 316"/>
                <a:gd name="T37" fmla="*/ 108 h 116"/>
                <a:gd name="T38" fmla="*/ 76 w 316"/>
                <a:gd name="T39" fmla="*/ 115 h 116"/>
                <a:gd name="T40" fmla="*/ 130 w 316"/>
                <a:gd name="T41" fmla="*/ 80 h 116"/>
                <a:gd name="T42" fmla="*/ 157 w 316"/>
                <a:gd name="T43" fmla="*/ 41 h 116"/>
                <a:gd name="T44" fmla="*/ 183 w 316"/>
                <a:gd name="T45" fmla="*/ 80 h 116"/>
                <a:gd name="T46" fmla="*/ 236 w 316"/>
                <a:gd name="T47" fmla="*/ 114 h 116"/>
                <a:gd name="T48" fmla="*/ 236 w 316"/>
                <a:gd name="T49" fmla="*/ 108 h 116"/>
                <a:gd name="T50" fmla="*/ 212 w 316"/>
                <a:gd name="T51" fmla="*/ 103 h 116"/>
                <a:gd name="T52" fmla="*/ 186 w 316"/>
                <a:gd name="T53" fmla="*/ 27 h 116"/>
                <a:gd name="T54" fmla="*/ 238 w 316"/>
                <a:gd name="T55" fmla="*/ 9 h 116"/>
                <a:gd name="T56" fmla="*/ 238 w 316"/>
                <a:gd name="T57" fmla="*/ 2 h 116"/>
                <a:gd name="T58" fmla="*/ 233 w 316"/>
                <a:gd name="T59" fmla="*/ 2 h 116"/>
                <a:gd name="T60" fmla="*/ 158 w 316"/>
                <a:gd name="T61" fmla="*/ 16 h 116"/>
                <a:gd name="T62" fmla="*/ 78 w 316"/>
                <a:gd name="T63" fmla="*/ 2 h 116"/>
                <a:gd name="T64" fmla="*/ 10 w 316"/>
                <a:gd name="T65" fmla="*/ 6 h 116"/>
                <a:gd name="T66" fmla="*/ 0 w 316"/>
                <a:gd name="T67" fmla="*/ 17 h 116"/>
                <a:gd name="T68" fmla="*/ 6 w 316"/>
                <a:gd name="T69" fmla="*/ 31 h 116"/>
                <a:gd name="T70" fmla="*/ 16 w 316"/>
                <a:gd name="T71" fmla="*/ 69 h 116"/>
                <a:gd name="T72" fmla="*/ 70 w 316"/>
                <a:gd name="T73" fmla="*/ 115 h 116"/>
                <a:gd name="T74" fmla="*/ 76 w 316"/>
                <a:gd name="T75" fmla="*/ 115 h 116"/>
                <a:gd name="T76" fmla="*/ 76 w 316"/>
                <a:gd name="T77" fmla="*/ 108 h 116"/>
                <a:gd name="T78" fmla="*/ 28 w 316"/>
                <a:gd name="T79" fmla="*/ 86 h 116"/>
                <a:gd name="T80" fmla="*/ 31 w 316"/>
                <a:gd name="T81" fmla="*/ 15 h 116"/>
                <a:gd name="T82" fmla="*/ 78 w 316"/>
                <a:gd name="T83" fmla="*/ 9 h 116"/>
                <a:gd name="T84" fmla="*/ 78 w 316"/>
                <a:gd name="T8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6" h="116">
                  <a:moveTo>
                    <a:pt x="236" y="114"/>
                  </a:moveTo>
                  <a:cubicBezTo>
                    <a:pt x="238" y="114"/>
                    <a:pt x="239" y="114"/>
                    <a:pt x="241" y="114"/>
                  </a:cubicBezTo>
                  <a:cubicBezTo>
                    <a:pt x="283" y="111"/>
                    <a:pt x="293" y="92"/>
                    <a:pt x="298" y="68"/>
                  </a:cubicBezTo>
                  <a:cubicBezTo>
                    <a:pt x="303" y="42"/>
                    <a:pt x="303" y="33"/>
                    <a:pt x="310" y="30"/>
                  </a:cubicBezTo>
                  <a:cubicBezTo>
                    <a:pt x="315" y="29"/>
                    <a:pt x="316" y="23"/>
                    <a:pt x="316" y="16"/>
                  </a:cubicBezTo>
                  <a:cubicBezTo>
                    <a:pt x="316" y="9"/>
                    <a:pt x="316" y="9"/>
                    <a:pt x="307" y="6"/>
                  </a:cubicBezTo>
                  <a:cubicBezTo>
                    <a:pt x="301" y="3"/>
                    <a:pt x="265" y="0"/>
                    <a:pt x="238" y="2"/>
                  </a:cubicBezTo>
                  <a:cubicBezTo>
                    <a:pt x="238" y="9"/>
                    <a:pt x="238" y="9"/>
                    <a:pt x="238" y="9"/>
                  </a:cubicBezTo>
                  <a:cubicBezTo>
                    <a:pt x="259" y="8"/>
                    <a:pt x="280" y="10"/>
                    <a:pt x="286" y="14"/>
                  </a:cubicBezTo>
                  <a:cubicBezTo>
                    <a:pt x="299" y="23"/>
                    <a:pt x="295" y="65"/>
                    <a:pt x="284" y="86"/>
                  </a:cubicBezTo>
                  <a:cubicBezTo>
                    <a:pt x="276" y="100"/>
                    <a:pt x="255" y="108"/>
                    <a:pt x="236" y="108"/>
                  </a:cubicBezTo>
                  <a:lnTo>
                    <a:pt x="236" y="114"/>
                  </a:lnTo>
                  <a:close/>
                  <a:moveTo>
                    <a:pt x="158" y="16"/>
                  </a:moveTo>
                  <a:cubicBezTo>
                    <a:pt x="149" y="16"/>
                    <a:pt x="111" y="5"/>
                    <a:pt x="84" y="3"/>
                  </a:cubicBezTo>
                  <a:cubicBezTo>
                    <a:pt x="82" y="2"/>
                    <a:pt x="80" y="2"/>
                    <a:pt x="78" y="2"/>
                  </a:cubicBezTo>
                  <a:cubicBezTo>
                    <a:pt x="78" y="9"/>
                    <a:pt x="78" y="9"/>
                    <a:pt x="78" y="9"/>
                  </a:cubicBezTo>
                  <a:cubicBezTo>
                    <a:pt x="100" y="10"/>
                    <a:pt x="122" y="15"/>
                    <a:pt x="130" y="27"/>
                  </a:cubicBezTo>
                  <a:cubicBezTo>
                    <a:pt x="143" y="46"/>
                    <a:pt x="120" y="93"/>
                    <a:pt x="99" y="103"/>
                  </a:cubicBezTo>
                  <a:cubicBezTo>
                    <a:pt x="93" y="107"/>
                    <a:pt x="85" y="108"/>
                    <a:pt x="76" y="108"/>
                  </a:cubicBezTo>
                  <a:cubicBezTo>
                    <a:pt x="76" y="115"/>
                    <a:pt x="76" y="115"/>
                    <a:pt x="76" y="115"/>
                  </a:cubicBezTo>
                  <a:cubicBezTo>
                    <a:pt x="112" y="115"/>
                    <a:pt x="126" y="89"/>
                    <a:pt x="130" y="80"/>
                  </a:cubicBezTo>
                  <a:cubicBezTo>
                    <a:pt x="138" y="64"/>
                    <a:pt x="137" y="41"/>
                    <a:pt x="157" y="41"/>
                  </a:cubicBezTo>
                  <a:cubicBezTo>
                    <a:pt x="178" y="41"/>
                    <a:pt x="175" y="63"/>
                    <a:pt x="183" y="80"/>
                  </a:cubicBezTo>
                  <a:cubicBezTo>
                    <a:pt x="187" y="88"/>
                    <a:pt x="199" y="116"/>
                    <a:pt x="236" y="114"/>
                  </a:cubicBezTo>
                  <a:cubicBezTo>
                    <a:pt x="236" y="108"/>
                    <a:pt x="236" y="108"/>
                    <a:pt x="236" y="108"/>
                  </a:cubicBezTo>
                  <a:cubicBezTo>
                    <a:pt x="227" y="108"/>
                    <a:pt x="218" y="106"/>
                    <a:pt x="212" y="103"/>
                  </a:cubicBezTo>
                  <a:cubicBezTo>
                    <a:pt x="192" y="93"/>
                    <a:pt x="172" y="46"/>
                    <a:pt x="186" y="27"/>
                  </a:cubicBezTo>
                  <a:cubicBezTo>
                    <a:pt x="194" y="15"/>
                    <a:pt x="216" y="10"/>
                    <a:pt x="238" y="9"/>
                  </a:cubicBezTo>
                  <a:cubicBezTo>
                    <a:pt x="238" y="2"/>
                    <a:pt x="238" y="2"/>
                    <a:pt x="238" y="2"/>
                  </a:cubicBezTo>
                  <a:cubicBezTo>
                    <a:pt x="237" y="2"/>
                    <a:pt x="235" y="2"/>
                    <a:pt x="233" y="2"/>
                  </a:cubicBezTo>
                  <a:cubicBezTo>
                    <a:pt x="209" y="4"/>
                    <a:pt x="180" y="15"/>
                    <a:pt x="158" y="16"/>
                  </a:cubicBezTo>
                  <a:close/>
                  <a:moveTo>
                    <a:pt x="78" y="2"/>
                  </a:moveTo>
                  <a:cubicBezTo>
                    <a:pt x="51" y="1"/>
                    <a:pt x="16" y="4"/>
                    <a:pt x="10" y="6"/>
                  </a:cubicBezTo>
                  <a:cubicBezTo>
                    <a:pt x="1" y="9"/>
                    <a:pt x="1" y="10"/>
                    <a:pt x="0" y="17"/>
                  </a:cubicBezTo>
                  <a:cubicBezTo>
                    <a:pt x="0" y="24"/>
                    <a:pt x="1" y="29"/>
                    <a:pt x="6" y="31"/>
                  </a:cubicBezTo>
                  <a:cubicBezTo>
                    <a:pt x="12" y="34"/>
                    <a:pt x="12" y="43"/>
                    <a:pt x="16" y="69"/>
                  </a:cubicBezTo>
                  <a:cubicBezTo>
                    <a:pt x="19" y="93"/>
                    <a:pt x="28" y="111"/>
                    <a:pt x="70" y="115"/>
                  </a:cubicBezTo>
                  <a:cubicBezTo>
                    <a:pt x="72" y="115"/>
                    <a:pt x="74" y="115"/>
                    <a:pt x="76" y="115"/>
                  </a:cubicBezTo>
                  <a:cubicBezTo>
                    <a:pt x="76" y="108"/>
                    <a:pt x="76" y="108"/>
                    <a:pt x="76" y="108"/>
                  </a:cubicBezTo>
                  <a:cubicBezTo>
                    <a:pt x="57" y="108"/>
                    <a:pt x="36" y="101"/>
                    <a:pt x="28" y="86"/>
                  </a:cubicBezTo>
                  <a:cubicBezTo>
                    <a:pt x="18" y="66"/>
                    <a:pt x="17" y="24"/>
                    <a:pt x="31" y="15"/>
                  </a:cubicBezTo>
                  <a:cubicBezTo>
                    <a:pt x="37" y="11"/>
                    <a:pt x="57" y="8"/>
                    <a:pt x="78" y="9"/>
                  </a:cubicBezTo>
                  <a:lnTo>
                    <a:pt x="78" y="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0"/>
            <p:cNvSpPr>
              <a:spLocks/>
            </p:cNvSpPr>
            <p:nvPr/>
          </p:nvSpPr>
          <p:spPr bwMode="auto">
            <a:xfrm>
              <a:off x="12547841" y="5686426"/>
              <a:ext cx="317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1" y="0"/>
                    <a:pt x="1" y="0"/>
                    <a:pt x="1" y="0"/>
                  </a:cubicBezTo>
                </a:path>
              </a:pathLst>
            </a:custGeom>
            <a:solidFill>
              <a:srgbClr val="247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1"/>
            <p:cNvSpPr>
              <a:spLocks/>
            </p:cNvSpPr>
            <p:nvPr/>
          </p:nvSpPr>
          <p:spPr bwMode="auto">
            <a:xfrm>
              <a:off x="12277966" y="5313364"/>
              <a:ext cx="555625" cy="373063"/>
            </a:xfrm>
            <a:custGeom>
              <a:avLst/>
              <a:gdLst>
                <a:gd name="T0" fmla="*/ 148 w 148"/>
                <a:gd name="T1" fmla="*/ 0 h 99"/>
                <a:gd name="T2" fmla="*/ 72 w 148"/>
                <a:gd name="T3" fmla="*/ 97 h 99"/>
                <a:gd name="T4" fmla="*/ 0 w 148"/>
                <a:gd name="T5" fmla="*/ 0 h 99"/>
                <a:gd name="T6" fmla="*/ 0 w 148"/>
                <a:gd name="T7" fmla="*/ 2 h 99"/>
                <a:gd name="T8" fmla="*/ 72 w 148"/>
                <a:gd name="T9" fmla="*/ 99 h 99"/>
                <a:gd name="T10" fmla="*/ 73 w 148"/>
                <a:gd name="T11" fmla="*/ 99 h 99"/>
                <a:gd name="T12" fmla="*/ 148 w 148"/>
                <a:gd name="T13" fmla="*/ 2 h 99"/>
                <a:gd name="T14" fmla="*/ 148 w 148"/>
                <a:gd name="T15" fmla="*/ 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99">
                  <a:moveTo>
                    <a:pt x="148" y="0"/>
                  </a:moveTo>
                  <a:cubicBezTo>
                    <a:pt x="72" y="97"/>
                    <a:pt x="72" y="97"/>
                    <a:pt x="72" y="97"/>
                  </a:cubicBezTo>
                  <a:cubicBezTo>
                    <a:pt x="0" y="0"/>
                    <a:pt x="0" y="0"/>
                    <a:pt x="0" y="0"/>
                  </a:cubicBezTo>
                  <a:cubicBezTo>
                    <a:pt x="0" y="2"/>
                    <a:pt x="0" y="2"/>
                    <a:pt x="0" y="2"/>
                  </a:cubicBezTo>
                  <a:cubicBezTo>
                    <a:pt x="72" y="99"/>
                    <a:pt x="72" y="99"/>
                    <a:pt x="72" y="99"/>
                  </a:cubicBezTo>
                  <a:cubicBezTo>
                    <a:pt x="72" y="99"/>
                    <a:pt x="72" y="99"/>
                    <a:pt x="73" y="99"/>
                  </a:cubicBezTo>
                  <a:cubicBezTo>
                    <a:pt x="148" y="2"/>
                    <a:pt x="148" y="2"/>
                    <a:pt x="148" y="2"/>
                  </a:cubicBezTo>
                  <a:cubicBezTo>
                    <a:pt x="148" y="0"/>
                    <a:pt x="148" y="0"/>
                    <a:pt x="148" y="0"/>
                  </a:cubicBezTo>
                </a:path>
              </a:pathLst>
            </a:custGeom>
            <a:solidFill>
              <a:srgbClr val="E9C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 name="Group 20"/>
          <p:cNvGrpSpPr/>
          <p:nvPr/>
        </p:nvGrpSpPr>
        <p:grpSpPr>
          <a:xfrm>
            <a:off x="773058" y="4877273"/>
            <a:ext cx="1741501" cy="2002063"/>
            <a:chOff x="-2591081" y="3751264"/>
            <a:chExt cx="2917825" cy="3354388"/>
          </a:xfrm>
        </p:grpSpPr>
        <p:sp>
          <p:nvSpPr>
            <p:cNvPr id="22" name="Freeform 22"/>
            <p:cNvSpPr>
              <a:spLocks/>
            </p:cNvSpPr>
            <p:nvPr/>
          </p:nvSpPr>
          <p:spPr bwMode="auto">
            <a:xfrm>
              <a:off x="-2591081" y="5780089"/>
              <a:ext cx="2917825" cy="1325563"/>
            </a:xfrm>
            <a:custGeom>
              <a:avLst/>
              <a:gdLst>
                <a:gd name="T0" fmla="*/ 311 w 777"/>
                <a:gd name="T1" fmla="*/ 0 h 352"/>
                <a:gd name="T2" fmla="*/ 67 w 777"/>
                <a:gd name="T3" fmla="*/ 133 h 352"/>
                <a:gd name="T4" fmla="*/ 0 w 777"/>
                <a:gd name="T5" fmla="*/ 352 h 352"/>
                <a:gd name="T6" fmla="*/ 389 w 777"/>
                <a:gd name="T7" fmla="*/ 352 h 352"/>
                <a:gd name="T8" fmla="*/ 777 w 777"/>
                <a:gd name="T9" fmla="*/ 352 h 352"/>
                <a:gd name="T10" fmla="*/ 710 w 777"/>
                <a:gd name="T11" fmla="*/ 133 h 352"/>
                <a:gd name="T12" fmla="*/ 468 w 777"/>
                <a:gd name="T13" fmla="*/ 1 h 352"/>
                <a:gd name="T14" fmla="*/ 311 w 777"/>
                <a:gd name="T15" fmla="*/ 0 h 3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7" h="352">
                  <a:moveTo>
                    <a:pt x="311" y="0"/>
                  </a:moveTo>
                  <a:cubicBezTo>
                    <a:pt x="139" y="75"/>
                    <a:pt x="88" y="115"/>
                    <a:pt x="67" y="133"/>
                  </a:cubicBezTo>
                  <a:cubicBezTo>
                    <a:pt x="36" y="161"/>
                    <a:pt x="19" y="264"/>
                    <a:pt x="0" y="352"/>
                  </a:cubicBezTo>
                  <a:cubicBezTo>
                    <a:pt x="389" y="352"/>
                    <a:pt x="389" y="352"/>
                    <a:pt x="389" y="352"/>
                  </a:cubicBezTo>
                  <a:cubicBezTo>
                    <a:pt x="777" y="352"/>
                    <a:pt x="777" y="352"/>
                    <a:pt x="777" y="352"/>
                  </a:cubicBezTo>
                  <a:cubicBezTo>
                    <a:pt x="759" y="264"/>
                    <a:pt x="741" y="161"/>
                    <a:pt x="710" y="133"/>
                  </a:cubicBezTo>
                  <a:cubicBezTo>
                    <a:pt x="690" y="115"/>
                    <a:pt x="640" y="76"/>
                    <a:pt x="468" y="1"/>
                  </a:cubicBezTo>
                  <a:cubicBezTo>
                    <a:pt x="311" y="0"/>
                    <a:pt x="311" y="0"/>
                    <a:pt x="311" y="0"/>
                  </a:cubicBezTo>
                </a:path>
              </a:pathLst>
            </a:custGeom>
            <a:solidFill>
              <a:srgbClr val="FFDE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p:cNvSpPr>
              <a:spLocks/>
            </p:cNvSpPr>
            <p:nvPr/>
          </p:nvSpPr>
          <p:spPr bwMode="auto">
            <a:xfrm>
              <a:off x="-2591081" y="5780089"/>
              <a:ext cx="2917825" cy="1325563"/>
            </a:xfrm>
            <a:custGeom>
              <a:avLst/>
              <a:gdLst>
                <a:gd name="T0" fmla="*/ 311 w 777"/>
                <a:gd name="T1" fmla="*/ 0 h 352"/>
                <a:gd name="T2" fmla="*/ 67 w 777"/>
                <a:gd name="T3" fmla="*/ 133 h 352"/>
                <a:gd name="T4" fmla="*/ 0 w 777"/>
                <a:gd name="T5" fmla="*/ 352 h 352"/>
                <a:gd name="T6" fmla="*/ 389 w 777"/>
                <a:gd name="T7" fmla="*/ 352 h 352"/>
                <a:gd name="T8" fmla="*/ 777 w 777"/>
                <a:gd name="T9" fmla="*/ 352 h 352"/>
                <a:gd name="T10" fmla="*/ 710 w 777"/>
                <a:gd name="T11" fmla="*/ 133 h 352"/>
                <a:gd name="T12" fmla="*/ 468 w 777"/>
                <a:gd name="T13" fmla="*/ 1 h 352"/>
                <a:gd name="T14" fmla="*/ 311 w 777"/>
                <a:gd name="T15" fmla="*/ 0 h 3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7" h="352">
                  <a:moveTo>
                    <a:pt x="311" y="0"/>
                  </a:moveTo>
                  <a:cubicBezTo>
                    <a:pt x="139" y="75"/>
                    <a:pt x="88" y="115"/>
                    <a:pt x="67" y="133"/>
                  </a:cubicBezTo>
                  <a:cubicBezTo>
                    <a:pt x="36" y="161"/>
                    <a:pt x="19" y="264"/>
                    <a:pt x="0" y="352"/>
                  </a:cubicBezTo>
                  <a:cubicBezTo>
                    <a:pt x="389" y="352"/>
                    <a:pt x="389" y="352"/>
                    <a:pt x="389" y="352"/>
                  </a:cubicBezTo>
                  <a:cubicBezTo>
                    <a:pt x="777" y="352"/>
                    <a:pt x="777" y="352"/>
                    <a:pt x="777" y="352"/>
                  </a:cubicBezTo>
                  <a:cubicBezTo>
                    <a:pt x="759" y="264"/>
                    <a:pt x="741" y="161"/>
                    <a:pt x="710" y="133"/>
                  </a:cubicBezTo>
                  <a:cubicBezTo>
                    <a:pt x="690" y="115"/>
                    <a:pt x="640" y="76"/>
                    <a:pt x="468" y="1"/>
                  </a:cubicBezTo>
                  <a:cubicBezTo>
                    <a:pt x="311" y="0"/>
                    <a:pt x="311" y="0"/>
                    <a:pt x="311" y="0"/>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p:cNvSpPr>
              <a:spLocks/>
            </p:cNvSpPr>
            <p:nvPr/>
          </p:nvSpPr>
          <p:spPr bwMode="auto">
            <a:xfrm>
              <a:off x="-1446493" y="4829176"/>
              <a:ext cx="628650" cy="1312863"/>
            </a:xfrm>
            <a:custGeom>
              <a:avLst/>
              <a:gdLst>
                <a:gd name="T0" fmla="*/ 0 w 167"/>
                <a:gd name="T1" fmla="*/ 103 h 349"/>
                <a:gd name="T2" fmla="*/ 0 w 167"/>
                <a:gd name="T3" fmla="*/ 230 h 349"/>
                <a:gd name="T4" fmla="*/ 0 w 167"/>
                <a:gd name="T5" fmla="*/ 293 h 349"/>
                <a:gd name="T6" fmla="*/ 167 w 167"/>
                <a:gd name="T7" fmla="*/ 293 h 349"/>
                <a:gd name="T8" fmla="*/ 167 w 167"/>
                <a:gd name="T9" fmla="*/ 230 h 349"/>
                <a:gd name="T10" fmla="*/ 167 w 167"/>
                <a:gd name="T11" fmla="*/ 103 h 349"/>
                <a:gd name="T12" fmla="*/ 0 w 167"/>
                <a:gd name="T13" fmla="*/ 103 h 349"/>
              </a:gdLst>
              <a:ahLst/>
              <a:cxnLst>
                <a:cxn ang="0">
                  <a:pos x="T0" y="T1"/>
                </a:cxn>
                <a:cxn ang="0">
                  <a:pos x="T2" y="T3"/>
                </a:cxn>
                <a:cxn ang="0">
                  <a:pos x="T4" y="T5"/>
                </a:cxn>
                <a:cxn ang="0">
                  <a:pos x="T6" y="T7"/>
                </a:cxn>
                <a:cxn ang="0">
                  <a:pos x="T8" y="T9"/>
                </a:cxn>
                <a:cxn ang="0">
                  <a:pos x="T10" y="T11"/>
                </a:cxn>
                <a:cxn ang="0">
                  <a:pos x="T12" y="T13"/>
                </a:cxn>
              </a:cxnLst>
              <a:rect l="0" t="0" r="r" b="b"/>
              <a:pathLst>
                <a:path w="167" h="349">
                  <a:moveTo>
                    <a:pt x="0" y="103"/>
                  </a:moveTo>
                  <a:cubicBezTo>
                    <a:pt x="0" y="230"/>
                    <a:pt x="0" y="230"/>
                    <a:pt x="0" y="230"/>
                  </a:cubicBezTo>
                  <a:cubicBezTo>
                    <a:pt x="0" y="293"/>
                    <a:pt x="0" y="293"/>
                    <a:pt x="0" y="293"/>
                  </a:cubicBezTo>
                  <a:cubicBezTo>
                    <a:pt x="46" y="347"/>
                    <a:pt x="121" y="349"/>
                    <a:pt x="167" y="293"/>
                  </a:cubicBezTo>
                  <a:cubicBezTo>
                    <a:pt x="167" y="230"/>
                    <a:pt x="167" y="230"/>
                    <a:pt x="167" y="230"/>
                  </a:cubicBezTo>
                  <a:cubicBezTo>
                    <a:pt x="167" y="103"/>
                    <a:pt x="167" y="103"/>
                    <a:pt x="167" y="103"/>
                  </a:cubicBezTo>
                  <a:cubicBezTo>
                    <a:pt x="167" y="0"/>
                    <a:pt x="0" y="0"/>
                    <a:pt x="0" y="103"/>
                  </a:cubicBezTo>
                </a:path>
              </a:pathLst>
            </a:custGeom>
            <a:solidFill>
              <a:srgbClr val="FFDB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p:cNvSpPr>
              <a:spLocks/>
            </p:cNvSpPr>
            <p:nvPr/>
          </p:nvSpPr>
          <p:spPr bwMode="auto">
            <a:xfrm>
              <a:off x="-1859243" y="4745039"/>
              <a:ext cx="263525" cy="384175"/>
            </a:xfrm>
            <a:custGeom>
              <a:avLst/>
              <a:gdLst>
                <a:gd name="T0" fmla="*/ 20 w 70"/>
                <a:gd name="T1" fmla="*/ 5 h 102"/>
                <a:gd name="T2" fmla="*/ 62 w 70"/>
                <a:gd name="T3" fmla="*/ 42 h 102"/>
                <a:gd name="T4" fmla="*/ 50 w 70"/>
                <a:gd name="T5" fmla="*/ 97 h 102"/>
                <a:gd name="T6" fmla="*/ 8 w 70"/>
                <a:gd name="T7" fmla="*/ 60 h 102"/>
                <a:gd name="T8" fmla="*/ 20 w 70"/>
                <a:gd name="T9" fmla="*/ 5 h 102"/>
              </a:gdLst>
              <a:ahLst/>
              <a:cxnLst>
                <a:cxn ang="0">
                  <a:pos x="T0" y="T1"/>
                </a:cxn>
                <a:cxn ang="0">
                  <a:pos x="T2" y="T3"/>
                </a:cxn>
                <a:cxn ang="0">
                  <a:pos x="T4" y="T5"/>
                </a:cxn>
                <a:cxn ang="0">
                  <a:pos x="T6" y="T7"/>
                </a:cxn>
                <a:cxn ang="0">
                  <a:pos x="T8" y="T9"/>
                </a:cxn>
              </a:cxnLst>
              <a:rect l="0" t="0" r="r" b="b"/>
              <a:pathLst>
                <a:path w="70" h="102">
                  <a:moveTo>
                    <a:pt x="20" y="5"/>
                  </a:moveTo>
                  <a:cubicBezTo>
                    <a:pt x="35" y="0"/>
                    <a:pt x="53" y="17"/>
                    <a:pt x="62" y="42"/>
                  </a:cubicBezTo>
                  <a:cubicBezTo>
                    <a:pt x="70" y="68"/>
                    <a:pt x="65" y="92"/>
                    <a:pt x="50" y="97"/>
                  </a:cubicBezTo>
                  <a:cubicBezTo>
                    <a:pt x="35" y="102"/>
                    <a:pt x="17" y="85"/>
                    <a:pt x="8" y="60"/>
                  </a:cubicBezTo>
                  <a:cubicBezTo>
                    <a:pt x="0" y="34"/>
                    <a:pt x="5" y="10"/>
                    <a:pt x="20" y="5"/>
                  </a:cubicBezTo>
                  <a:close/>
                </a:path>
              </a:pathLst>
            </a:custGeom>
            <a:solidFill>
              <a:srgbClr val="FFDB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p:cNvSpPr>
            <p:nvPr/>
          </p:nvSpPr>
          <p:spPr bwMode="auto">
            <a:xfrm>
              <a:off x="-668618" y="4745039"/>
              <a:ext cx="263525" cy="384175"/>
            </a:xfrm>
            <a:custGeom>
              <a:avLst/>
              <a:gdLst>
                <a:gd name="T0" fmla="*/ 50 w 70"/>
                <a:gd name="T1" fmla="*/ 5 h 102"/>
                <a:gd name="T2" fmla="*/ 8 w 70"/>
                <a:gd name="T3" fmla="*/ 42 h 102"/>
                <a:gd name="T4" fmla="*/ 20 w 70"/>
                <a:gd name="T5" fmla="*/ 97 h 102"/>
                <a:gd name="T6" fmla="*/ 61 w 70"/>
                <a:gd name="T7" fmla="*/ 60 h 102"/>
                <a:gd name="T8" fmla="*/ 50 w 70"/>
                <a:gd name="T9" fmla="*/ 5 h 102"/>
              </a:gdLst>
              <a:ahLst/>
              <a:cxnLst>
                <a:cxn ang="0">
                  <a:pos x="T0" y="T1"/>
                </a:cxn>
                <a:cxn ang="0">
                  <a:pos x="T2" y="T3"/>
                </a:cxn>
                <a:cxn ang="0">
                  <a:pos x="T4" y="T5"/>
                </a:cxn>
                <a:cxn ang="0">
                  <a:pos x="T6" y="T7"/>
                </a:cxn>
                <a:cxn ang="0">
                  <a:pos x="T8" y="T9"/>
                </a:cxn>
              </a:cxnLst>
              <a:rect l="0" t="0" r="r" b="b"/>
              <a:pathLst>
                <a:path w="70" h="102">
                  <a:moveTo>
                    <a:pt x="50" y="5"/>
                  </a:moveTo>
                  <a:cubicBezTo>
                    <a:pt x="35" y="0"/>
                    <a:pt x="16" y="17"/>
                    <a:pt x="8" y="42"/>
                  </a:cubicBezTo>
                  <a:cubicBezTo>
                    <a:pt x="0" y="68"/>
                    <a:pt x="5" y="92"/>
                    <a:pt x="20" y="97"/>
                  </a:cubicBezTo>
                  <a:cubicBezTo>
                    <a:pt x="34" y="102"/>
                    <a:pt x="53" y="85"/>
                    <a:pt x="61" y="60"/>
                  </a:cubicBezTo>
                  <a:cubicBezTo>
                    <a:pt x="70" y="34"/>
                    <a:pt x="65" y="10"/>
                    <a:pt x="50" y="5"/>
                  </a:cubicBezTo>
                  <a:close/>
                </a:path>
              </a:pathLst>
            </a:custGeom>
            <a:solidFill>
              <a:srgbClr val="FFDB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p:cNvSpPr>
              <a:spLocks/>
            </p:cNvSpPr>
            <p:nvPr/>
          </p:nvSpPr>
          <p:spPr bwMode="auto">
            <a:xfrm>
              <a:off x="-1565556" y="6084889"/>
              <a:ext cx="825500" cy="1020763"/>
            </a:xfrm>
            <a:custGeom>
              <a:avLst/>
              <a:gdLst>
                <a:gd name="T0" fmla="*/ 116 w 220"/>
                <a:gd name="T1" fmla="*/ 0 h 271"/>
                <a:gd name="T2" fmla="*/ 0 w 220"/>
                <a:gd name="T3" fmla="*/ 35 h 271"/>
                <a:gd name="T4" fmla="*/ 44 w 220"/>
                <a:gd name="T5" fmla="*/ 271 h 271"/>
                <a:gd name="T6" fmla="*/ 202 w 220"/>
                <a:gd name="T7" fmla="*/ 271 h 271"/>
                <a:gd name="T8" fmla="*/ 220 w 220"/>
                <a:gd name="T9" fmla="*/ 36 h 271"/>
                <a:gd name="T10" fmla="*/ 116 w 220"/>
                <a:gd name="T11" fmla="*/ 0 h 271"/>
              </a:gdLst>
              <a:ahLst/>
              <a:cxnLst>
                <a:cxn ang="0">
                  <a:pos x="T0" y="T1"/>
                </a:cxn>
                <a:cxn ang="0">
                  <a:pos x="T2" y="T3"/>
                </a:cxn>
                <a:cxn ang="0">
                  <a:pos x="T4" y="T5"/>
                </a:cxn>
                <a:cxn ang="0">
                  <a:pos x="T6" y="T7"/>
                </a:cxn>
                <a:cxn ang="0">
                  <a:pos x="T8" y="T9"/>
                </a:cxn>
                <a:cxn ang="0">
                  <a:pos x="T10" y="T11"/>
                </a:cxn>
              </a:cxnLst>
              <a:rect l="0" t="0" r="r" b="b"/>
              <a:pathLst>
                <a:path w="220" h="271">
                  <a:moveTo>
                    <a:pt x="116" y="0"/>
                  </a:moveTo>
                  <a:cubicBezTo>
                    <a:pt x="116" y="0"/>
                    <a:pt x="0" y="28"/>
                    <a:pt x="0" y="35"/>
                  </a:cubicBezTo>
                  <a:cubicBezTo>
                    <a:pt x="0" y="42"/>
                    <a:pt x="44" y="271"/>
                    <a:pt x="44" y="271"/>
                  </a:cubicBezTo>
                  <a:cubicBezTo>
                    <a:pt x="202" y="271"/>
                    <a:pt x="202" y="271"/>
                    <a:pt x="202" y="271"/>
                  </a:cubicBezTo>
                  <a:cubicBezTo>
                    <a:pt x="220" y="36"/>
                    <a:pt x="220" y="36"/>
                    <a:pt x="220" y="36"/>
                  </a:cubicBezTo>
                  <a:cubicBezTo>
                    <a:pt x="116" y="0"/>
                    <a:pt x="116" y="0"/>
                    <a:pt x="11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p:cNvSpPr>
              <a:spLocks/>
            </p:cNvSpPr>
            <p:nvPr/>
          </p:nvSpPr>
          <p:spPr bwMode="auto">
            <a:xfrm>
              <a:off x="-1856068" y="5788026"/>
              <a:ext cx="549275" cy="1317625"/>
            </a:xfrm>
            <a:custGeom>
              <a:avLst/>
              <a:gdLst>
                <a:gd name="T0" fmla="*/ 258 w 346"/>
                <a:gd name="T1" fmla="*/ 0 h 830"/>
                <a:gd name="T2" fmla="*/ 258 w 346"/>
                <a:gd name="T3" fmla="*/ 90 h 830"/>
                <a:gd name="T4" fmla="*/ 346 w 346"/>
                <a:gd name="T5" fmla="*/ 830 h 830"/>
                <a:gd name="T6" fmla="*/ 197 w 346"/>
                <a:gd name="T7" fmla="*/ 830 h 830"/>
                <a:gd name="T8" fmla="*/ 36 w 346"/>
                <a:gd name="T9" fmla="*/ 500 h 830"/>
                <a:gd name="T10" fmla="*/ 190 w 346"/>
                <a:gd name="T11" fmla="*/ 398 h 830"/>
                <a:gd name="T12" fmla="*/ 0 w 346"/>
                <a:gd name="T13" fmla="*/ 308 h 830"/>
                <a:gd name="T14" fmla="*/ 176 w 346"/>
                <a:gd name="T15" fmla="*/ 38 h 830"/>
                <a:gd name="T16" fmla="*/ 258 w 346"/>
                <a:gd name="T17" fmla="*/ 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6" h="830">
                  <a:moveTo>
                    <a:pt x="258" y="0"/>
                  </a:moveTo>
                  <a:lnTo>
                    <a:pt x="258" y="90"/>
                  </a:lnTo>
                  <a:lnTo>
                    <a:pt x="346" y="830"/>
                  </a:lnTo>
                  <a:lnTo>
                    <a:pt x="197" y="830"/>
                  </a:lnTo>
                  <a:lnTo>
                    <a:pt x="36" y="500"/>
                  </a:lnTo>
                  <a:lnTo>
                    <a:pt x="190" y="398"/>
                  </a:lnTo>
                  <a:lnTo>
                    <a:pt x="0" y="308"/>
                  </a:lnTo>
                  <a:lnTo>
                    <a:pt x="176" y="38"/>
                  </a:lnTo>
                  <a:lnTo>
                    <a:pt x="258" y="0"/>
                  </a:lnTo>
                  <a:close/>
                </a:path>
              </a:pathLst>
            </a:custGeom>
            <a:solidFill>
              <a:srgbClr val="605F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p:cNvSpPr>
            <p:nvPr/>
          </p:nvSpPr>
          <p:spPr bwMode="auto">
            <a:xfrm>
              <a:off x="-954368" y="5788026"/>
              <a:ext cx="544513" cy="1317625"/>
            </a:xfrm>
            <a:custGeom>
              <a:avLst/>
              <a:gdLst>
                <a:gd name="T0" fmla="*/ 86 w 343"/>
                <a:gd name="T1" fmla="*/ 0 h 830"/>
                <a:gd name="T2" fmla="*/ 86 w 343"/>
                <a:gd name="T3" fmla="*/ 90 h 830"/>
                <a:gd name="T4" fmla="*/ 0 w 343"/>
                <a:gd name="T5" fmla="*/ 830 h 830"/>
                <a:gd name="T6" fmla="*/ 147 w 343"/>
                <a:gd name="T7" fmla="*/ 830 h 830"/>
                <a:gd name="T8" fmla="*/ 308 w 343"/>
                <a:gd name="T9" fmla="*/ 500 h 830"/>
                <a:gd name="T10" fmla="*/ 154 w 343"/>
                <a:gd name="T11" fmla="*/ 398 h 830"/>
                <a:gd name="T12" fmla="*/ 343 w 343"/>
                <a:gd name="T13" fmla="*/ 308 h 830"/>
                <a:gd name="T14" fmla="*/ 190 w 343"/>
                <a:gd name="T15" fmla="*/ 48 h 830"/>
                <a:gd name="T16" fmla="*/ 86 w 343"/>
                <a:gd name="T17" fmla="*/ 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3" h="830">
                  <a:moveTo>
                    <a:pt x="86" y="0"/>
                  </a:moveTo>
                  <a:lnTo>
                    <a:pt x="86" y="90"/>
                  </a:lnTo>
                  <a:lnTo>
                    <a:pt x="0" y="830"/>
                  </a:lnTo>
                  <a:lnTo>
                    <a:pt x="147" y="830"/>
                  </a:lnTo>
                  <a:lnTo>
                    <a:pt x="308" y="500"/>
                  </a:lnTo>
                  <a:lnTo>
                    <a:pt x="154" y="398"/>
                  </a:lnTo>
                  <a:lnTo>
                    <a:pt x="343" y="308"/>
                  </a:lnTo>
                  <a:lnTo>
                    <a:pt x="190" y="48"/>
                  </a:lnTo>
                  <a:lnTo>
                    <a:pt x="86" y="0"/>
                  </a:lnTo>
                  <a:close/>
                </a:path>
              </a:pathLst>
            </a:custGeom>
            <a:solidFill>
              <a:srgbClr val="605F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0"/>
            <p:cNvSpPr>
              <a:spLocks/>
            </p:cNvSpPr>
            <p:nvPr/>
          </p:nvSpPr>
          <p:spPr bwMode="auto">
            <a:xfrm>
              <a:off x="-1265518" y="6084889"/>
              <a:ext cx="269875" cy="263525"/>
            </a:xfrm>
            <a:custGeom>
              <a:avLst/>
              <a:gdLst>
                <a:gd name="T0" fmla="*/ 0 w 72"/>
                <a:gd name="T1" fmla="*/ 39 h 70"/>
                <a:gd name="T2" fmla="*/ 20 w 72"/>
                <a:gd name="T3" fmla="*/ 70 h 70"/>
                <a:gd name="T4" fmla="*/ 51 w 72"/>
                <a:gd name="T5" fmla="*/ 70 h 70"/>
                <a:gd name="T6" fmla="*/ 72 w 72"/>
                <a:gd name="T7" fmla="*/ 39 h 70"/>
                <a:gd name="T8" fmla="*/ 36 w 72"/>
                <a:gd name="T9" fmla="*/ 0 h 70"/>
                <a:gd name="T10" fmla="*/ 0 w 72"/>
                <a:gd name="T11" fmla="*/ 39 h 70"/>
              </a:gdLst>
              <a:ahLst/>
              <a:cxnLst>
                <a:cxn ang="0">
                  <a:pos x="T0" y="T1"/>
                </a:cxn>
                <a:cxn ang="0">
                  <a:pos x="T2" y="T3"/>
                </a:cxn>
                <a:cxn ang="0">
                  <a:pos x="T4" y="T5"/>
                </a:cxn>
                <a:cxn ang="0">
                  <a:pos x="T6" y="T7"/>
                </a:cxn>
                <a:cxn ang="0">
                  <a:pos x="T8" y="T9"/>
                </a:cxn>
                <a:cxn ang="0">
                  <a:pos x="T10" y="T11"/>
                </a:cxn>
              </a:cxnLst>
              <a:rect l="0" t="0" r="r" b="b"/>
              <a:pathLst>
                <a:path w="72" h="70">
                  <a:moveTo>
                    <a:pt x="0" y="39"/>
                  </a:moveTo>
                  <a:cubicBezTo>
                    <a:pt x="20" y="70"/>
                    <a:pt x="20" y="70"/>
                    <a:pt x="20" y="70"/>
                  </a:cubicBezTo>
                  <a:cubicBezTo>
                    <a:pt x="31" y="70"/>
                    <a:pt x="41" y="70"/>
                    <a:pt x="51" y="70"/>
                  </a:cubicBezTo>
                  <a:cubicBezTo>
                    <a:pt x="72" y="39"/>
                    <a:pt x="72" y="39"/>
                    <a:pt x="72" y="39"/>
                  </a:cubicBezTo>
                  <a:cubicBezTo>
                    <a:pt x="36" y="0"/>
                    <a:pt x="36" y="0"/>
                    <a:pt x="36" y="0"/>
                  </a:cubicBezTo>
                  <a:cubicBezTo>
                    <a:pt x="0" y="39"/>
                    <a:pt x="0" y="39"/>
                    <a:pt x="0" y="39"/>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31"/>
            <p:cNvSpPr>
              <a:spLocks/>
            </p:cNvSpPr>
            <p:nvPr/>
          </p:nvSpPr>
          <p:spPr bwMode="auto">
            <a:xfrm>
              <a:off x="-1298856" y="6348414"/>
              <a:ext cx="333375" cy="757238"/>
            </a:xfrm>
            <a:custGeom>
              <a:avLst/>
              <a:gdLst>
                <a:gd name="T0" fmla="*/ 68 w 210"/>
                <a:gd name="T1" fmla="*/ 0 h 477"/>
                <a:gd name="T2" fmla="*/ 0 w 210"/>
                <a:gd name="T3" fmla="*/ 477 h 477"/>
                <a:gd name="T4" fmla="*/ 210 w 210"/>
                <a:gd name="T5" fmla="*/ 477 h 477"/>
                <a:gd name="T6" fmla="*/ 142 w 210"/>
                <a:gd name="T7" fmla="*/ 0 h 477"/>
                <a:gd name="T8" fmla="*/ 68 w 210"/>
                <a:gd name="T9" fmla="*/ 0 h 477"/>
              </a:gdLst>
              <a:ahLst/>
              <a:cxnLst>
                <a:cxn ang="0">
                  <a:pos x="T0" y="T1"/>
                </a:cxn>
                <a:cxn ang="0">
                  <a:pos x="T2" y="T3"/>
                </a:cxn>
                <a:cxn ang="0">
                  <a:pos x="T4" y="T5"/>
                </a:cxn>
                <a:cxn ang="0">
                  <a:pos x="T6" y="T7"/>
                </a:cxn>
                <a:cxn ang="0">
                  <a:pos x="T8" y="T9"/>
                </a:cxn>
              </a:cxnLst>
              <a:rect l="0" t="0" r="r" b="b"/>
              <a:pathLst>
                <a:path w="210" h="477">
                  <a:moveTo>
                    <a:pt x="68" y="0"/>
                  </a:moveTo>
                  <a:lnTo>
                    <a:pt x="0" y="477"/>
                  </a:lnTo>
                  <a:lnTo>
                    <a:pt x="210" y="477"/>
                  </a:lnTo>
                  <a:lnTo>
                    <a:pt x="142" y="0"/>
                  </a:lnTo>
                  <a:lnTo>
                    <a:pt x="6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2"/>
            <p:cNvSpPr>
              <a:spLocks/>
            </p:cNvSpPr>
            <p:nvPr/>
          </p:nvSpPr>
          <p:spPr bwMode="auto">
            <a:xfrm>
              <a:off x="-1298856" y="6348414"/>
              <a:ext cx="333375" cy="757238"/>
            </a:xfrm>
            <a:custGeom>
              <a:avLst/>
              <a:gdLst>
                <a:gd name="T0" fmla="*/ 68 w 210"/>
                <a:gd name="T1" fmla="*/ 0 h 477"/>
                <a:gd name="T2" fmla="*/ 0 w 210"/>
                <a:gd name="T3" fmla="*/ 477 h 477"/>
                <a:gd name="T4" fmla="*/ 210 w 210"/>
                <a:gd name="T5" fmla="*/ 477 h 477"/>
                <a:gd name="T6" fmla="*/ 142 w 210"/>
                <a:gd name="T7" fmla="*/ 0 h 477"/>
                <a:gd name="T8" fmla="*/ 68 w 210"/>
                <a:gd name="T9" fmla="*/ 0 h 477"/>
              </a:gdLst>
              <a:ahLst/>
              <a:cxnLst>
                <a:cxn ang="0">
                  <a:pos x="T0" y="T1"/>
                </a:cxn>
                <a:cxn ang="0">
                  <a:pos x="T2" y="T3"/>
                </a:cxn>
                <a:cxn ang="0">
                  <a:pos x="T4" y="T5"/>
                </a:cxn>
                <a:cxn ang="0">
                  <a:pos x="T6" y="T7"/>
                </a:cxn>
                <a:cxn ang="0">
                  <a:pos x="T8" y="T9"/>
                </a:cxn>
              </a:cxnLst>
              <a:rect l="0" t="0" r="r" b="b"/>
              <a:pathLst>
                <a:path w="210" h="477">
                  <a:moveTo>
                    <a:pt x="68" y="0"/>
                  </a:moveTo>
                  <a:lnTo>
                    <a:pt x="0" y="477"/>
                  </a:lnTo>
                  <a:lnTo>
                    <a:pt x="210" y="477"/>
                  </a:lnTo>
                  <a:lnTo>
                    <a:pt x="142" y="0"/>
                  </a:lnTo>
                  <a:lnTo>
                    <a:pt x="6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p:cNvSpPr>
            <p:nvPr/>
          </p:nvSpPr>
          <p:spPr bwMode="auto">
            <a:xfrm>
              <a:off x="-1471893" y="5694364"/>
              <a:ext cx="341313" cy="661988"/>
            </a:xfrm>
            <a:custGeom>
              <a:avLst/>
              <a:gdLst>
                <a:gd name="T0" fmla="*/ 16 w 215"/>
                <a:gd name="T1" fmla="*/ 0 h 417"/>
                <a:gd name="T2" fmla="*/ 0 w 215"/>
                <a:gd name="T3" fmla="*/ 66 h 417"/>
                <a:gd name="T4" fmla="*/ 47 w 215"/>
                <a:gd name="T5" fmla="*/ 417 h 417"/>
                <a:gd name="T6" fmla="*/ 215 w 215"/>
                <a:gd name="T7" fmla="*/ 246 h 417"/>
                <a:gd name="T8" fmla="*/ 16 w 215"/>
                <a:gd name="T9" fmla="*/ 0 h 417"/>
              </a:gdLst>
              <a:ahLst/>
              <a:cxnLst>
                <a:cxn ang="0">
                  <a:pos x="T0" y="T1"/>
                </a:cxn>
                <a:cxn ang="0">
                  <a:pos x="T2" y="T3"/>
                </a:cxn>
                <a:cxn ang="0">
                  <a:pos x="T4" y="T5"/>
                </a:cxn>
                <a:cxn ang="0">
                  <a:pos x="T6" y="T7"/>
                </a:cxn>
                <a:cxn ang="0">
                  <a:pos x="T8" y="T9"/>
                </a:cxn>
              </a:cxnLst>
              <a:rect l="0" t="0" r="r" b="b"/>
              <a:pathLst>
                <a:path w="215" h="417">
                  <a:moveTo>
                    <a:pt x="16" y="0"/>
                  </a:moveTo>
                  <a:lnTo>
                    <a:pt x="0" y="66"/>
                  </a:lnTo>
                  <a:lnTo>
                    <a:pt x="47" y="417"/>
                  </a:lnTo>
                  <a:lnTo>
                    <a:pt x="215" y="246"/>
                  </a:lnTo>
                  <a:lnTo>
                    <a:pt x="16" y="0"/>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p:cNvSpPr>
              <a:spLocks/>
            </p:cNvSpPr>
            <p:nvPr/>
          </p:nvSpPr>
          <p:spPr bwMode="auto">
            <a:xfrm>
              <a:off x="-1471893" y="5694364"/>
              <a:ext cx="341313" cy="661988"/>
            </a:xfrm>
            <a:custGeom>
              <a:avLst/>
              <a:gdLst>
                <a:gd name="T0" fmla="*/ 16 w 215"/>
                <a:gd name="T1" fmla="*/ 0 h 417"/>
                <a:gd name="T2" fmla="*/ 0 w 215"/>
                <a:gd name="T3" fmla="*/ 66 h 417"/>
                <a:gd name="T4" fmla="*/ 47 w 215"/>
                <a:gd name="T5" fmla="*/ 417 h 417"/>
                <a:gd name="T6" fmla="*/ 215 w 215"/>
                <a:gd name="T7" fmla="*/ 246 h 417"/>
                <a:gd name="T8" fmla="*/ 16 w 215"/>
                <a:gd name="T9" fmla="*/ 0 h 417"/>
              </a:gdLst>
              <a:ahLst/>
              <a:cxnLst>
                <a:cxn ang="0">
                  <a:pos x="T0" y="T1"/>
                </a:cxn>
                <a:cxn ang="0">
                  <a:pos x="T2" y="T3"/>
                </a:cxn>
                <a:cxn ang="0">
                  <a:pos x="T4" y="T5"/>
                </a:cxn>
                <a:cxn ang="0">
                  <a:pos x="T6" y="T7"/>
                </a:cxn>
                <a:cxn ang="0">
                  <a:pos x="T8" y="T9"/>
                </a:cxn>
              </a:cxnLst>
              <a:rect l="0" t="0" r="r" b="b"/>
              <a:pathLst>
                <a:path w="215" h="417">
                  <a:moveTo>
                    <a:pt x="16" y="0"/>
                  </a:moveTo>
                  <a:lnTo>
                    <a:pt x="0" y="66"/>
                  </a:lnTo>
                  <a:lnTo>
                    <a:pt x="47" y="417"/>
                  </a:lnTo>
                  <a:lnTo>
                    <a:pt x="215" y="246"/>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p:cNvSpPr>
              <a:spLocks/>
            </p:cNvSpPr>
            <p:nvPr/>
          </p:nvSpPr>
          <p:spPr bwMode="auto">
            <a:xfrm>
              <a:off x="-1446493" y="5562601"/>
              <a:ext cx="628650" cy="217488"/>
            </a:xfrm>
            <a:custGeom>
              <a:avLst/>
              <a:gdLst>
                <a:gd name="T0" fmla="*/ 0 w 167"/>
                <a:gd name="T1" fmla="*/ 0 h 58"/>
                <a:gd name="T2" fmla="*/ 0 w 167"/>
                <a:gd name="T3" fmla="*/ 6 h 58"/>
                <a:gd name="T4" fmla="*/ 84 w 167"/>
                <a:gd name="T5" fmla="*/ 58 h 58"/>
                <a:gd name="T6" fmla="*/ 86 w 167"/>
                <a:gd name="T7" fmla="*/ 58 h 58"/>
                <a:gd name="T8" fmla="*/ 167 w 167"/>
                <a:gd name="T9" fmla="*/ 9 h 58"/>
                <a:gd name="T10" fmla="*/ 167 w 167"/>
                <a:gd name="T11" fmla="*/ 0 h 58"/>
                <a:gd name="T12" fmla="*/ 0 w 167"/>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67" h="58">
                  <a:moveTo>
                    <a:pt x="0" y="0"/>
                  </a:moveTo>
                  <a:cubicBezTo>
                    <a:pt x="0" y="6"/>
                    <a:pt x="0" y="6"/>
                    <a:pt x="0" y="6"/>
                  </a:cubicBezTo>
                  <a:cubicBezTo>
                    <a:pt x="0" y="6"/>
                    <a:pt x="43" y="56"/>
                    <a:pt x="84" y="58"/>
                  </a:cubicBezTo>
                  <a:cubicBezTo>
                    <a:pt x="84" y="58"/>
                    <a:pt x="85" y="58"/>
                    <a:pt x="86" y="58"/>
                  </a:cubicBezTo>
                  <a:cubicBezTo>
                    <a:pt x="126" y="58"/>
                    <a:pt x="167" y="9"/>
                    <a:pt x="167" y="9"/>
                  </a:cubicBezTo>
                  <a:cubicBezTo>
                    <a:pt x="167" y="0"/>
                    <a:pt x="167" y="0"/>
                    <a:pt x="167" y="0"/>
                  </a:cubicBezTo>
                  <a:cubicBezTo>
                    <a:pt x="0" y="0"/>
                    <a:pt x="0" y="0"/>
                    <a:pt x="0" y="0"/>
                  </a:cubicBezTo>
                </a:path>
              </a:pathLst>
            </a:custGeom>
            <a:solidFill>
              <a:srgbClr val="CCA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p:cNvSpPr>
              <a:spLocks/>
            </p:cNvSpPr>
            <p:nvPr/>
          </p:nvSpPr>
          <p:spPr bwMode="auto">
            <a:xfrm>
              <a:off x="-1892581" y="3751264"/>
              <a:ext cx="1603375" cy="1603375"/>
            </a:xfrm>
            <a:custGeom>
              <a:avLst/>
              <a:gdLst>
                <a:gd name="T0" fmla="*/ 335 w 427"/>
                <a:gd name="T1" fmla="*/ 61 h 426"/>
                <a:gd name="T2" fmla="*/ 403 w 427"/>
                <a:gd name="T3" fmla="*/ 129 h 426"/>
                <a:gd name="T4" fmla="*/ 207 w 427"/>
                <a:gd name="T5" fmla="*/ 424 h 426"/>
                <a:gd name="T6" fmla="*/ 33 w 427"/>
                <a:gd name="T7" fmla="*/ 332 h 426"/>
                <a:gd name="T8" fmla="*/ 50 w 427"/>
                <a:gd name="T9" fmla="*/ 82 h 426"/>
                <a:gd name="T10" fmla="*/ 335 w 427"/>
                <a:gd name="T11" fmla="*/ 61 h 426"/>
              </a:gdLst>
              <a:ahLst/>
              <a:cxnLst>
                <a:cxn ang="0">
                  <a:pos x="T0" y="T1"/>
                </a:cxn>
                <a:cxn ang="0">
                  <a:pos x="T2" y="T3"/>
                </a:cxn>
                <a:cxn ang="0">
                  <a:pos x="T4" y="T5"/>
                </a:cxn>
                <a:cxn ang="0">
                  <a:pos x="T6" y="T7"/>
                </a:cxn>
                <a:cxn ang="0">
                  <a:pos x="T8" y="T9"/>
                </a:cxn>
                <a:cxn ang="0">
                  <a:pos x="T10" y="T11"/>
                </a:cxn>
              </a:cxnLst>
              <a:rect l="0" t="0" r="r" b="b"/>
              <a:pathLst>
                <a:path w="427" h="426">
                  <a:moveTo>
                    <a:pt x="335" y="61"/>
                  </a:moveTo>
                  <a:cubicBezTo>
                    <a:pt x="373" y="67"/>
                    <a:pt x="394" y="94"/>
                    <a:pt x="403" y="129"/>
                  </a:cubicBezTo>
                  <a:cubicBezTo>
                    <a:pt x="427" y="222"/>
                    <a:pt x="377" y="422"/>
                    <a:pt x="207" y="424"/>
                  </a:cubicBezTo>
                  <a:cubicBezTo>
                    <a:pt x="119" y="426"/>
                    <a:pt x="56" y="403"/>
                    <a:pt x="33" y="332"/>
                  </a:cubicBezTo>
                  <a:cubicBezTo>
                    <a:pt x="10" y="261"/>
                    <a:pt x="0" y="146"/>
                    <a:pt x="50" y="82"/>
                  </a:cubicBezTo>
                  <a:cubicBezTo>
                    <a:pt x="113" y="1"/>
                    <a:pt x="246" y="0"/>
                    <a:pt x="335" y="61"/>
                  </a:cubicBezTo>
                  <a:close/>
                </a:path>
              </a:pathLst>
            </a:custGeom>
            <a:solidFill>
              <a:srgbClr val="755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p:cNvSpPr>
              <a:spLocks/>
            </p:cNvSpPr>
            <p:nvPr/>
          </p:nvSpPr>
          <p:spPr bwMode="auto">
            <a:xfrm>
              <a:off x="-2095781" y="3929064"/>
              <a:ext cx="1927225" cy="1779588"/>
            </a:xfrm>
            <a:custGeom>
              <a:avLst/>
              <a:gdLst>
                <a:gd name="T0" fmla="*/ 257 w 513"/>
                <a:gd name="T1" fmla="*/ 0 h 473"/>
                <a:gd name="T2" fmla="*/ 115 w 513"/>
                <a:gd name="T3" fmla="*/ 378 h 473"/>
                <a:gd name="T4" fmla="*/ 257 w 513"/>
                <a:gd name="T5" fmla="*/ 473 h 473"/>
                <a:gd name="T6" fmla="*/ 398 w 513"/>
                <a:gd name="T7" fmla="*/ 378 h 473"/>
                <a:gd name="T8" fmla="*/ 257 w 513"/>
                <a:gd name="T9" fmla="*/ 0 h 473"/>
              </a:gdLst>
              <a:ahLst/>
              <a:cxnLst>
                <a:cxn ang="0">
                  <a:pos x="T0" y="T1"/>
                </a:cxn>
                <a:cxn ang="0">
                  <a:pos x="T2" y="T3"/>
                </a:cxn>
                <a:cxn ang="0">
                  <a:pos x="T4" y="T5"/>
                </a:cxn>
                <a:cxn ang="0">
                  <a:pos x="T6" y="T7"/>
                </a:cxn>
                <a:cxn ang="0">
                  <a:pos x="T8" y="T9"/>
                </a:cxn>
              </a:cxnLst>
              <a:rect l="0" t="0" r="r" b="b"/>
              <a:pathLst>
                <a:path w="513" h="473">
                  <a:moveTo>
                    <a:pt x="257" y="0"/>
                  </a:moveTo>
                  <a:cubicBezTo>
                    <a:pt x="0" y="0"/>
                    <a:pt x="99" y="351"/>
                    <a:pt x="115" y="378"/>
                  </a:cubicBezTo>
                  <a:cubicBezTo>
                    <a:pt x="134" y="408"/>
                    <a:pt x="215" y="473"/>
                    <a:pt x="257" y="473"/>
                  </a:cubicBezTo>
                  <a:cubicBezTo>
                    <a:pt x="298" y="473"/>
                    <a:pt x="380" y="408"/>
                    <a:pt x="398" y="378"/>
                  </a:cubicBezTo>
                  <a:cubicBezTo>
                    <a:pt x="415" y="351"/>
                    <a:pt x="513" y="0"/>
                    <a:pt x="257" y="0"/>
                  </a:cubicBezTo>
                  <a:close/>
                </a:path>
              </a:pathLst>
            </a:custGeom>
            <a:solidFill>
              <a:srgbClr val="FFDB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p:cNvSpPr>
              <a:spLocks/>
            </p:cNvSpPr>
            <p:nvPr/>
          </p:nvSpPr>
          <p:spPr bwMode="auto">
            <a:xfrm>
              <a:off x="-1944968" y="3883026"/>
              <a:ext cx="1619250" cy="1054100"/>
            </a:xfrm>
            <a:custGeom>
              <a:avLst/>
              <a:gdLst>
                <a:gd name="T0" fmla="*/ 93 w 431"/>
                <a:gd name="T1" fmla="*/ 122 h 280"/>
                <a:gd name="T2" fmla="*/ 215 w 431"/>
                <a:gd name="T3" fmla="*/ 126 h 280"/>
                <a:gd name="T4" fmla="*/ 392 w 431"/>
                <a:gd name="T5" fmla="*/ 247 h 280"/>
                <a:gd name="T6" fmla="*/ 223 w 431"/>
                <a:gd name="T7" fmla="*/ 7 h 280"/>
                <a:gd name="T8" fmla="*/ 44 w 431"/>
                <a:gd name="T9" fmla="*/ 280 h 280"/>
                <a:gd name="T10" fmla="*/ 93 w 431"/>
                <a:gd name="T11" fmla="*/ 122 h 280"/>
              </a:gdLst>
              <a:ahLst/>
              <a:cxnLst>
                <a:cxn ang="0">
                  <a:pos x="T0" y="T1"/>
                </a:cxn>
                <a:cxn ang="0">
                  <a:pos x="T2" y="T3"/>
                </a:cxn>
                <a:cxn ang="0">
                  <a:pos x="T4" y="T5"/>
                </a:cxn>
                <a:cxn ang="0">
                  <a:pos x="T6" y="T7"/>
                </a:cxn>
                <a:cxn ang="0">
                  <a:pos x="T8" y="T9"/>
                </a:cxn>
                <a:cxn ang="0">
                  <a:pos x="T10" y="T11"/>
                </a:cxn>
              </a:cxnLst>
              <a:rect l="0" t="0" r="r" b="b"/>
              <a:pathLst>
                <a:path w="431" h="280">
                  <a:moveTo>
                    <a:pt x="93" y="122"/>
                  </a:moveTo>
                  <a:cubicBezTo>
                    <a:pt x="138" y="150"/>
                    <a:pt x="174" y="109"/>
                    <a:pt x="215" y="126"/>
                  </a:cubicBezTo>
                  <a:cubicBezTo>
                    <a:pt x="256" y="144"/>
                    <a:pt x="368" y="59"/>
                    <a:pt x="392" y="247"/>
                  </a:cubicBezTo>
                  <a:cubicBezTo>
                    <a:pt x="431" y="110"/>
                    <a:pt x="372" y="13"/>
                    <a:pt x="223" y="7"/>
                  </a:cubicBezTo>
                  <a:cubicBezTo>
                    <a:pt x="64" y="0"/>
                    <a:pt x="0" y="145"/>
                    <a:pt x="44" y="280"/>
                  </a:cubicBezTo>
                  <a:cubicBezTo>
                    <a:pt x="41" y="206"/>
                    <a:pt x="59" y="159"/>
                    <a:pt x="93" y="122"/>
                  </a:cubicBezTo>
                  <a:close/>
                </a:path>
              </a:pathLst>
            </a:custGeom>
            <a:solidFill>
              <a:srgbClr val="755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9"/>
            <p:cNvSpPr>
              <a:spLocks/>
            </p:cNvSpPr>
            <p:nvPr/>
          </p:nvSpPr>
          <p:spPr bwMode="auto">
            <a:xfrm>
              <a:off x="-1611593" y="4256089"/>
              <a:ext cx="612775" cy="153988"/>
            </a:xfrm>
            <a:custGeom>
              <a:avLst/>
              <a:gdLst>
                <a:gd name="T0" fmla="*/ 0 w 163"/>
                <a:gd name="T1" fmla="*/ 11 h 41"/>
                <a:gd name="T2" fmla="*/ 58 w 163"/>
                <a:gd name="T3" fmla="*/ 40 h 41"/>
                <a:gd name="T4" fmla="*/ 104 w 163"/>
                <a:gd name="T5" fmla="*/ 34 h 41"/>
                <a:gd name="T6" fmla="*/ 162 w 163"/>
                <a:gd name="T7" fmla="*/ 9 h 41"/>
                <a:gd name="T8" fmla="*/ 161 w 163"/>
                <a:gd name="T9" fmla="*/ 5 h 41"/>
                <a:gd name="T10" fmla="*/ 73 w 163"/>
                <a:gd name="T11" fmla="*/ 26 h 41"/>
                <a:gd name="T12" fmla="*/ 3 w 163"/>
                <a:gd name="T13" fmla="*/ 10 h 41"/>
                <a:gd name="T14" fmla="*/ 0 w 163"/>
                <a:gd name="T15" fmla="*/ 1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3" h="41">
                  <a:moveTo>
                    <a:pt x="0" y="11"/>
                  </a:moveTo>
                  <a:cubicBezTo>
                    <a:pt x="1" y="35"/>
                    <a:pt x="41" y="38"/>
                    <a:pt x="58" y="40"/>
                  </a:cubicBezTo>
                  <a:cubicBezTo>
                    <a:pt x="74" y="41"/>
                    <a:pt x="89" y="38"/>
                    <a:pt x="104" y="34"/>
                  </a:cubicBezTo>
                  <a:cubicBezTo>
                    <a:pt x="123" y="28"/>
                    <a:pt x="147" y="22"/>
                    <a:pt x="162" y="9"/>
                  </a:cubicBezTo>
                  <a:cubicBezTo>
                    <a:pt x="163" y="8"/>
                    <a:pt x="163" y="5"/>
                    <a:pt x="161" y="5"/>
                  </a:cubicBezTo>
                  <a:cubicBezTo>
                    <a:pt x="132" y="0"/>
                    <a:pt x="102" y="24"/>
                    <a:pt x="73" y="26"/>
                  </a:cubicBezTo>
                  <a:cubicBezTo>
                    <a:pt x="50" y="28"/>
                    <a:pt x="20" y="25"/>
                    <a:pt x="3" y="10"/>
                  </a:cubicBezTo>
                  <a:cubicBezTo>
                    <a:pt x="2" y="9"/>
                    <a:pt x="0" y="10"/>
                    <a:pt x="0" y="11"/>
                  </a:cubicBezTo>
                  <a:close/>
                </a:path>
              </a:pathLst>
            </a:custGeom>
            <a:solidFill>
              <a:srgbClr val="755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p:cNvSpPr>
              <a:spLocks noEditPoints="1"/>
            </p:cNvSpPr>
            <p:nvPr/>
          </p:nvSpPr>
          <p:spPr bwMode="auto">
            <a:xfrm>
              <a:off x="-1716368" y="4730751"/>
              <a:ext cx="1182688" cy="433388"/>
            </a:xfrm>
            <a:custGeom>
              <a:avLst/>
              <a:gdLst>
                <a:gd name="T0" fmla="*/ 235 w 315"/>
                <a:gd name="T1" fmla="*/ 114 h 115"/>
                <a:gd name="T2" fmla="*/ 240 w 315"/>
                <a:gd name="T3" fmla="*/ 114 h 115"/>
                <a:gd name="T4" fmla="*/ 296 w 315"/>
                <a:gd name="T5" fmla="*/ 68 h 115"/>
                <a:gd name="T6" fmla="*/ 308 w 315"/>
                <a:gd name="T7" fmla="*/ 30 h 115"/>
                <a:gd name="T8" fmla="*/ 314 w 315"/>
                <a:gd name="T9" fmla="*/ 16 h 115"/>
                <a:gd name="T10" fmla="*/ 306 w 315"/>
                <a:gd name="T11" fmla="*/ 6 h 115"/>
                <a:gd name="T12" fmla="*/ 237 w 315"/>
                <a:gd name="T13" fmla="*/ 2 h 115"/>
                <a:gd name="T14" fmla="*/ 237 w 315"/>
                <a:gd name="T15" fmla="*/ 9 h 115"/>
                <a:gd name="T16" fmla="*/ 284 w 315"/>
                <a:gd name="T17" fmla="*/ 14 h 115"/>
                <a:gd name="T18" fmla="*/ 282 w 315"/>
                <a:gd name="T19" fmla="*/ 85 h 115"/>
                <a:gd name="T20" fmla="*/ 235 w 315"/>
                <a:gd name="T21" fmla="*/ 108 h 115"/>
                <a:gd name="T22" fmla="*/ 235 w 315"/>
                <a:gd name="T23" fmla="*/ 114 h 115"/>
                <a:gd name="T24" fmla="*/ 157 w 315"/>
                <a:gd name="T25" fmla="*/ 16 h 115"/>
                <a:gd name="T26" fmla="*/ 83 w 315"/>
                <a:gd name="T27" fmla="*/ 3 h 115"/>
                <a:gd name="T28" fmla="*/ 78 w 315"/>
                <a:gd name="T29" fmla="*/ 2 h 115"/>
                <a:gd name="T30" fmla="*/ 77 w 315"/>
                <a:gd name="T31" fmla="*/ 9 h 115"/>
                <a:gd name="T32" fmla="*/ 130 w 315"/>
                <a:gd name="T33" fmla="*/ 27 h 115"/>
                <a:gd name="T34" fmla="*/ 99 w 315"/>
                <a:gd name="T35" fmla="*/ 103 h 115"/>
                <a:gd name="T36" fmla="*/ 76 w 315"/>
                <a:gd name="T37" fmla="*/ 108 h 115"/>
                <a:gd name="T38" fmla="*/ 75 w 315"/>
                <a:gd name="T39" fmla="*/ 114 h 115"/>
                <a:gd name="T40" fmla="*/ 129 w 315"/>
                <a:gd name="T41" fmla="*/ 80 h 115"/>
                <a:gd name="T42" fmla="*/ 157 w 315"/>
                <a:gd name="T43" fmla="*/ 41 h 115"/>
                <a:gd name="T44" fmla="*/ 182 w 315"/>
                <a:gd name="T45" fmla="*/ 79 h 115"/>
                <a:gd name="T46" fmla="*/ 235 w 315"/>
                <a:gd name="T47" fmla="*/ 114 h 115"/>
                <a:gd name="T48" fmla="*/ 235 w 315"/>
                <a:gd name="T49" fmla="*/ 108 h 115"/>
                <a:gd name="T50" fmla="*/ 211 w 315"/>
                <a:gd name="T51" fmla="*/ 103 h 115"/>
                <a:gd name="T52" fmla="*/ 185 w 315"/>
                <a:gd name="T53" fmla="*/ 27 h 115"/>
                <a:gd name="T54" fmla="*/ 237 w 315"/>
                <a:gd name="T55" fmla="*/ 9 h 115"/>
                <a:gd name="T56" fmla="*/ 237 w 315"/>
                <a:gd name="T57" fmla="*/ 2 h 115"/>
                <a:gd name="T58" fmla="*/ 232 w 315"/>
                <a:gd name="T59" fmla="*/ 2 h 115"/>
                <a:gd name="T60" fmla="*/ 157 w 315"/>
                <a:gd name="T61" fmla="*/ 16 h 115"/>
                <a:gd name="T62" fmla="*/ 78 w 315"/>
                <a:gd name="T63" fmla="*/ 2 h 115"/>
                <a:gd name="T64" fmla="*/ 10 w 315"/>
                <a:gd name="T65" fmla="*/ 6 h 115"/>
                <a:gd name="T66" fmla="*/ 0 w 315"/>
                <a:gd name="T67" fmla="*/ 17 h 115"/>
                <a:gd name="T68" fmla="*/ 5 w 315"/>
                <a:gd name="T69" fmla="*/ 31 h 115"/>
                <a:gd name="T70" fmla="*/ 15 w 315"/>
                <a:gd name="T71" fmla="*/ 69 h 115"/>
                <a:gd name="T72" fmla="*/ 69 w 315"/>
                <a:gd name="T73" fmla="*/ 114 h 115"/>
                <a:gd name="T74" fmla="*/ 75 w 315"/>
                <a:gd name="T75" fmla="*/ 114 h 115"/>
                <a:gd name="T76" fmla="*/ 76 w 315"/>
                <a:gd name="T77" fmla="*/ 108 h 115"/>
                <a:gd name="T78" fmla="*/ 28 w 315"/>
                <a:gd name="T79" fmla="*/ 86 h 115"/>
                <a:gd name="T80" fmla="*/ 31 w 315"/>
                <a:gd name="T81" fmla="*/ 15 h 115"/>
                <a:gd name="T82" fmla="*/ 77 w 315"/>
                <a:gd name="T83" fmla="*/ 9 h 115"/>
                <a:gd name="T84" fmla="*/ 78 w 315"/>
                <a:gd name="T85" fmla="*/ 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5" h="115">
                  <a:moveTo>
                    <a:pt x="235" y="114"/>
                  </a:moveTo>
                  <a:cubicBezTo>
                    <a:pt x="237" y="114"/>
                    <a:pt x="238" y="114"/>
                    <a:pt x="240" y="114"/>
                  </a:cubicBezTo>
                  <a:cubicBezTo>
                    <a:pt x="281" y="110"/>
                    <a:pt x="292" y="92"/>
                    <a:pt x="296" y="68"/>
                  </a:cubicBezTo>
                  <a:cubicBezTo>
                    <a:pt x="301" y="42"/>
                    <a:pt x="302" y="33"/>
                    <a:pt x="308" y="30"/>
                  </a:cubicBezTo>
                  <a:cubicBezTo>
                    <a:pt x="313" y="29"/>
                    <a:pt x="315" y="23"/>
                    <a:pt x="314" y="16"/>
                  </a:cubicBezTo>
                  <a:cubicBezTo>
                    <a:pt x="314" y="9"/>
                    <a:pt x="314" y="9"/>
                    <a:pt x="306" y="6"/>
                  </a:cubicBezTo>
                  <a:cubicBezTo>
                    <a:pt x="299" y="4"/>
                    <a:pt x="264" y="0"/>
                    <a:pt x="237" y="2"/>
                  </a:cubicBezTo>
                  <a:cubicBezTo>
                    <a:pt x="237" y="9"/>
                    <a:pt x="237" y="9"/>
                    <a:pt x="237" y="9"/>
                  </a:cubicBezTo>
                  <a:cubicBezTo>
                    <a:pt x="258" y="8"/>
                    <a:pt x="278" y="10"/>
                    <a:pt x="284" y="14"/>
                  </a:cubicBezTo>
                  <a:cubicBezTo>
                    <a:pt x="298" y="23"/>
                    <a:pt x="294" y="65"/>
                    <a:pt x="282" y="85"/>
                  </a:cubicBezTo>
                  <a:cubicBezTo>
                    <a:pt x="275" y="100"/>
                    <a:pt x="254" y="107"/>
                    <a:pt x="235" y="108"/>
                  </a:cubicBezTo>
                  <a:lnTo>
                    <a:pt x="235" y="114"/>
                  </a:lnTo>
                  <a:close/>
                  <a:moveTo>
                    <a:pt x="157" y="16"/>
                  </a:moveTo>
                  <a:cubicBezTo>
                    <a:pt x="148" y="16"/>
                    <a:pt x="110" y="5"/>
                    <a:pt x="83" y="3"/>
                  </a:cubicBezTo>
                  <a:cubicBezTo>
                    <a:pt x="82" y="3"/>
                    <a:pt x="80" y="2"/>
                    <a:pt x="78" y="2"/>
                  </a:cubicBezTo>
                  <a:cubicBezTo>
                    <a:pt x="77" y="9"/>
                    <a:pt x="77" y="9"/>
                    <a:pt x="77" y="9"/>
                  </a:cubicBezTo>
                  <a:cubicBezTo>
                    <a:pt x="99" y="10"/>
                    <a:pt x="122" y="15"/>
                    <a:pt x="130" y="27"/>
                  </a:cubicBezTo>
                  <a:cubicBezTo>
                    <a:pt x="142" y="46"/>
                    <a:pt x="119" y="93"/>
                    <a:pt x="99" y="103"/>
                  </a:cubicBezTo>
                  <a:cubicBezTo>
                    <a:pt x="93" y="106"/>
                    <a:pt x="84" y="108"/>
                    <a:pt x="76" y="108"/>
                  </a:cubicBezTo>
                  <a:cubicBezTo>
                    <a:pt x="75" y="114"/>
                    <a:pt x="75" y="114"/>
                    <a:pt x="75" y="114"/>
                  </a:cubicBezTo>
                  <a:cubicBezTo>
                    <a:pt x="112" y="115"/>
                    <a:pt x="125" y="89"/>
                    <a:pt x="129" y="80"/>
                  </a:cubicBezTo>
                  <a:cubicBezTo>
                    <a:pt x="138" y="64"/>
                    <a:pt x="136" y="41"/>
                    <a:pt x="157" y="41"/>
                  </a:cubicBezTo>
                  <a:cubicBezTo>
                    <a:pt x="177" y="41"/>
                    <a:pt x="175" y="63"/>
                    <a:pt x="182" y="79"/>
                  </a:cubicBezTo>
                  <a:cubicBezTo>
                    <a:pt x="186" y="88"/>
                    <a:pt x="198" y="115"/>
                    <a:pt x="235" y="114"/>
                  </a:cubicBezTo>
                  <a:cubicBezTo>
                    <a:pt x="235" y="108"/>
                    <a:pt x="235" y="108"/>
                    <a:pt x="235" y="108"/>
                  </a:cubicBezTo>
                  <a:cubicBezTo>
                    <a:pt x="226" y="108"/>
                    <a:pt x="217" y="106"/>
                    <a:pt x="211" y="103"/>
                  </a:cubicBezTo>
                  <a:cubicBezTo>
                    <a:pt x="191" y="92"/>
                    <a:pt x="171" y="46"/>
                    <a:pt x="185" y="27"/>
                  </a:cubicBezTo>
                  <a:cubicBezTo>
                    <a:pt x="193" y="15"/>
                    <a:pt x="215" y="10"/>
                    <a:pt x="237" y="9"/>
                  </a:cubicBezTo>
                  <a:cubicBezTo>
                    <a:pt x="237" y="2"/>
                    <a:pt x="237" y="2"/>
                    <a:pt x="237" y="2"/>
                  </a:cubicBezTo>
                  <a:cubicBezTo>
                    <a:pt x="235" y="2"/>
                    <a:pt x="234" y="2"/>
                    <a:pt x="232" y="2"/>
                  </a:cubicBezTo>
                  <a:cubicBezTo>
                    <a:pt x="208" y="5"/>
                    <a:pt x="179" y="15"/>
                    <a:pt x="157" y="16"/>
                  </a:cubicBezTo>
                  <a:close/>
                  <a:moveTo>
                    <a:pt x="78" y="2"/>
                  </a:moveTo>
                  <a:cubicBezTo>
                    <a:pt x="51" y="1"/>
                    <a:pt x="16" y="4"/>
                    <a:pt x="10" y="6"/>
                  </a:cubicBezTo>
                  <a:cubicBezTo>
                    <a:pt x="1" y="9"/>
                    <a:pt x="1" y="10"/>
                    <a:pt x="0" y="17"/>
                  </a:cubicBezTo>
                  <a:cubicBezTo>
                    <a:pt x="0" y="24"/>
                    <a:pt x="1" y="29"/>
                    <a:pt x="5" y="31"/>
                  </a:cubicBezTo>
                  <a:cubicBezTo>
                    <a:pt x="12" y="34"/>
                    <a:pt x="12" y="43"/>
                    <a:pt x="15" y="69"/>
                  </a:cubicBezTo>
                  <a:cubicBezTo>
                    <a:pt x="19" y="92"/>
                    <a:pt x="28" y="111"/>
                    <a:pt x="69" y="114"/>
                  </a:cubicBezTo>
                  <a:cubicBezTo>
                    <a:pt x="71" y="114"/>
                    <a:pt x="73" y="114"/>
                    <a:pt x="75" y="114"/>
                  </a:cubicBezTo>
                  <a:cubicBezTo>
                    <a:pt x="76" y="108"/>
                    <a:pt x="76" y="108"/>
                    <a:pt x="76" y="108"/>
                  </a:cubicBezTo>
                  <a:cubicBezTo>
                    <a:pt x="57" y="108"/>
                    <a:pt x="35" y="101"/>
                    <a:pt x="28" y="86"/>
                  </a:cubicBezTo>
                  <a:cubicBezTo>
                    <a:pt x="18" y="65"/>
                    <a:pt x="17" y="24"/>
                    <a:pt x="31" y="15"/>
                  </a:cubicBezTo>
                  <a:cubicBezTo>
                    <a:pt x="37" y="11"/>
                    <a:pt x="57" y="8"/>
                    <a:pt x="77" y="9"/>
                  </a:cubicBezTo>
                  <a:lnTo>
                    <a:pt x="78" y="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41"/>
            <p:cNvSpPr>
              <a:spLocks/>
            </p:cNvSpPr>
            <p:nvPr/>
          </p:nvSpPr>
          <p:spPr bwMode="auto">
            <a:xfrm>
              <a:off x="-1130581" y="5694364"/>
              <a:ext cx="334963" cy="669925"/>
            </a:xfrm>
            <a:custGeom>
              <a:avLst/>
              <a:gdLst>
                <a:gd name="T0" fmla="*/ 197 w 211"/>
                <a:gd name="T1" fmla="*/ 0 h 422"/>
                <a:gd name="T2" fmla="*/ 211 w 211"/>
                <a:gd name="T3" fmla="*/ 66 h 422"/>
                <a:gd name="T4" fmla="*/ 166 w 211"/>
                <a:gd name="T5" fmla="*/ 422 h 422"/>
                <a:gd name="T6" fmla="*/ 0 w 211"/>
                <a:gd name="T7" fmla="*/ 246 h 422"/>
                <a:gd name="T8" fmla="*/ 197 w 211"/>
                <a:gd name="T9" fmla="*/ 0 h 422"/>
              </a:gdLst>
              <a:ahLst/>
              <a:cxnLst>
                <a:cxn ang="0">
                  <a:pos x="T0" y="T1"/>
                </a:cxn>
                <a:cxn ang="0">
                  <a:pos x="T2" y="T3"/>
                </a:cxn>
                <a:cxn ang="0">
                  <a:pos x="T4" y="T5"/>
                </a:cxn>
                <a:cxn ang="0">
                  <a:pos x="T6" y="T7"/>
                </a:cxn>
                <a:cxn ang="0">
                  <a:pos x="T8" y="T9"/>
                </a:cxn>
              </a:cxnLst>
              <a:rect l="0" t="0" r="r" b="b"/>
              <a:pathLst>
                <a:path w="211" h="422">
                  <a:moveTo>
                    <a:pt x="197" y="0"/>
                  </a:moveTo>
                  <a:lnTo>
                    <a:pt x="211" y="66"/>
                  </a:lnTo>
                  <a:lnTo>
                    <a:pt x="166" y="422"/>
                  </a:lnTo>
                  <a:lnTo>
                    <a:pt x="0" y="246"/>
                  </a:lnTo>
                  <a:lnTo>
                    <a:pt x="197" y="0"/>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2"/>
            <p:cNvSpPr>
              <a:spLocks/>
            </p:cNvSpPr>
            <p:nvPr/>
          </p:nvSpPr>
          <p:spPr bwMode="auto">
            <a:xfrm>
              <a:off x="-1130581" y="5694364"/>
              <a:ext cx="334963" cy="669925"/>
            </a:xfrm>
            <a:custGeom>
              <a:avLst/>
              <a:gdLst>
                <a:gd name="T0" fmla="*/ 197 w 211"/>
                <a:gd name="T1" fmla="*/ 0 h 422"/>
                <a:gd name="T2" fmla="*/ 211 w 211"/>
                <a:gd name="T3" fmla="*/ 66 h 422"/>
                <a:gd name="T4" fmla="*/ 166 w 211"/>
                <a:gd name="T5" fmla="*/ 422 h 422"/>
                <a:gd name="T6" fmla="*/ 0 w 211"/>
                <a:gd name="T7" fmla="*/ 246 h 422"/>
                <a:gd name="T8" fmla="*/ 197 w 211"/>
                <a:gd name="T9" fmla="*/ 0 h 422"/>
              </a:gdLst>
              <a:ahLst/>
              <a:cxnLst>
                <a:cxn ang="0">
                  <a:pos x="T0" y="T1"/>
                </a:cxn>
                <a:cxn ang="0">
                  <a:pos x="T2" y="T3"/>
                </a:cxn>
                <a:cxn ang="0">
                  <a:pos x="T4" y="T5"/>
                </a:cxn>
                <a:cxn ang="0">
                  <a:pos x="T6" y="T7"/>
                </a:cxn>
                <a:cxn ang="0">
                  <a:pos x="T8" y="T9"/>
                </a:cxn>
              </a:cxnLst>
              <a:rect l="0" t="0" r="r" b="b"/>
              <a:pathLst>
                <a:path w="211" h="422">
                  <a:moveTo>
                    <a:pt x="197" y="0"/>
                  </a:moveTo>
                  <a:lnTo>
                    <a:pt x="211" y="66"/>
                  </a:lnTo>
                  <a:lnTo>
                    <a:pt x="166" y="422"/>
                  </a:lnTo>
                  <a:lnTo>
                    <a:pt x="0" y="246"/>
                  </a:ln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p:cNvSpPr>
              <a:spLocks/>
            </p:cNvSpPr>
            <p:nvPr/>
          </p:nvSpPr>
          <p:spPr bwMode="auto">
            <a:xfrm>
              <a:off x="-1446493" y="5686426"/>
              <a:ext cx="628650" cy="398463"/>
            </a:xfrm>
            <a:custGeom>
              <a:avLst/>
              <a:gdLst>
                <a:gd name="T0" fmla="*/ 396 w 396"/>
                <a:gd name="T1" fmla="*/ 0 h 251"/>
                <a:gd name="T2" fmla="*/ 199 w 396"/>
                <a:gd name="T3" fmla="*/ 244 h 251"/>
                <a:gd name="T4" fmla="*/ 0 w 396"/>
                <a:gd name="T5" fmla="*/ 0 h 251"/>
                <a:gd name="T6" fmla="*/ 0 w 396"/>
                <a:gd name="T7" fmla="*/ 5 h 251"/>
                <a:gd name="T8" fmla="*/ 199 w 396"/>
                <a:gd name="T9" fmla="*/ 251 h 251"/>
                <a:gd name="T10" fmla="*/ 396 w 396"/>
                <a:gd name="T11" fmla="*/ 5 h 251"/>
                <a:gd name="T12" fmla="*/ 396 w 396"/>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396" h="251">
                  <a:moveTo>
                    <a:pt x="396" y="0"/>
                  </a:moveTo>
                  <a:lnTo>
                    <a:pt x="199" y="244"/>
                  </a:lnTo>
                  <a:lnTo>
                    <a:pt x="0" y="0"/>
                  </a:lnTo>
                  <a:lnTo>
                    <a:pt x="0" y="5"/>
                  </a:lnTo>
                  <a:lnTo>
                    <a:pt x="199" y="251"/>
                  </a:lnTo>
                  <a:lnTo>
                    <a:pt x="396" y="5"/>
                  </a:lnTo>
                  <a:lnTo>
                    <a:pt x="396" y="0"/>
                  </a:lnTo>
                  <a:close/>
                </a:path>
              </a:pathLst>
            </a:custGeom>
            <a:solidFill>
              <a:srgbClr val="F2D0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p:cNvSpPr>
              <a:spLocks/>
            </p:cNvSpPr>
            <p:nvPr/>
          </p:nvSpPr>
          <p:spPr bwMode="auto">
            <a:xfrm>
              <a:off x="-1446493" y="5686426"/>
              <a:ext cx="628650" cy="398463"/>
            </a:xfrm>
            <a:custGeom>
              <a:avLst/>
              <a:gdLst>
                <a:gd name="T0" fmla="*/ 396 w 396"/>
                <a:gd name="T1" fmla="*/ 0 h 251"/>
                <a:gd name="T2" fmla="*/ 199 w 396"/>
                <a:gd name="T3" fmla="*/ 244 h 251"/>
                <a:gd name="T4" fmla="*/ 0 w 396"/>
                <a:gd name="T5" fmla="*/ 0 h 251"/>
                <a:gd name="T6" fmla="*/ 0 w 396"/>
                <a:gd name="T7" fmla="*/ 5 h 251"/>
                <a:gd name="T8" fmla="*/ 199 w 396"/>
                <a:gd name="T9" fmla="*/ 251 h 251"/>
                <a:gd name="T10" fmla="*/ 396 w 396"/>
                <a:gd name="T11" fmla="*/ 5 h 251"/>
                <a:gd name="T12" fmla="*/ 396 w 396"/>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396" h="251">
                  <a:moveTo>
                    <a:pt x="396" y="0"/>
                  </a:moveTo>
                  <a:lnTo>
                    <a:pt x="199" y="244"/>
                  </a:lnTo>
                  <a:lnTo>
                    <a:pt x="0" y="0"/>
                  </a:lnTo>
                  <a:lnTo>
                    <a:pt x="0" y="5"/>
                  </a:lnTo>
                  <a:lnTo>
                    <a:pt x="199" y="251"/>
                  </a:lnTo>
                  <a:lnTo>
                    <a:pt x="396" y="5"/>
                  </a:lnTo>
                  <a:lnTo>
                    <a:pt x="3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p:cNvSpPr>
              <a:spLocks/>
            </p:cNvSpPr>
            <p:nvPr/>
          </p:nvSpPr>
          <p:spPr bwMode="auto">
            <a:xfrm>
              <a:off x="-1073431" y="6348414"/>
              <a:ext cx="3175" cy="4763"/>
            </a:xfrm>
            <a:custGeom>
              <a:avLst/>
              <a:gdLst>
                <a:gd name="T0" fmla="*/ 0 w 2"/>
                <a:gd name="T1" fmla="*/ 0 h 3"/>
                <a:gd name="T2" fmla="*/ 0 w 2"/>
                <a:gd name="T3" fmla="*/ 0 h 3"/>
                <a:gd name="T4" fmla="*/ 2 w 2"/>
                <a:gd name="T5" fmla="*/ 3 h 3"/>
                <a:gd name="T6" fmla="*/ 2 w 2"/>
                <a:gd name="T7" fmla="*/ 3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lnTo>
                    <a:pt x="0" y="0"/>
                  </a:lnTo>
                  <a:lnTo>
                    <a:pt x="2" y="3"/>
                  </a:lnTo>
                  <a:lnTo>
                    <a:pt x="2" y="3"/>
                  </a:lnTo>
                  <a:lnTo>
                    <a:pt x="0"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p:cNvSpPr>
              <a:spLocks/>
            </p:cNvSpPr>
            <p:nvPr/>
          </p:nvSpPr>
          <p:spPr bwMode="auto">
            <a:xfrm>
              <a:off x="-1073431" y="6348414"/>
              <a:ext cx="3175" cy="4763"/>
            </a:xfrm>
            <a:custGeom>
              <a:avLst/>
              <a:gdLst>
                <a:gd name="T0" fmla="*/ 0 w 2"/>
                <a:gd name="T1" fmla="*/ 0 h 3"/>
                <a:gd name="T2" fmla="*/ 0 w 2"/>
                <a:gd name="T3" fmla="*/ 0 h 3"/>
                <a:gd name="T4" fmla="*/ 2 w 2"/>
                <a:gd name="T5" fmla="*/ 3 h 3"/>
                <a:gd name="T6" fmla="*/ 2 w 2"/>
                <a:gd name="T7" fmla="*/ 3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lnTo>
                    <a:pt x="0" y="0"/>
                  </a:lnTo>
                  <a:lnTo>
                    <a:pt x="2" y="3"/>
                  </a:lnTo>
                  <a:lnTo>
                    <a:pt x="2"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p:cNvSpPr>
              <a:spLocks/>
            </p:cNvSpPr>
            <p:nvPr/>
          </p:nvSpPr>
          <p:spPr bwMode="auto">
            <a:xfrm>
              <a:off x="-1190906" y="6348414"/>
              <a:ext cx="120650" cy="4763"/>
            </a:xfrm>
            <a:custGeom>
              <a:avLst/>
              <a:gdLst>
                <a:gd name="T0" fmla="*/ 74 w 76"/>
                <a:gd name="T1" fmla="*/ 0 h 3"/>
                <a:gd name="T2" fmla="*/ 0 w 76"/>
                <a:gd name="T3" fmla="*/ 0 h 3"/>
                <a:gd name="T4" fmla="*/ 0 w 76"/>
                <a:gd name="T5" fmla="*/ 3 h 3"/>
                <a:gd name="T6" fmla="*/ 76 w 76"/>
                <a:gd name="T7" fmla="*/ 3 h 3"/>
                <a:gd name="T8" fmla="*/ 74 w 76"/>
                <a:gd name="T9" fmla="*/ 0 h 3"/>
              </a:gdLst>
              <a:ahLst/>
              <a:cxnLst>
                <a:cxn ang="0">
                  <a:pos x="T0" y="T1"/>
                </a:cxn>
                <a:cxn ang="0">
                  <a:pos x="T2" y="T3"/>
                </a:cxn>
                <a:cxn ang="0">
                  <a:pos x="T4" y="T5"/>
                </a:cxn>
                <a:cxn ang="0">
                  <a:pos x="T6" y="T7"/>
                </a:cxn>
                <a:cxn ang="0">
                  <a:pos x="T8" y="T9"/>
                </a:cxn>
              </a:cxnLst>
              <a:rect l="0" t="0" r="r" b="b"/>
              <a:pathLst>
                <a:path w="76" h="3">
                  <a:moveTo>
                    <a:pt x="74" y="0"/>
                  </a:moveTo>
                  <a:lnTo>
                    <a:pt x="0" y="0"/>
                  </a:lnTo>
                  <a:lnTo>
                    <a:pt x="0" y="3"/>
                  </a:lnTo>
                  <a:lnTo>
                    <a:pt x="76" y="3"/>
                  </a:lnTo>
                  <a:lnTo>
                    <a:pt x="74" y="0"/>
                  </a:lnTo>
                  <a:close/>
                </a:path>
              </a:pathLst>
            </a:custGeom>
            <a:solidFill>
              <a:srgbClr val="B5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p:cNvSpPr>
              <a:spLocks/>
            </p:cNvSpPr>
            <p:nvPr/>
          </p:nvSpPr>
          <p:spPr bwMode="auto">
            <a:xfrm>
              <a:off x="-1190906" y="6348414"/>
              <a:ext cx="120650" cy="4763"/>
            </a:xfrm>
            <a:custGeom>
              <a:avLst/>
              <a:gdLst>
                <a:gd name="T0" fmla="*/ 74 w 76"/>
                <a:gd name="T1" fmla="*/ 0 h 3"/>
                <a:gd name="T2" fmla="*/ 0 w 76"/>
                <a:gd name="T3" fmla="*/ 0 h 3"/>
                <a:gd name="T4" fmla="*/ 0 w 76"/>
                <a:gd name="T5" fmla="*/ 3 h 3"/>
                <a:gd name="T6" fmla="*/ 76 w 76"/>
                <a:gd name="T7" fmla="*/ 3 h 3"/>
                <a:gd name="T8" fmla="*/ 74 w 76"/>
                <a:gd name="T9" fmla="*/ 0 h 3"/>
              </a:gdLst>
              <a:ahLst/>
              <a:cxnLst>
                <a:cxn ang="0">
                  <a:pos x="T0" y="T1"/>
                </a:cxn>
                <a:cxn ang="0">
                  <a:pos x="T2" y="T3"/>
                </a:cxn>
                <a:cxn ang="0">
                  <a:pos x="T4" y="T5"/>
                </a:cxn>
                <a:cxn ang="0">
                  <a:pos x="T6" y="T7"/>
                </a:cxn>
                <a:cxn ang="0">
                  <a:pos x="T8" y="T9"/>
                </a:cxn>
              </a:cxnLst>
              <a:rect l="0" t="0" r="r" b="b"/>
              <a:pathLst>
                <a:path w="76" h="3">
                  <a:moveTo>
                    <a:pt x="74" y="0"/>
                  </a:moveTo>
                  <a:lnTo>
                    <a:pt x="0" y="0"/>
                  </a:lnTo>
                  <a:lnTo>
                    <a:pt x="0" y="3"/>
                  </a:lnTo>
                  <a:lnTo>
                    <a:pt x="76" y="3"/>
                  </a:lnTo>
                  <a:lnTo>
                    <a:pt x="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 name="Freeform 6"/>
          <p:cNvSpPr>
            <a:spLocks/>
          </p:cNvSpPr>
          <p:nvPr/>
        </p:nvSpPr>
        <p:spPr bwMode="auto">
          <a:xfrm rot="2035964">
            <a:off x="2351679" y="1261245"/>
            <a:ext cx="4760752" cy="5436072"/>
          </a:xfrm>
          <a:custGeom>
            <a:avLst/>
            <a:gdLst>
              <a:gd name="T0" fmla="*/ 146 w 176"/>
              <a:gd name="T1" fmla="*/ 141 h 201"/>
              <a:gd name="T2" fmla="*/ 142 w 176"/>
              <a:gd name="T3" fmla="*/ 29 h 201"/>
              <a:gd name="T4" fmla="*/ 30 w 176"/>
              <a:gd name="T5" fmla="*/ 34 h 201"/>
              <a:gd name="T6" fmla="*/ 35 w 176"/>
              <a:gd name="T7" fmla="*/ 146 h 201"/>
              <a:gd name="T8" fmla="*/ 60 w 176"/>
              <a:gd name="T9" fmla="*/ 161 h 201"/>
              <a:gd name="T10" fmla="*/ 53 w 176"/>
              <a:gd name="T11" fmla="*/ 201 h 201"/>
              <a:gd name="T12" fmla="*/ 90 w 176"/>
              <a:gd name="T13" fmla="*/ 167 h 201"/>
              <a:gd name="T14" fmla="*/ 146 w 176"/>
              <a:gd name="T15" fmla="*/ 141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6" h="201">
                <a:moveTo>
                  <a:pt x="146" y="141"/>
                </a:moveTo>
                <a:cubicBezTo>
                  <a:pt x="176" y="109"/>
                  <a:pt x="174" y="59"/>
                  <a:pt x="142" y="29"/>
                </a:cubicBezTo>
                <a:cubicBezTo>
                  <a:pt x="109" y="0"/>
                  <a:pt x="59" y="2"/>
                  <a:pt x="30" y="34"/>
                </a:cubicBezTo>
                <a:cubicBezTo>
                  <a:pt x="0" y="66"/>
                  <a:pt x="3" y="116"/>
                  <a:pt x="35" y="146"/>
                </a:cubicBezTo>
                <a:cubicBezTo>
                  <a:pt x="42" y="153"/>
                  <a:pt x="51" y="158"/>
                  <a:pt x="60" y="161"/>
                </a:cubicBezTo>
                <a:cubicBezTo>
                  <a:pt x="63" y="183"/>
                  <a:pt x="53" y="201"/>
                  <a:pt x="53" y="201"/>
                </a:cubicBezTo>
                <a:cubicBezTo>
                  <a:pt x="90" y="167"/>
                  <a:pt x="90" y="167"/>
                  <a:pt x="90" y="167"/>
                </a:cubicBezTo>
                <a:cubicBezTo>
                  <a:pt x="111" y="166"/>
                  <a:pt x="131" y="157"/>
                  <a:pt x="146" y="141"/>
                </a:cubicBezTo>
                <a:close/>
              </a:path>
            </a:pathLst>
          </a:custGeom>
          <a:solidFill>
            <a:schemeClr val="accent1">
              <a:alpha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0" name="Freeform 6"/>
          <p:cNvSpPr>
            <a:spLocks/>
          </p:cNvSpPr>
          <p:nvPr/>
        </p:nvSpPr>
        <p:spPr bwMode="auto">
          <a:xfrm rot="19644328" flipH="1">
            <a:off x="5478893" y="1466771"/>
            <a:ext cx="4760752" cy="5436072"/>
          </a:xfrm>
          <a:custGeom>
            <a:avLst/>
            <a:gdLst>
              <a:gd name="T0" fmla="*/ 146 w 176"/>
              <a:gd name="T1" fmla="*/ 141 h 201"/>
              <a:gd name="T2" fmla="*/ 142 w 176"/>
              <a:gd name="T3" fmla="*/ 29 h 201"/>
              <a:gd name="T4" fmla="*/ 30 w 176"/>
              <a:gd name="T5" fmla="*/ 34 h 201"/>
              <a:gd name="T6" fmla="*/ 35 w 176"/>
              <a:gd name="T7" fmla="*/ 146 h 201"/>
              <a:gd name="T8" fmla="*/ 60 w 176"/>
              <a:gd name="T9" fmla="*/ 161 h 201"/>
              <a:gd name="T10" fmla="*/ 53 w 176"/>
              <a:gd name="T11" fmla="*/ 201 h 201"/>
              <a:gd name="T12" fmla="*/ 90 w 176"/>
              <a:gd name="T13" fmla="*/ 167 h 201"/>
              <a:gd name="T14" fmla="*/ 146 w 176"/>
              <a:gd name="T15" fmla="*/ 141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6" h="201">
                <a:moveTo>
                  <a:pt x="146" y="141"/>
                </a:moveTo>
                <a:cubicBezTo>
                  <a:pt x="176" y="109"/>
                  <a:pt x="174" y="59"/>
                  <a:pt x="142" y="29"/>
                </a:cubicBezTo>
                <a:cubicBezTo>
                  <a:pt x="109" y="0"/>
                  <a:pt x="59" y="2"/>
                  <a:pt x="30" y="34"/>
                </a:cubicBezTo>
                <a:cubicBezTo>
                  <a:pt x="0" y="66"/>
                  <a:pt x="3" y="116"/>
                  <a:pt x="35" y="146"/>
                </a:cubicBezTo>
                <a:cubicBezTo>
                  <a:pt x="42" y="153"/>
                  <a:pt x="51" y="158"/>
                  <a:pt x="60" y="161"/>
                </a:cubicBezTo>
                <a:cubicBezTo>
                  <a:pt x="63" y="183"/>
                  <a:pt x="53" y="201"/>
                  <a:pt x="53" y="201"/>
                </a:cubicBezTo>
                <a:cubicBezTo>
                  <a:pt x="90" y="167"/>
                  <a:pt x="90" y="167"/>
                  <a:pt x="90" y="167"/>
                </a:cubicBezTo>
                <a:cubicBezTo>
                  <a:pt x="111" y="166"/>
                  <a:pt x="131" y="157"/>
                  <a:pt x="146" y="141"/>
                </a:cubicBezTo>
                <a:close/>
              </a:path>
            </a:pathLst>
          </a:custGeom>
          <a:solidFill>
            <a:schemeClr val="accent2">
              <a:alpha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1" name="TextBox 50"/>
          <p:cNvSpPr txBox="1"/>
          <p:nvPr/>
        </p:nvSpPr>
        <p:spPr>
          <a:xfrm>
            <a:off x="3836372" y="2427915"/>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52" name="TextBox 51"/>
          <p:cNvSpPr txBox="1"/>
          <p:nvPr/>
        </p:nvSpPr>
        <p:spPr>
          <a:xfrm>
            <a:off x="3490329" y="3246750"/>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53" name="TextBox 52"/>
          <p:cNvSpPr txBox="1"/>
          <p:nvPr/>
        </p:nvSpPr>
        <p:spPr>
          <a:xfrm>
            <a:off x="3703525" y="4124372"/>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54" name="TextBox 53"/>
          <p:cNvSpPr txBox="1"/>
          <p:nvPr/>
        </p:nvSpPr>
        <p:spPr>
          <a:xfrm>
            <a:off x="4072958" y="4950478"/>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55" name="TextBox 54"/>
          <p:cNvSpPr txBox="1"/>
          <p:nvPr/>
        </p:nvSpPr>
        <p:spPr>
          <a:xfrm>
            <a:off x="5634216" y="3330283"/>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56" name="TextBox 55"/>
          <p:cNvSpPr txBox="1"/>
          <p:nvPr/>
        </p:nvSpPr>
        <p:spPr>
          <a:xfrm>
            <a:off x="5645441" y="4286968"/>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57" name="TextBox 56"/>
          <p:cNvSpPr txBox="1"/>
          <p:nvPr/>
        </p:nvSpPr>
        <p:spPr>
          <a:xfrm>
            <a:off x="6990347" y="2901207"/>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58" name="TextBox 57"/>
          <p:cNvSpPr txBox="1"/>
          <p:nvPr/>
        </p:nvSpPr>
        <p:spPr>
          <a:xfrm>
            <a:off x="7441653" y="3720041"/>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59" name="TextBox 58"/>
          <p:cNvSpPr txBox="1"/>
          <p:nvPr/>
        </p:nvSpPr>
        <p:spPr>
          <a:xfrm>
            <a:off x="7441653" y="4597664"/>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sp>
        <p:nvSpPr>
          <p:cNvPr id="60" name="TextBox 59"/>
          <p:cNvSpPr txBox="1"/>
          <p:nvPr/>
        </p:nvSpPr>
        <p:spPr>
          <a:xfrm>
            <a:off x="6990347" y="5423769"/>
            <a:ext cx="1212191" cy="338554"/>
          </a:xfrm>
          <a:prstGeom prst="rect">
            <a:avLst/>
          </a:prstGeom>
          <a:noFill/>
        </p:spPr>
        <p:txBody>
          <a:bodyPr wrap="none" rtlCol="0">
            <a:spAutoFit/>
          </a:bodyPr>
          <a:lstStyle/>
          <a:p>
            <a:r>
              <a:rPr lang="en-US" sz="1600" dirty="0">
                <a:solidFill>
                  <a:schemeClr val="bg2"/>
                </a:solidFill>
                <a:latin typeface="+mj-lt"/>
              </a:rPr>
              <a:t>Content 01</a:t>
            </a:r>
            <a:endParaRPr lang="id-ID" sz="1600" dirty="0">
              <a:solidFill>
                <a:schemeClr val="bg2"/>
              </a:solidFill>
              <a:latin typeface="+mj-lt"/>
            </a:endParaRPr>
          </a:p>
        </p:txBody>
      </p:sp>
      <p:grpSp>
        <p:nvGrpSpPr>
          <p:cNvPr id="61" name="Group 60"/>
          <p:cNvGrpSpPr/>
          <p:nvPr/>
        </p:nvGrpSpPr>
        <p:grpSpPr>
          <a:xfrm>
            <a:off x="3996571" y="2996009"/>
            <a:ext cx="317067" cy="319167"/>
            <a:chOff x="5978526" y="4991101"/>
            <a:chExt cx="239712" cy="241300"/>
          </a:xfrm>
          <a:solidFill>
            <a:schemeClr val="bg2"/>
          </a:solidFill>
        </p:grpSpPr>
        <p:sp>
          <p:nvSpPr>
            <p:cNvPr id="62" name="Freeform 227"/>
            <p:cNvSpPr>
              <a:spLocks noEditPoints="1"/>
            </p:cNvSpPr>
            <p:nvPr/>
          </p:nvSpPr>
          <p:spPr bwMode="auto">
            <a:xfrm>
              <a:off x="5978526" y="5067301"/>
              <a:ext cx="165100" cy="165100"/>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63" name="Freeform 228"/>
            <p:cNvSpPr>
              <a:spLocks noEditPoints="1"/>
            </p:cNvSpPr>
            <p:nvPr/>
          </p:nvSpPr>
          <p:spPr bwMode="auto">
            <a:xfrm>
              <a:off x="6113463" y="4991101"/>
              <a:ext cx="104775" cy="104775"/>
            </a:xfrm>
            <a:custGeom>
              <a:avLst/>
              <a:gdLst>
                <a:gd name="T0" fmla="*/ 26 w 28"/>
                <a:gd name="T1" fmla="*/ 11 h 28"/>
                <a:gd name="T2" fmla="*/ 23 w 28"/>
                <a:gd name="T3" fmla="*/ 11 h 28"/>
                <a:gd name="T4" fmla="*/ 22 w 28"/>
                <a:gd name="T5" fmla="*/ 9 h 28"/>
                <a:gd name="T6" fmla="*/ 24 w 28"/>
                <a:gd name="T7" fmla="*/ 7 h 28"/>
                <a:gd name="T8" fmla="*/ 24 w 28"/>
                <a:gd name="T9" fmla="*/ 4 h 28"/>
                <a:gd name="T10" fmla="*/ 23 w 28"/>
                <a:gd name="T11" fmla="*/ 3 h 28"/>
                <a:gd name="T12" fmla="*/ 21 w 28"/>
                <a:gd name="T13" fmla="*/ 3 h 28"/>
                <a:gd name="T14" fmla="*/ 18 w 28"/>
                <a:gd name="T15" fmla="*/ 6 h 28"/>
                <a:gd name="T16" fmla="*/ 16 w 28"/>
                <a:gd name="T17" fmla="*/ 5 h 28"/>
                <a:gd name="T18" fmla="*/ 16 w 28"/>
                <a:gd name="T19" fmla="*/ 2 h 28"/>
                <a:gd name="T20" fmla="*/ 14 w 28"/>
                <a:gd name="T21" fmla="*/ 0 h 28"/>
                <a:gd name="T22" fmla="*/ 13 w 28"/>
                <a:gd name="T23" fmla="*/ 0 h 28"/>
                <a:gd name="T24" fmla="*/ 11 w 28"/>
                <a:gd name="T25" fmla="*/ 2 h 28"/>
                <a:gd name="T26" fmla="*/ 11 w 28"/>
                <a:gd name="T27" fmla="*/ 5 h 28"/>
                <a:gd name="T28" fmla="*/ 9 w 28"/>
                <a:gd name="T29" fmla="*/ 6 h 28"/>
                <a:gd name="T30" fmla="*/ 7 w 28"/>
                <a:gd name="T31" fmla="*/ 4 h 28"/>
                <a:gd name="T32" fmla="*/ 4 w 28"/>
                <a:gd name="T33" fmla="*/ 4 h 28"/>
                <a:gd name="T34" fmla="*/ 3 w 28"/>
                <a:gd name="T35" fmla="*/ 5 h 28"/>
                <a:gd name="T36" fmla="*/ 3 w 28"/>
                <a:gd name="T37" fmla="*/ 7 h 28"/>
                <a:gd name="T38" fmla="*/ 6 w 28"/>
                <a:gd name="T39" fmla="*/ 9 h 28"/>
                <a:gd name="T40" fmla="*/ 4 w 28"/>
                <a:gd name="T41" fmla="*/ 12 h 28"/>
                <a:gd name="T42" fmla="*/ 2 w 28"/>
                <a:gd name="T43" fmla="*/ 12 h 28"/>
                <a:gd name="T44" fmla="*/ 0 w 28"/>
                <a:gd name="T45" fmla="*/ 14 h 28"/>
                <a:gd name="T46" fmla="*/ 0 w 28"/>
                <a:gd name="T47" fmla="*/ 15 h 28"/>
                <a:gd name="T48" fmla="*/ 2 w 28"/>
                <a:gd name="T49" fmla="*/ 17 h 28"/>
                <a:gd name="T50" fmla="*/ 5 w 28"/>
                <a:gd name="T51" fmla="*/ 17 h 28"/>
                <a:gd name="T52" fmla="*/ 6 w 28"/>
                <a:gd name="T53" fmla="*/ 19 h 28"/>
                <a:gd name="T54" fmla="*/ 4 w 28"/>
                <a:gd name="T55" fmla="*/ 21 h 28"/>
                <a:gd name="T56" fmla="*/ 4 w 28"/>
                <a:gd name="T57" fmla="*/ 24 h 28"/>
                <a:gd name="T58" fmla="*/ 5 w 28"/>
                <a:gd name="T59" fmla="*/ 25 h 28"/>
                <a:gd name="T60" fmla="*/ 7 w 28"/>
                <a:gd name="T61" fmla="*/ 25 h 28"/>
                <a:gd name="T62" fmla="*/ 9 w 28"/>
                <a:gd name="T63" fmla="*/ 22 h 28"/>
                <a:gd name="T64" fmla="*/ 12 w 28"/>
                <a:gd name="T65" fmla="*/ 23 h 28"/>
                <a:gd name="T66" fmla="*/ 12 w 28"/>
                <a:gd name="T67" fmla="*/ 26 h 28"/>
                <a:gd name="T68" fmla="*/ 14 w 28"/>
                <a:gd name="T69" fmla="*/ 28 h 28"/>
                <a:gd name="T70" fmla="*/ 15 w 28"/>
                <a:gd name="T71" fmla="*/ 28 h 28"/>
                <a:gd name="T72" fmla="*/ 17 w 28"/>
                <a:gd name="T73" fmla="*/ 26 h 28"/>
                <a:gd name="T74" fmla="*/ 17 w 28"/>
                <a:gd name="T75" fmla="*/ 23 h 28"/>
                <a:gd name="T76" fmla="*/ 19 w 28"/>
                <a:gd name="T77" fmla="*/ 22 h 28"/>
                <a:gd name="T78" fmla="*/ 21 w 28"/>
                <a:gd name="T79" fmla="*/ 24 h 28"/>
                <a:gd name="T80" fmla="*/ 24 w 28"/>
                <a:gd name="T81" fmla="*/ 24 h 28"/>
                <a:gd name="T82" fmla="*/ 25 w 28"/>
                <a:gd name="T83" fmla="*/ 23 h 28"/>
                <a:gd name="T84" fmla="*/ 25 w 28"/>
                <a:gd name="T85" fmla="*/ 21 h 28"/>
                <a:gd name="T86" fmla="*/ 22 w 28"/>
                <a:gd name="T87" fmla="*/ 18 h 28"/>
                <a:gd name="T88" fmla="*/ 23 w 28"/>
                <a:gd name="T89" fmla="*/ 16 h 28"/>
                <a:gd name="T90" fmla="*/ 26 w 28"/>
                <a:gd name="T91" fmla="*/ 16 h 28"/>
                <a:gd name="T92" fmla="*/ 28 w 28"/>
                <a:gd name="T93" fmla="*/ 14 h 28"/>
                <a:gd name="T94" fmla="*/ 28 w 28"/>
                <a:gd name="T95" fmla="*/ 13 h 28"/>
                <a:gd name="T96" fmla="*/ 26 w 28"/>
                <a:gd name="T97" fmla="*/ 11 h 28"/>
                <a:gd name="T98" fmla="*/ 14 w 28"/>
                <a:gd name="T99" fmla="*/ 18 h 28"/>
                <a:gd name="T100" fmla="*/ 10 w 28"/>
                <a:gd name="T101" fmla="*/ 14 h 28"/>
                <a:gd name="T102" fmla="*/ 14 w 28"/>
                <a:gd name="T103" fmla="*/ 10 h 28"/>
                <a:gd name="T104" fmla="*/ 18 w 28"/>
                <a:gd name="T105" fmla="*/ 14 h 28"/>
                <a:gd name="T106" fmla="*/ 14 w 28"/>
                <a:gd name="T10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 h="28">
                  <a:moveTo>
                    <a:pt x="26" y="11"/>
                  </a:moveTo>
                  <a:cubicBezTo>
                    <a:pt x="23" y="11"/>
                    <a:pt x="23" y="11"/>
                    <a:pt x="23" y="11"/>
                  </a:cubicBezTo>
                  <a:cubicBezTo>
                    <a:pt x="22" y="11"/>
                    <a:pt x="22" y="10"/>
                    <a:pt x="22" y="9"/>
                  </a:cubicBezTo>
                  <a:cubicBezTo>
                    <a:pt x="24" y="7"/>
                    <a:pt x="24" y="7"/>
                    <a:pt x="24" y="7"/>
                  </a:cubicBezTo>
                  <a:cubicBezTo>
                    <a:pt x="25" y="6"/>
                    <a:pt x="25" y="5"/>
                    <a:pt x="24" y="4"/>
                  </a:cubicBezTo>
                  <a:cubicBezTo>
                    <a:pt x="23" y="3"/>
                    <a:pt x="23" y="3"/>
                    <a:pt x="23" y="3"/>
                  </a:cubicBezTo>
                  <a:cubicBezTo>
                    <a:pt x="22" y="3"/>
                    <a:pt x="21" y="3"/>
                    <a:pt x="21" y="3"/>
                  </a:cubicBezTo>
                  <a:cubicBezTo>
                    <a:pt x="18" y="6"/>
                    <a:pt x="18" y="6"/>
                    <a:pt x="18" y="6"/>
                  </a:cubicBezTo>
                  <a:cubicBezTo>
                    <a:pt x="18" y="5"/>
                    <a:pt x="17" y="5"/>
                    <a:pt x="16" y="5"/>
                  </a:cubicBezTo>
                  <a:cubicBezTo>
                    <a:pt x="16" y="2"/>
                    <a:pt x="16" y="2"/>
                    <a:pt x="16" y="2"/>
                  </a:cubicBezTo>
                  <a:cubicBezTo>
                    <a:pt x="16" y="1"/>
                    <a:pt x="15" y="0"/>
                    <a:pt x="14" y="0"/>
                  </a:cubicBezTo>
                  <a:cubicBezTo>
                    <a:pt x="13" y="0"/>
                    <a:pt x="13" y="0"/>
                    <a:pt x="13" y="0"/>
                  </a:cubicBezTo>
                  <a:cubicBezTo>
                    <a:pt x="12" y="0"/>
                    <a:pt x="11" y="1"/>
                    <a:pt x="11" y="2"/>
                  </a:cubicBezTo>
                  <a:cubicBezTo>
                    <a:pt x="11" y="5"/>
                    <a:pt x="11" y="5"/>
                    <a:pt x="11" y="5"/>
                  </a:cubicBezTo>
                  <a:cubicBezTo>
                    <a:pt x="10" y="5"/>
                    <a:pt x="10" y="6"/>
                    <a:pt x="9" y="6"/>
                  </a:cubicBezTo>
                  <a:cubicBezTo>
                    <a:pt x="7" y="4"/>
                    <a:pt x="7" y="4"/>
                    <a:pt x="7" y="4"/>
                  </a:cubicBezTo>
                  <a:cubicBezTo>
                    <a:pt x="6" y="3"/>
                    <a:pt x="5" y="3"/>
                    <a:pt x="4" y="4"/>
                  </a:cubicBezTo>
                  <a:cubicBezTo>
                    <a:pt x="3" y="5"/>
                    <a:pt x="3" y="5"/>
                    <a:pt x="3" y="5"/>
                  </a:cubicBezTo>
                  <a:cubicBezTo>
                    <a:pt x="3" y="6"/>
                    <a:pt x="3" y="7"/>
                    <a:pt x="3" y="7"/>
                  </a:cubicBezTo>
                  <a:cubicBezTo>
                    <a:pt x="6" y="9"/>
                    <a:pt x="6" y="9"/>
                    <a:pt x="6" y="9"/>
                  </a:cubicBezTo>
                  <a:cubicBezTo>
                    <a:pt x="5" y="10"/>
                    <a:pt x="5" y="11"/>
                    <a:pt x="4" y="12"/>
                  </a:cubicBezTo>
                  <a:cubicBezTo>
                    <a:pt x="2" y="12"/>
                    <a:pt x="2" y="12"/>
                    <a:pt x="2" y="12"/>
                  </a:cubicBezTo>
                  <a:cubicBezTo>
                    <a:pt x="1" y="12"/>
                    <a:pt x="0" y="13"/>
                    <a:pt x="0" y="14"/>
                  </a:cubicBezTo>
                  <a:cubicBezTo>
                    <a:pt x="0" y="15"/>
                    <a:pt x="0" y="15"/>
                    <a:pt x="0" y="15"/>
                  </a:cubicBezTo>
                  <a:cubicBezTo>
                    <a:pt x="0" y="16"/>
                    <a:pt x="1" y="17"/>
                    <a:pt x="2" y="17"/>
                  </a:cubicBezTo>
                  <a:cubicBezTo>
                    <a:pt x="5" y="17"/>
                    <a:pt x="5" y="17"/>
                    <a:pt x="5" y="17"/>
                  </a:cubicBezTo>
                  <a:cubicBezTo>
                    <a:pt x="5" y="18"/>
                    <a:pt x="5" y="19"/>
                    <a:pt x="6" y="19"/>
                  </a:cubicBezTo>
                  <a:cubicBezTo>
                    <a:pt x="4" y="21"/>
                    <a:pt x="4" y="21"/>
                    <a:pt x="4" y="21"/>
                  </a:cubicBezTo>
                  <a:cubicBezTo>
                    <a:pt x="3" y="22"/>
                    <a:pt x="3" y="23"/>
                    <a:pt x="4" y="24"/>
                  </a:cubicBezTo>
                  <a:cubicBezTo>
                    <a:pt x="5" y="25"/>
                    <a:pt x="5" y="25"/>
                    <a:pt x="5" y="25"/>
                  </a:cubicBezTo>
                  <a:cubicBezTo>
                    <a:pt x="6" y="25"/>
                    <a:pt x="7" y="25"/>
                    <a:pt x="7" y="25"/>
                  </a:cubicBezTo>
                  <a:cubicBezTo>
                    <a:pt x="9" y="22"/>
                    <a:pt x="9" y="22"/>
                    <a:pt x="9" y="22"/>
                  </a:cubicBezTo>
                  <a:cubicBezTo>
                    <a:pt x="10" y="23"/>
                    <a:pt x="11" y="23"/>
                    <a:pt x="12" y="23"/>
                  </a:cubicBezTo>
                  <a:cubicBezTo>
                    <a:pt x="12" y="26"/>
                    <a:pt x="12" y="26"/>
                    <a:pt x="12" y="26"/>
                  </a:cubicBezTo>
                  <a:cubicBezTo>
                    <a:pt x="12" y="27"/>
                    <a:pt x="13" y="28"/>
                    <a:pt x="14" y="28"/>
                  </a:cubicBezTo>
                  <a:cubicBezTo>
                    <a:pt x="15" y="28"/>
                    <a:pt x="15" y="28"/>
                    <a:pt x="15" y="28"/>
                  </a:cubicBezTo>
                  <a:cubicBezTo>
                    <a:pt x="16" y="28"/>
                    <a:pt x="17" y="27"/>
                    <a:pt x="17" y="26"/>
                  </a:cubicBezTo>
                  <a:cubicBezTo>
                    <a:pt x="17" y="23"/>
                    <a:pt x="17" y="23"/>
                    <a:pt x="17" y="23"/>
                  </a:cubicBezTo>
                  <a:cubicBezTo>
                    <a:pt x="18" y="23"/>
                    <a:pt x="18" y="22"/>
                    <a:pt x="19" y="22"/>
                  </a:cubicBezTo>
                  <a:cubicBezTo>
                    <a:pt x="21" y="24"/>
                    <a:pt x="21" y="24"/>
                    <a:pt x="21" y="24"/>
                  </a:cubicBezTo>
                  <a:cubicBezTo>
                    <a:pt x="22" y="25"/>
                    <a:pt x="23" y="25"/>
                    <a:pt x="24" y="24"/>
                  </a:cubicBezTo>
                  <a:cubicBezTo>
                    <a:pt x="25" y="23"/>
                    <a:pt x="25" y="23"/>
                    <a:pt x="25" y="23"/>
                  </a:cubicBezTo>
                  <a:cubicBezTo>
                    <a:pt x="25" y="22"/>
                    <a:pt x="25" y="21"/>
                    <a:pt x="25" y="21"/>
                  </a:cubicBezTo>
                  <a:cubicBezTo>
                    <a:pt x="22" y="18"/>
                    <a:pt x="22" y="18"/>
                    <a:pt x="22" y="18"/>
                  </a:cubicBezTo>
                  <a:cubicBezTo>
                    <a:pt x="22" y="17"/>
                    <a:pt x="23" y="17"/>
                    <a:pt x="23" y="16"/>
                  </a:cubicBezTo>
                  <a:cubicBezTo>
                    <a:pt x="26" y="16"/>
                    <a:pt x="26" y="16"/>
                    <a:pt x="26" y="16"/>
                  </a:cubicBezTo>
                  <a:cubicBezTo>
                    <a:pt x="27" y="16"/>
                    <a:pt x="28" y="15"/>
                    <a:pt x="28" y="14"/>
                  </a:cubicBezTo>
                  <a:cubicBezTo>
                    <a:pt x="28" y="13"/>
                    <a:pt x="28" y="13"/>
                    <a:pt x="28" y="13"/>
                  </a:cubicBezTo>
                  <a:cubicBezTo>
                    <a:pt x="28" y="12"/>
                    <a:pt x="27" y="11"/>
                    <a:pt x="26" y="11"/>
                  </a:cubicBezTo>
                  <a:close/>
                  <a:moveTo>
                    <a:pt x="14" y="18"/>
                  </a:moveTo>
                  <a:cubicBezTo>
                    <a:pt x="11" y="18"/>
                    <a:pt x="10" y="16"/>
                    <a:pt x="10" y="14"/>
                  </a:cubicBezTo>
                  <a:cubicBezTo>
                    <a:pt x="10" y="12"/>
                    <a:pt x="11" y="10"/>
                    <a:pt x="14" y="10"/>
                  </a:cubicBezTo>
                  <a:cubicBezTo>
                    <a:pt x="16" y="10"/>
                    <a:pt x="18" y="12"/>
                    <a:pt x="18" y="14"/>
                  </a:cubicBezTo>
                  <a:cubicBezTo>
                    <a:pt x="18" y="16"/>
                    <a:pt x="16" y="18"/>
                    <a:pt x="1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grpSp>
      <p:sp>
        <p:nvSpPr>
          <p:cNvPr id="64" name="Freeform 46"/>
          <p:cNvSpPr>
            <a:spLocks/>
          </p:cNvSpPr>
          <p:nvPr/>
        </p:nvSpPr>
        <p:spPr bwMode="auto">
          <a:xfrm>
            <a:off x="4421673" y="2099829"/>
            <a:ext cx="176345" cy="328084"/>
          </a:xfrm>
          <a:custGeom>
            <a:avLst/>
            <a:gdLst>
              <a:gd name="T0" fmla="*/ 85 w 88"/>
              <a:gd name="T1" fmla="*/ 157 h 166"/>
              <a:gd name="T2" fmla="*/ 87 w 88"/>
              <a:gd name="T3" fmla="*/ 156 h 166"/>
              <a:gd name="T4" fmla="*/ 88 w 88"/>
              <a:gd name="T5" fmla="*/ 154 h 166"/>
              <a:gd name="T6" fmla="*/ 88 w 88"/>
              <a:gd name="T7" fmla="*/ 149 h 166"/>
              <a:gd name="T8" fmla="*/ 76 w 88"/>
              <a:gd name="T9" fmla="*/ 137 h 166"/>
              <a:gd name="T10" fmla="*/ 77 w 88"/>
              <a:gd name="T11" fmla="*/ 137 h 166"/>
              <a:gd name="T12" fmla="*/ 78 w 88"/>
              <a:gd name="T13" fmla="*/ 136 h 166"/>
              <a:gd name="T14" fmla="*/ 79 w 88"/>
              <a:gd name="T15" fmla="*/ 135 h 166"/>
              <a:gd name="T16" fmla="*/ 78 w 88"/>
              <a:gd name="T17" fmla="*/ 133 h 166"/>
              <a:gd name="T18" fmla="*/ 77 w 88"/>
              <a:gd name="T19" fmla="*/ 133 h 166"/>
              <a:gd name="T20" fmla="*/ 74 w 88"/>
              <a:gd name="T21" fmla="*/ 133 h 166"/>
              <a:gd name="T22" fmla="*/ 87 w 88"/>
              <a:gd name="T23" fmla="*/ 118 h 166"/>
              <a:gd name="T24" fmla="*/ 87 w 88"/>
              <a:gd name="T25" fmla="*/ 118 h 166"/>
              <a:gd name="T26" fmla="*/ 87 w 88"/>
              <a:gd name="T27" fmla="*/ 118 h 166"/>
              <a:gd name="T28" fmla="*/ 87 w 88"/>
              <a:gd name="T29" fmla="*/ 118 h 166"/>
              <a:gd name="T30" fmla="*/ 79 w 88"/>
              <a:gd name="T31" fmla="*/ 113 h 166"/>
              <a:gd name="T32" fmla="*/ 35 w 88"/>
              <a:gd name="T33" fmla="*/ 53 h 166"/>
              <a:gd name="T34" fmla="*/ 55 w 88"/>
              <a:gd name="T35" fmla="*/ 53 h 166"/>
              <a:gd name="T36" fmla="*/ 58 w 88"/>
              <a:gd name="T37" fmla="*/ 62 h 166"/>
              <a:gd name="T38" fmla="*/ 76 w 88"/>
              <a:gd name="T39" fmla="*/ 64 h 166"/>
              <a:gd name="T40" fmla="*/ 82 w 88"/>
              <a:gd name="T41" fmla="*/ 52 h 166"/>
              <a:gd name="T42" fmla="*/ 82 w 88"/>
              <a:gd name="T43" fmla="*/ 50 h 166"/>
              <a:gd name="T44" fmla="*/ 81 w 88"/>
              <a:gd name="T45" fmla="*/ 48 h 166"/>
              <a:gd name="T46" fmla="*/ 79 w 88"/>
              <a:gd name="T47" fmla="*/ 47 h 166"/>
              <a:gd name="T48" fmla="*/ 65 w 88"/>
              <a:gd name="T49" fmla="*/ 29 h 166"/>
              <a:gd name="T50" fmla="*/ 64 w 88"/>
              <a:gd name="T51" fmla="*/ 27 h 166"/>
              <a:gd name="T52" fmla="*/ 64 w 88"/>
              <a:gd name="T53" fmla="*/ 26 h 166"/>
              <a:gd name="T54" fmla="*/ 63 w 88"/>
              <a:gd name="T55" fmla="*/ 24 h 166"/>
              <a:gd name="T56" fmla="*/ 54 w 88"/>
              <a:gd name="T57" fmla="*/ 16 h 166"/>
              <a:gd name="T58" fmla="*/ 65 w 88"/>
              <a:gd name="T59" fmla="*/ 8 h 166"/>
              <a:gd name="T60" fmla="*/ 30 w 88"/>
              <a:gd name="T61" fmla="*/ 0 h 166"/>
              <a:gd name="T62" fmla="*/ 17 w 88"/>
              <a:gd name="T63" fmla="*/ 13 h 166"/>
              <a:gd name="T64" fmla="*/ 3 w 88"/>
              <a:gd name="T65" fmla="*/ 34 h 166"/>
              <a:gd name="T66" fmla="*/ 1 w 88"/>
              <a:gd name="T67" fmla="*/ 59 h 166"/>
              <a:gd name="T68" fmla="*/ 8 w 88"/>
              <a:gd name="T69" fmla="*/ 123 h 166"/>
              <a:gd name="T70" fmla="*/ 17 w 88"/>
              <a:gd name="T71" fmla="*/ 133 h 166"/>
              <a:gd name="T72" fmla="*/ 13 w 88"/>
              <a:gd name="T73" fmla="*/ 133 h 166"/>
              <a:gd name="T74" fmla="*/ 12 w 88"/>
              <a:gd name="T75" fmla="*/ 133 h 166"/>
              <a:gd name="T76" fmla="*/ 11 w 88"/>
              <a:gd name="T77" fmla="*/ 135 h 166"/>
              <a:gd name="T78" fmla="*/ 12 w 88"/>
              <a:gd name="T79" fmla="*/ 136 h 166"/>
              <a:gd name="T80" fmla="*/ 13 w 88"/>
              <a:gd name="T81" fmla="*/ 137 h 166"/>
              <a:gd name="T82" fmla="*/ 14 w 88"/>
              <a:gd name="T83" fmla="*/ 137 h 166"/>
              <a:gd name="T84" fmla="*/ 2 w 88"/>
              <a:gd name="T85" fmla="*/ 149 h 166"/>
              <a:gd name="T86" fmla="*/ 2 w 88"/>
              <a:gd name="T87" fmla="*/ 154 h 166"/>
              <a:gd name="T88" fmla="*/ 3 w 88"/>
              <a:gd name="T89" fmla="*/ 156 h 166"/>
              <a:gd name="T90" fmla="*/ 5 w 88"/>
              <a:gd name="T91" fmla="*/ 157 h 166"/>
              <a:gd name="T92" fmla="*/ 5 w 88"/>
              <a:gd name="T93" fmla="*/ 157 h 166"/>
              <a:gd name="T94" fmla="*/ 5 w 88"/>
              <a:gd name="T95" fmla="*/ 160 h 166"/>
              <a:gd name="T96" fmla="*/ 5 w 88"/>
              <a:gd name="T97" fmla="*/ 160 h 166"/>
              <a:gd name="T98" fmla="*/ 3 w 88"/>
              <a:gd name="T99" fmla="*/ 160 h 166"/>
              <a:gd name="T100" fmla="*/ 2 w 88"/>
              <a:gd name="T101" fmla="*/ 163 h 166"/>
              <a:gd name="T102" fmla="*/ 2 w 88"/>
              <a:gd name="T103" fmla="*/ 163 h 166"/>
              <a:gd name="T104" fmla="*/ 3 w 88"/>
              <a:gd name="T105" fmla="*/ 165 h 166"/>
              <a:gd name="T106" fmla="*/ 5 w 88"/>
              <a:gd name="T107" fmla="*/ 166 h 166"/>
              <a:gd name="T108" fmla="*/ 85 w 88"/>
              <a:gd name="T109" fmla="*/ 166 h 166"/>
              <a:gd name="T110" fmla="*/ 87 w 88"/>
              <a:gd name="T111" fmla="*/ 165 h 166"/>
              <a:gd name="T112" fmla="*/ 88 w 88"/>
              <a:gd name="T113" fmla="*/ 163 h 166"/>
              <a:gd name="T114" fmla="*/ 88 w 88"/>
              <a:gd name="T115" fmla="*/ 163 h 166"/>
              <a:gd name="T116" fmla="*/ 87 w 88"/>
              <a:gd name="T117" fmla="*/ 160 h 166"/>
              <a:gd name="T118" fmla="*/ 85 w 88"/>
              <a:gd name="T119" fmla="*/ 160 h 166"/>
              <a:gd name="T120" fmla="*/ 85 w 88"/>
              <a:gd name="T121" fmla="*/ 160 h 166"/>
              <a:gd name="T122" fmla="*/ 85 w 88"/>
              <a:gd name="T123" fmla="*/ 15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 h="166">
                <a:moveTo>
                  <a:pt x="85" y="157"/>
                </a:moveTo>
                <a:cubicBezTo>
                  <a:pt x="86" y="157"/>
                  <a:pt x="87" y="157"/>
                  <a:pt x="87" y="156"/>
                </a:cubicBezTo>
                <a:cubicBezTo>
                  <a:pt x="88" y="156"/>
                  <a:pt x="88" y="155"/>
                  <a:pt x="88" y="154"/>
                </a:cubicBezTo>
                <a:cubicBezTo>
                  <a:pt x="88" y="149"/>
                  <a:pt x="88" y="149"/>
                  <a:pt x="88" y="149"/>
                </a:cubicBezTo>
                <a:cubicBezTo>
                  <a:pt x="82" y="149"/>
                  <a:pt x="76" y="143"/>
                  <a:pt x="76" y="137"/>
                </a:cubicBezTo>
                <a:cubicBezTo>
                  <a:pt x="77" y="137"/>
                  <a:pt x="77" y="137"/>
                  <a:pt x="77" y="137"/>
                </a:cubicBezTo>
                <a:cubicBezTo>
                  <a:pt x="78" y="137"/>
                  <a:pt x="78" y="137"/>
                  <a:pt x="78" y="136"/>
                </a:cubicBezTo>
                <a:cubicBezTo>
                  <a:pt x="79" y="136"/>
                  <a:pt x="79" y="135"/>
                  <a:pt x="79" y="135"/>
                </a:cubicBezTo>
                <a:cubicBezTo>
                  <a:pt x="79" y="134"/>
                  <a:pt x="79" y="134"/>
                  <a:pt x="78" y="133"/>
                </a:cubicBezTo>
                <a:cubicBezTo>
                  <a:pt x="78" y="133"/>
                  <a:pt x="78" y="133"/>
                  <a:pt x="77" y="133"/>
                </a:cubicBezTo>
                <a:cubicBezTo>
                  <a:pt x="74" y="133"/>
                  <a:pt x="74" y="133"/>
                  <a:pt x="74" y="133"/>
                </a:cubicBezTo>
                <a:cubicBezTo>
                  <a:pt x="84" y="128"/>
                  <a:pt x="87" y="118"/>
                  <a:pt x="87" y="118"/>
                </a:cubicBezTo>
                <a:cubicBezTo>
                  <a:pt x="87" y="118"/>
                  <a:pt x="87" y="118"/>
                  <a:pt x="87" y="118"/>
                </a:cubicBezTo>
                <a:cubicBezTo>
                  <a:pt x="87" y="118"/>
                  <a:pt x="87" y="118"/>
                  <a:pt x="87" y="118"/>
                </a:cubicBezTo>
                <a:cubicBezTo>
                  <a:pt x="87" y="118"/>
                  <a:pt x="87" y="118"/>
                  <a:pt x="87" y="118"/>
                </a:cubicBezTo>
                <a:cubicBezTo>
                  <a:pt x="79" y="113"/>
                  <a:pt x="79" y="113"/>
                  <a:pt x="79" y="113"/>
                </a:cubicBezTo>
                <a:cubicBezTo>
                  <a:pt x="65" y="104"/>
                  <a:pt x="38" y="82"/>
                  <a:pt x="35" y="53"/>
                </a:cubicBezTo>
                <a:cubicBezTo>
                  <a:pt x="39" y="55"/>
                  <a:pt x="49" y="56"/>
                  <a:pt x="55" y="53"/>
                </a:cubicBezTo>
                <a:cubicBezTo>
                  <a:pt x="56" y="54"/>
                  <a:pt x="59" y="57"/>
                  <a:pt x="58" y="62"/>
                </a:cubicBezTo>
                <a:cubicBezTo>
                  <a:pt x="65" y="66"/>
                  <a:pt x="76" y="64"/>
                  <a:pt x="76" y="64"/>
                </a:cubicBezTo>
                <a:cubicBezTo>
                  <a:pt x="82" y="52"/>
                  <a:pt x="82" y="52"/>
                  <a:pt x="82" y="52"/>
                </a:cubicBezTo>
                <a:cubicBezTo>
                  <a:pt x="82" y="51"/>
                  <a:pt x="82" y="50"/>
                  <a:pt x="82" y="50"/>
                </a:cubicBezTo>
                <a:cubicBezTo>
                  <a:pt x="82" y="49"/>
                  <a:pt x="81" y="49"/>
                  <a:pt x="81" y="48"/>
                </a:cubicBezTo>
                <a:cubicBezTo>
                  <a:pt x="79" y="47"/>
                  <a:pt x="79" y="47"/>
                  <a:pt x="79" y="47"/>
                </a:cubicBezTo>
                <a:cubicBezTo>
                  <a:pt x="65" y="29"/>
                  <a:pt x="65" y="29"/>
                  <a:pt x="65" y="29"/>
                </a:cubicBezTo>
                <a:cubicBezTo>
                  <a:pt x="64" y="27"/>
                  <a:pt x="64" y="27"/>
                  <a:pt x="64" y="27"/>
                </a:cubicBezTo>
                <a:cubicBezTo>
                  <a:pt x="64" y="26"/>
                  <a:pt x="64" y="26"/>
                  <a:pt x="64" y="26"/>
                </a:cubicBezTo>
                <a:cubicBezTo>
                  <a:pt x="63" y="25"/>
                  <a:pt x="63" y="25"/>
                  <a:pt x="63" y="24"/>
                </a:cubicBezTo>
                <a:cubicBezTo>
                  <a:pt x="54" y="16"/>
                  <a:pt x="54" y="16"/>
                  <a:pt x="54" y="16"/>
                </a:cubicBezTo>
                <a:cubicBezTo>
                  <a:pt x="65" y="8"/>
                  <a:pt x="65" y="8"/>
                  <a:pt x="65" y="8"/>
                </a:cubicBezTo>
                <a:cubicBezTo>
                  <a:pt x="30" y="0"/>
                  <a:pt x="30" y="0"/>
                  <a:pt x="30" y="0"/>
                </a:cubicBezTo>
                <a:cubicBezTo>
                  <a:pt x="17" y="13"/>
                  <a:pt x="17" y="13"/>
                  <a:pt x="17" y="13"/>
                </a:cubicBezTo>
                <a:cubicBezTo>
                  <a:pt x="11" y="19"/>
                  <a:pt x="6" y="26"/>
                  <a:pt x="3" y="34"/>
                </a:cubicBezTo>
                <a:cubicBezTo>
                  <a:pt x="0" y="43"/>
                  <a:pt x="0" y="51"/>
                  <a:pt x="1" y="59"/>
                </a:cubicBezTo>
                <a:cubicBezTo>
                  <a:pt x="8" y="123"/>
                  <a:pt x="8" y="123"/>
                  <a:pt x="8" y="123"/>
                </a:cubicBezTo>
                <a:cubicBezTo>
                  <a:pt x="17" y="133"/>
                  <a:pt x="17" y="133"/>
                  <a:pt x="17" y="133"/>
                </a:cubicBezTo>
                <a:cubicBezTo>
                  <a:pt x="13" y="133"/>
                  <a:pt x="13" y="133"/>
                  <a:pt x="13" y="133"/>
                </a:cubicBezTo>
                <a:cubicBezTo>
                  <a:pt x="13" y="133"/>
                  <a:pt x="12" y="133"/>
                  <a:pt x="12" y="133"/>
                </a:cubicBezTo>
                <a:cubicBezTo>
                  <a:pt x="11" y="134"/>
                  <a:pt x="11" y="134"/>
                  <a:pt x="11" y="135"/>
                </a:cubicBezTo>
                <a:cubicBezTo>
                  <a:pt x="11" y="135"/>
                  <a:pt x="11" y="136"/>
                  <a:pt x="12" y="136"/>
                </a:cubicBezTo>
                <a:cubicBezTo>
                  <a:pt x="12" y="137"/>
                  <a:pt x="13" y="137"/>
                  <a:pt x="13" y="137"/>
                </a:cubicBezTo>
                <a:cubicBezTo>
                  <a:pt x="14" y="137"/>
                  <a:pt x="14" y="137"/>
                  <a:pt x="14" y="137"/>
                </a:cubicBezTo>
                <a:cubicBezTo>
                  <a:pt x="14" y="143"/>
                  <a:pt x="9" y="149"/>
                  <a:pt x="2" y="149"/>
                </a:cubicBezTo>
                <a:cubicBezTo>
                  <a:pt x="2" y="154"/>
                  <a:pt x="2" y="154"/>
                  <a:pt x="2" y="154"/>
                </a:cubicBezTo>
                <a:cubicBezTo>
                  <a:pt x="2" y="155"/>
                  <a:pt x="2" y="156"/>
                  <a:pt x="3" y="156"/>
                </a:cubicBezTo>
                <a:cubicBezTo>
                  <a:pt x="3" y="157"/>
                  <a:pt x="4" y="157"/>
                  <a:pt x="5" y="157"/>
                </a:cubicBezTo>
                <a:cubicBezTo>
                  <a:pt x="5" y="157"/>
                  <a:pt x="5" y="157"/>
                  <a:pt x="5" y="157"/>
                </a:cubicBezTo>
                <a:cubicBezTo>
                  <a:pt x="5" y="160"/>
                  <a:pt x="5" y="160"/>
                  <a:pt x="5" y="160"/>
                </a:cubicBezTo>
                <a:cubicBezTo>
                  <a:pt x="5" y="160"/>
                  <a:pt x="5" y="160"/>
                  <a:pt x="5" y="160"/>
                </a:cubicBezTo>
                <a:cubicBezTo>
                  <a:pt x="4" y="160"/>
                  <a:pt x="3" y="160"/>
                  <a:pt x="3" y="160"/>
                </a:cubicBezTo>
                <a:cubicBezTo>
                  <a:pt x="2" y="161"/>
                  <a:pt x="2" y="162"/>
                  <a:pt x="2" y="163"/>
                </a:cubicBezTo>
                <a:cubicBezTo>
                  <a:pt x="2" y="163"/>
                  <a:pt x="2" y="163"/>
                  <a:pt x="2" y="163"/>
                </a:cubicBezTo>
                <a:cubicBezTo>
                  <a:pt x="2" y="164"/>
                  <a:pt x="2" y="165"/>
                  <a:pt x="3" y="165"/>
                </a:cubicBezTo>
                <a:cubicBezTo>
                  <a:pt x="3" y="166"/>
                  <a:pt x="4" y="166"/>
                  <a:pt x="5" y="166"/>
                </a:cubicBezTo>
                <a:cubicBezTo>
                  <a:pt x="85" y="166"/>
                  <a:pt x="85" y="166"/>
                  <a:pt x="85" y="166"/>
                </a:cubicBezTo>
                <a:cubicBezTo>
                  <a:pt x="86" y="166"/>
                  <a:pt x="87" y="166"/>
                  <a:pt x="87" y="165"/>
                </a:cubicBezTo>
                <a:cubicBezTo>
                  <a:pt x="88" y="165"/>
                  <a:pt x="88" y="164"/>
                  <a:pt x="88" y="163"/>
                </a:cubicBezTo>
                <a:cubicBezTo>
                  <a:pt x="88" y="163"/>
                  <a:pt x="88" y="163"/>
                  <a:pt x="88" y="163"/>
                </a:cubicBezTo>
                <a:cubicBezTo>
                  <a:pt x="88" y="162"/>
                  <a:pt x="88" y="161"/>
                  <a:pt x="87" y="160"/>
                </a:cubicBezTo>
                <a:cubicBezTo>
                  <a:pt x="87" y="160"/>
                  <a:pt x="86" y="160"/>
                  <a:pt x="85" y="160"/>
                </a:cubicBezTo>
                <a:cubicBezTo>
                  <a:pt x="85" y="160"/>
                  <a:pt x="85" y="160"/>
                  <a:pt x="85" y="160"/>
                </a:cubicBezTo>
                <a:cubicBezTo>
                  <a:pt x="85" y="157"/>
                  <a:pt x="85" y="157"/>
                  <a:pt x="85" y="15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65" name="Freeform 9"/>
          <p:cNvSpPr>
            <a:spLocks noEditPoints="1"/>
          </p:cNvSpPr>
          <p:nvPr/>
        </p:nvSpPr>
        <p:spPr bwMode="auto">
          <a:xfrm>
            <a:off x="4100862" y="3915501"/>
            <a:ext cx="263872" cy="218755"/>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chemeClr val="bg2"/>
          </a:solidFill>
          <a:ln>
            <a:noFill/>
          </a:ln>
        </p:spPr>
        <p:txBody>
          <a:bodyPr vert="horz" wrap="square" lIns="162560" tIns="81280" rIns="162560" bIns="81280" numCol="1" anchor="t" anchorCtr="0" compatLnSpc="1">
            <a:prstTxWarp prst="textNoShape">
              <a:avLst/>
            </a:prstTxWarp>
          </a:bodyPr>
          <a:lstStyle/>
          <a:p>
            <a:endParaRPr lang="id-ID" sz="3200">
              <a:solidFill>
                <a:schemeClr val="bg2"/>
              </a:solidFill>
            </a:endParaRPr>
          </a:p>
        </p:txBody>
      </p:sp>
      <p:grpSp>
        <p:nvGrpSpPr>
          <p:cNvPr id="66" name="Group 65"/>
          <p:cNvGrpSpPr/>
          <p:nvPr/>
        </p:nvGrpSpPr>
        <p:grpSpPr>
          <a:xfrm>
            <a:off x="4446909" y="4613419"/>
            <a:ext cx="296557" cy="334373"/>
            <a:chOff x="6775450" y="3722688"/>
            <a:chExt cx="473075" cy="533400"/>
          </a:xfrm>
          <a:solidFill>
            <a:schemeClr val="bg2"/>
          </a:solidFill>
        </p:grpSpPr>
        <p:sp>
          <p:nvSpPr>
            <p:cNvPr id="67" name="Freeform 174"/>
            <p:cNvSpPr>
              <a:spLocks noEditPoints="1"/>
            </p:cNvSpPr>
            <p:nvPr/>
          </p:nvSpPr>
          <p:spPr bwMode="auto">
            <a:xfrm>
              <a:off x="6775450" y="3827463"/>
              <a:ext cx="473075" cy="428625"/>
            </a:xfrm>
            <a:custGeom>
              <a:avLst/>
              <a:gdLst>
                <a:gd name="T0" fmla="*/ 119 w 126"/>
                <a:gd name="T1" fmla="*/ 51 h 114"/>
                <a:gd name="T2" fmla="*/ 118 w 126"/>
                <a:gd name="T3" fmla="*/ 51 h 114"/>
                <a:gd name="T4" fmla="*/ 114 w 126"/>
                <a:gd name="T5" fmla="*/ 40 h 114"/>
                <a:gd name="T6" fmla="*/ 88 w 126"/>
                <a:gd name="T7" fmla="*/ 49 h 114"/>
                <a:gd name="T8" fmla="*/ 48 w 126"/>
                <a:gd name="T9" fmla="*/ 13 h 114"/>
                <a:gd name="T10" fmla="*/ 29 w 126"/>
                <a:gd name="T11" fmla="*/ 2 h 114"/>
                <a:gd name="T12" fmla="*/ 23 w 126"/>
                <a:gd name="T13" fmla="*/ 5 h 114"/>
                <a:gd name="T14" fmla="*/ 23 w 126"/>
                <a:gd name="T15" fmla="*/ 27 h 114"/>
                <a:gd name="T16" fmla="*/ 11 w 126"/>
                <a:gd name="T17" fmla="*/ 46 h 114"/>
                <a:gd name="T18" fmla="*/ 6 w 126"/>
                <a:gd name="T19" fmla="*/ 46 h 114"/>
                <a:gd name="T20" fmla="*/ 0 w 126"/>
                <a:gd name="T21" fmla="*/ 52 h 114"/>
                <a:gd name="T22" fmla="*/ 0 w 126"/>
                <a:gd name="T23" fmla="*/ 64 h 114"/>
                <a:gd name="T24" fmla="*/ 6 w 126"/>
                <a:gd name="T25" fmla="*/ 70 h 114"/>
                <a:gd name="T26" fmla="*/ 11 w 126"/>
                <a:gd name="T27" fmla="*/ 70 h 114"/>
                <a:gd name="T28" fmla="*/ 37 w 126"/>
                <a:gd name="T29" fmla="*/ 98 h 114"/>
                <a:gd name="T30" fmla="*/ 37 w 126"/>
                <a:gd name="T31" fmla="*/ 99 h 114"/>
                <a:gd name="T32" fmla="*/ 37 w 126"/>
                <a:gd name="T33" fmla="*/ 107 h 114"/>
                <a:gd name="T34" fmla="*/ 43 w 126"/>
                <a:gd name="T35" fmla="*/ 114 h 114"/>
                <a:gd name="T36" fmla="*/ 50 w 126"/>
                <a:gd name="T37" fmla="*/ 114 h 114"/>
                <a:gd name="T38" fmla="*/ 56 w 126"/>
                <a:gd name="T39" fmla="*/ 107 h 114"/>
                <a:gd name="T40" fmla="*/ 56 w 126"/>
                <a:gd name="T41" fmla="*/ 104 h 114"/>
                <a:gd name="T42" fmla="*/ 64 w 126"/>
                <a:gd name="T43" fmla="*/ 104 h 114"/>
                <a:gd name="T44" fmla="*/ 70 w 126"/>
                <a:gd name="T45" fmla="*/ 104 h 114"/>
                <a:gd name="T46" fmla="*/ 70 w 126"/>
                <a:gd name="T47" fmla="*/ 107 h 114"/>
                <a:gd name="T48" fmla="*/ 76 w 126"/>
                <a:gd name="T49" fmla="*/ 114 h 114"/>
                <a:gd name="T50" fmla="*/ 83 w 126"/>
                <a:gd name="T51" fmla="*/ 114 h 114"/>
                <a:gd name="T52" fmla="*/ 90 w 126"/>
                <a:gd name="T53" fmla="*/ 107 h 114"/>
                <a:gd name="T54" fmla="*/ 90 w 126"/>
                <a:gd name="T55" fmla="*/ 99 h 114"/>
                <a:gd name="T56" fmla="*/ 90 w 126"/>
                <a:gd name="T57" fmla="*/ 99 h 114"/>
                <a:gd name="T58" fmla="*/ 118 w 126"/>
                <a:gd name="T59" fmla="*/ 64 h 114"/>
                <a:gd name="T60" fmla="*/ 119 w 126"/>
                <a:gd name="T61" fmla="*/ 65 h 114"/>
                <a:gd name="T62" fmla="*/ 126 w 126"/>
                <a:gd name="T63" fmla="*/ 58 h 114"/>
                <a:gd name="T64" fmla="*/ 119 w 126"/>
                <a:gd name="T65" fmla="*/ 51 h 114"/>
                <a:gd name="T66" fmla="*/ 29 w 126"/>
                <a:gd name="T67" fmla="*/ 48 h 114"/>
                <a:gd name="T68" fmla="*/ 23 w 126"/>
                <a:gd name="T69" fmla="*/ 42 h 114"/>
                <a:gd name="T70" fmla="*/ 29 w 126"/>
                <a:gd name="T71" fmla="*/ 36 h 114"/>
                <a:gd name="T72" fmla="*/ 35 w 126"/>
                <a:gd name="T73" fmla="*/ 42 h 114"/>
                <a:gd name="T74" fmla="*/ 29 w 126"/>
                <a:gd name="T75" fmla="*/ 4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14">
                  <a:moveTo>
                    <a:pt x="119" y="51"/>
                  </a:moveTo>
                  <a:cubicBezTo>
                    <a:pt x="119" y="51"/>
                    <a:pt x="118" y="51"/>
                    <a:pt x="118" y="51"/>
                  </a:cubicBezTo>
                  <a:cubicBezTo>
                    <a:pt x="117" y="47"/>
                    <a:pt x="116" y="43"/>
                    <a:pt x="114" y="40"/>
                  </a:cubicBezTo>
                  <a:cubicBezTo>
                    <a:pt x="107" y="45"/>
                    <a:pt x="98" y="49"/>
                    <a:pt x="88" y="49"/>
                  </a:cubicBezTo>
                  <a:cubicBezTo>
                    <a:pt x="67" y="49"/>
                    <a:pt x="50" y="33"/>
                    <a:pt x="48" y="13"/>
                  </a:cubicBezTo>
                  <a:cubicBezTo>
                    <a:pt x="29" y="2"/>
                    <a:pt x="29" y="2"/>
                    <a:pt x="29" y="2"/>
                  </a:cubicBezTo>
                  <a:cubicBezTo>
                    <a:pt x="26" y="0"/>
                    <a:pt x="23" y="1"/>
                    <a:pt x="23" y="5"/>
                  </a:cubicBezTo>
                  <a:cubicBezTo>
                    <a:pt x="23" y="27"/>
                    <a:pt x="23" y="27"/>
                    <a:pt x="23" y="27"/>
                  </a:cubicBezTo>
                  <a:cubicBezTo>
                    <a:pt x="17" y="32"/>
                    <a:pt x="13" y="39"/>
                    <a:pt x="11" y="46"/>
                  </a:cubicBezTo>
                  <a:cubicBezTo>
                    <a:pt x="6" y="46"/>
                    <a:pt x="6" y="46"/>
                    <a:pt x="6" y="46"/>
                  </a:cubicBezTo>
                  <a:cubicBezTo>
                    <a:pt x="3" y="46"/>
                    <a:pt x="0" y="49"/>
                    <a:pt x="0" y="52"/>
                  </a:cubicBezTo>
                  <a:cubicBezTo>
                    <a:pt x="0" y="64"/>
                    <a:pt x="0" y="64"/>
                    <a:pt x="0" y="64"/>
                  </a:cubicBezTo>
                  <a:cubicBezTo>
                    <a:pt x="0" y="67"/>
                    <a:pt x="3" y="70"/>
                    <a:pt x="6" y="70"/>
                  </a:cubicBezTo>
                  <a:cubicBezTo>
                    <a:pt x="11" y="70"/>
                    <a:pt x="11" y="70"/>
                    <a:pt x="11" y="70"/>
                  </a:cubicBezTo>
                  <a:cubicBezTo>
                    <a:pt x="15" y="82"/>
                    <a:pt x="24" y="92"/>
                    <a:pt x="37" y="98"/>
                  </a:cubicBezTo>
                  <a:cubicBezTo>
                    <a:pt x="37" y="99"/>
                    <a:pt x="37" y="99"/>
                    <a:pt x="37" y="99"/>
                  </a:cubicBezTo>
                  <a:cubicBezTo>
                    <a:pt x="37" y="107"/>
                    <a:pt x="37" y="107"/>
                    <a:pt x="37" y="107"/>
                  </a:cubicBezTo>
                  <a:cubicBezTo>
                    <a:pt x="37" y="111"/>
                    <a:pt x="40" y="114"/>
                    <a:pt x="43" y="114"/>
                  </a:cubicBezTo>
                  <a:cubicBezTo>
                    <a:pt x="50" y="114"/>
                    <a:pt x="50" y="114"/>
                    <a:pt x="50" y="114"/>
                  </a:cubicBezTo>
                  <a:cubicBezTo>
                    <a:pt x="54" y="114"/>
                    <a:pt x="56" y="111"/>
                    <a:pt x="56" y="107"/>
                  </a:cubicBezTo>
                  <a:cubicBezTo>
                    <a:pt x="56" y="104"/>
                    <a:pt x="56" y="104"/>
                    <a:pt x="56" y="104"/>
                  </a:cubicBezTo>
                  <a:cubicBezTo>
                    <a:pt x="59" y="104"/>
                    <a:pt x="61" y="104"/>
                    <a:pt x="64" y="104"/>
                  </a:cubicBezTo>
                  <a:cubicBezTo>
                    <a:pt x="66" y="104"/>
                    <a:pt x="68" y="104"/>
                    <a:pt x="70" y="104"/>
                  </a:cubicBezTo>
                  <a:cubicBezTo>
                    <a:pt x="70" y="107"/>
                    <a:pt x="70" y="107"/>
                    <a:pt x="70" y="107"/>
                  </a:cubicBezTo>
                  <a:cubicBezTo>
                    <a:pt x="70" y="111"/>
                    <a:pt x="73" y="114"/>
                    <a:pt x="76" y="114"/>
                  </a:cubicBezTo>
                  <a:cubicBezTo>
                    <a:pt x="83" y="114"/>
                    <a:pt x="83" y="114"/>
                    <a:pt x="83" y="114"/>
                  </a:cubicBezTo>
                  <a:cubicBezTo>
                    <a:pt x="87" y="114"/>
                    <a:pt x="90" y="111"/>
                    <a:pt x="90" y="107"/>
                  </a:cubicBezTo>
                  <a:cubicBezTo>
                    <a:pt x="90" y="99"/>
                    <a:pt x="90" y="99"/>
                    <a:pt x="90" y="99"/>
                  </a:cubicBezTo>
                  <a:cubicBezTo>
                    <a:pt x="90" y="99"/>
                    <a:pt x="90" y="99"/>
                    <a:pt x="90" y="99"/>
                  </a:cubicBezTo>
                  <a:cubicBezTo>
                    <a:pt x="105" y="92"/>
                    <a:pt x="115" y="79"/>
                    <a:pt x="118" y="64"/>
                  </a:cubicBezTo>
                  <a:cubicBezTo>
                    <a:pt x="118" y="65"/>
                    <a:pt x="119" y="65"/>
                    <a:pt x="119" y="65"/>
                  </a:cubicBezTo>
                  <a:cubicBezTo>
                    <a:pt x="123" y="65"/>
                    <a:pt x="126" y="62"/>
                    <a:pt x="126" y="58"/>
                  </a:cubicBezTo>
                  <a:cubicBezTo>
                    <a:pt x="126" y="54"/>
                    <a:pt x="123" y="51"/>
                    <a:pt x="119" y="51"/>
                  </a:cubicBezTo>
                  <a:close/>
                  <a:moveTo>
                    <a:pt x="29" y="48"/>
                  </a:moveTo>
                  <a:cubicBezTo>
                    <a:pt x="25" y="48"/>
                    <a:pt x="23" y="45"/>
                    <a:pt x="23" y="42"/>
                  </a:cubicBezTo>
                  <a:cubicBezTo>
                    <a:pt x="23" y="38"/>
                    <a:pt x="25" y="36"/>
                    <a:pt x="29" y="36"/>
                  </a:cubicBezTo>
                  <a:cubicBezTo>
                    <a:pt x="32" y="36"/>
                    <a:pt x="35" y="38"/>
                    <a:pt x="35" y="42"/>
                  </a:cubicBezTo>
                  <a:cubicBezTo>
                    <a:pt x="35" y="45"/>
                    <a:pt x="32" y="48"/>
                    <a:pt x="2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68" name="Freeform 175"/>
            <p:cNvSpPr>
              <a:spLocks noEditPoints="1"/>
            </p:cNvSpPr>
            <p:nvPr/>
          </p:nvSpPr>
          <p:spPr bwMode="auto">
            <a:xfrm>
              <a:off x="6970713" y="3722688"/>
              <a:ext cx="269875" cy="274638"/>
            </a:xfrm>
            <a:custGeom>
              <a:avLst/>
              <a:gdLst>
                <a:gd name="T0" fmla="*/ 36 w 72"/>
                <a:gd name="T1" fmla="*/ 73 h 73"/>
                <a:gd name="T2" fmla="*/ 72 w 72"/>
                <a:gd name="T3" fmla="*/ 37 h 73"/>
                <a:gd name="T4" fmla="*/ 36 w 72"/>
                <a:gd name="T5" fmla="*/ 0 h 73"/>
                <a:gd name="T6" fmla="*/ 0 w 72"/>
                <a:gd name="T7" fmla="*/ 37 h 73"/>
                <a:gd name="T8" fmla="*/ 36 w 72"/>
                <a:gd name="T9" fmla="*/ 73 h 73"/>
                <a:gd name="T10" fmla="*/ 34 w 72"/>
                <a:gd name="T11" fmla="*/ 38 h 73"/>
                <a:gd name="T12" fmla="*/ 25 w 72"/>
                <a:gd name="T13" fmla="*/ 28 h 73"/>
                <a:gd name="T14" fmla="*/ 34 w 72"/>
                <a:gd name="T15" fmla="*/ 19 h 73"/>
                <a:gd name="T16" fmla="*/ 34 w 72"/>
                <a:gd name="T17" fmla="*/ 14 h 73"/>
                <a:gd name="T18" fmla="*/ 39 w 72"/>
                <a:gd name="T19" fmla="*/ 14 h 73"/>
                <a:gd name="T20" fmla="*/ 39 w 72"/>
                <a:gd name="T21" fmla="*/ 19 h 73"/>
                <a:gd name="T22" fmla="*/ 47 w 72"/>
                <a:gd name="T23" fmla="*/ 20 h 73"/>
                <a:gd name="T24" fmla="*/ 45 w 72"/>
                <a:gd name="T25" fmla="*/ 26 h 73"/>
                <a:gd name="T26" fmla="*/ 37 w 72"/>
                <a:gd name="T27" fmla="*/ 24 h 73"/>
                <a:gd name="T28" fmla="*/ 33 w 72"/>
                <a:gd name="T29" fmla="*/ 27 h 73"/>
                <a:gd name="T30" fmla="*/ 39 w 72"/>
                <a:gd name="T31" fmla="*/ 32 h 73"/>
                <a:gd name="T32" fmla="*/ 48 w 72"/>
                <a:gd name="T33" fmla="*/ 42 h 73"/>
                <a:gd name="T34" fmla="*/ 39 w 72"/>
                <a:gd name="T35" fmla="*/ 52 h 73"/>
                <a:gd name="T36" fmla="*/ 39 w 72"/>
                <a:gd name="T37" fmla="*/ 57 h 73"/>
                <a:gd name="T38" fmla="*/ 33 w 72"/>
                <a:gd name="T39" fmla="*/ 57 h 73"/>
                <a:gd name="T40" fmla="*/ 33 w 72"/>
                <a:gd name="T41" fmla="*/ 52 h 73"/>
                <a:gd name="T42" fmla="*/ 24 w 72"/>
                <a:gd name="T43" fmla="*/ 50 h 73"/>
                <a:gd name="T44" fmla="*/ 26 w 72"/>
                <a:gd name="T45" fmla="*/ 44 h 73"/>
                <a:gd name="T46" fmla="*/ 35 w 72"/>
                <a:gd name="T47" fmla="*/ 46 h 73"/>
                <a:gd name="T48" fmla="*/ 40 w 72"/>
                <a:gd name="T49" fmla="*/ 43 h 73"/>
                <a:gd name="T50" fmla="*/ 34 w 72"/>
                <a:gd name="T51" fmla="*/ 3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73">
                  <a:moveTo>
                    <a:pt x="36" y="73"/>
                  </a:moveTo>
                  <a:cubicBezTo>
                    <a:pt x="56" y="73"/>
                    <a:pt x="72" y="57"/>
                    <a:pt x="72" y="37"/>
                  </a:cubicBezTo>
                  <a:cubicBezTo>
                    <a:pt x="72" y="17"/>
                    <a:pt x="56" y="0"/>
                    <a:pt x="36" y="0"/>
                  </a:cubicBezTo>
                  <a:cubicBezTo>
                    <a:pt x="16" y="0"/>
                    <a:pt x="0" y="17"/>
                    <a:pt x="0" y="37"/>
                  </a:cubicBezTo>
                  <a:cubicBezTo>
                    <a:pt x="0" y="57"/>
                    <a:pt x="16" y="73"/>
                    <a:pt x="36" y="73"/>
                  </a:cubicBezTo>
                  <a:close/>
                  <a:moveTo>
                    <a:pt x="34" y="38"/>
                  </a:moveTo>
                  <a:cubicBezTo>
                    <a:pt x="28" y="36"/>
                    <a:pt x="25" y="34"/>
                    <a:pt x="25" y="28"/>
                  </a:cubicBezTo>
                  <a:cubicBezTo>
                    <a:pt x="25" y="24"/>
                    <a:pt x="28" y="20"/>
                    <a:pt x="34" y="19"/>
                  </a:cubicBezTo>
                  <a:cubicBezTo>
                    <a:pt x="34" y="14"/>
                    <a:pt x="34" y="14"/>
                    <a:pt x="34" y="14"/>
                  </a:cubicBezTo>
                  <a:cubicBezTo>
                    <a:pt x="39" y="14"/>
                    <a:pt x="39" y="14"/>
                    <a:pt x="39" y="14"/>
                  </a:cubicBezTo>
                  <a:cubicBezTo>
                    <a:pt x="39" y="19"/>
                    <a:pt x="39" y="19"/>
                    <a:pt x="39" y="19"/>
                  </a:cubicBezTo>
                  <a:cubicBezTo>
                    <a:pt x="42" y="19"/>
                    <a:pt x="45" y="19"/>
                    <a:pt x="47" y="20"/>
                  </a:cubicBezTo>
                  <a:cubicBezTo>
                    <a:pt x="45" y="26"/>
                    <a:pt x="45" y="26"/>
                    <a:pt x="45" y="26"/>
                  </a:cubicBezTo>
                  <a:cubicBezTo>
                    <a:pt x="44" y="26"/>
                    <a:pt x="41" y="24"/>
                    <a:pt x="37" y="24"/>
                  </a:cubicBezTo>
                  <a:cubicBezTo>
                    <a:pt x="34" y="24"/>
                    <a:pt x="33" y="26"/>
                    <a:pt x="33" y="27"/>
                  </a:cubicBezTo>
                  <a:cubicBezTo>
                    <a:pt x="33" y="29"/>
                    <a:pt x="35" y="30"/>
                    <a:pt x="39" y="32"/>
                  </a:cubicBezTo>
                  <a:cubicBezTo>
                    <a:pt x="46" y="34"/>
                    <a:pt x="48" y="37"/>
                    <a:pt x="48" y="42"/>
                  </a:cubicBezTo>
                  <a:cubicBezTo>
                    <a:pt x="48" y="47"/>
                    <a:pt x="45" y="51"/>
                    <a:pt x="39" y="52"/>
                  </a:cubicBezTo>
                  <a:cubicBezTo>
                    <a:pt x="39" y="57"/>
                    <a:pt x="39" y="57"/>
                    <a:pt x="39" y="57"/>
                  </a:cubicBezTo>
                  <a:cubicBezTo>
                    <a:pt x="33" y="57"/>
                    <a:pt x="33" y="57"/>
                    <a:pt x="33" y="57"/>
                  </a:cubicBezTo>
                  <a:cubicBezTo>
                    <a:pt x="33" y="52"/>
                    <a:pt x="33" y="52"/>
                    <a:pt x="33" y="52"/>
                  </a:cubicBezTo>
                  <a:cubicBezTo>
                    <a:pt x="30" y="52"/>
                    <a:pt x="26" y="51"/>
                    <a:pt x="24" y="50"/>
                  </a:cubicBezTo>
                  <a:cubicBezTo>
                    <a:pt x="26" y="44"/>
                    <a:pt x="26" y="44"/>
                    <a:pt x="26" y="44"/>
                  </a:cubicBezTo>
                  <a:cubicBezTo>
                    <a:pt x="28" y="45"/>
                    <a:pt x="31" y="46"/>
                    <a:pt x="35" y="46"/>
                  </a:cubicBezTo>
                  <a:cubicBezTo>
                    <a:pt x="38" y="46"/>
                    <a:pt x="40" y="45"/>
                    <a:pt x="40" y="43"/>
                  </a:cubicBezTo>
                  <a:cubicBezTo>
                    <a:pt x="40" y="41"/>
                    <a:pt x="38" y="39"/>
                    <a:pt x="3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grpSp>
      <p:grpSp>
        <p:nvGrpSpPr>
          <p:cNvPr id="69" name="Group 68"/>
          <p:cNvGrpSpPr/>
          <p:nvPr/>
        </p:nvGrpSpPr>
        <p:grpSpPr>
          <a:xfrm>
            <a:off x="6133130" y="3973705"/>
            <a:ext cx="322103" cy="310972"/>
            <a:chOff x="4064000" y="5461000"/>
            <a:chExt cx="735013" cy="709613"/>
          </a:xfrm>
          <a:solidFill>
            <a:schemeClr val="bg2"/>
          </a:solidFill>
        </p:grpSpPr>
        <p:sp>
          <p:nvSpPr>
            <p:cNvPr id="70" name="Freeform 20"/>
            <p:cNvSpPr>
              <a:spLocks noEditPoints="1"/>
            </p:cNvSpPr>
            <p:nvPr/>
          </p:nvSpPr>
          <p:spPr bwMode="auto">
            <a:xfrm>
              <a:off x="4064000" y="5461000"/>
              <a:ext cx="708025" cy="709613"/>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71" name="Freeform 21"/>
            <p:cNvSpPr>
              <a:spLocks noEditPoints="1"/>
            </p:cNvSpPr>
            <p:nvPr/>
          </p:nvSpPr>
          <p:spPr bwMode="auto">
            <a:xfrm>
              <a:off x="4352925" y="5691188"/>
              <a:ext cx="446088" cy="44608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72" name="Freeform 22"/>
            <p:cNvSpPr>
              <a:spLocks/>
            </p:cNvSpPr>
            <p:nvPr/>
          </p:nvSpPr>
          <p:spPr bwMode="auto">
            <a:xfrm>
              <a:off x="4433888" y="5754688"/>
              <a:ext cx="190500" cy="141288"/>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grpSp>
      <p:grpSp>
        <p:nvGrpSpPr>
          <p:cNvPr id="73" name="Group 72"/>
          <p:cNvGrpSpPr/>
          <p:nvPr/>
        </p:nvGrpSpPr>
        <p:grpSpPr>
          <a:xfrm>
            <a:off x="6170699" y="3011925"/>
            <a:ext cx="270328" cy="313012"/>
            <a:chOff x="4937125" y="1749425"/>
            <a:chExt cx="392113" cy="454025"/>
          </a:xfrm>
          <a:solidFill>
            <a:schemeClr val="bg2"/>
          </a:solidFill>
        </p:grpSpPr>
        <p:sp>
          <p:nvSpPr>
            <p:cNvPr id="74" name="Freeform 58"/>
            <p:cNvSpPr>
              <a:spLocks/>
            </p:cNvSpPr>
            <p:nvPr/>
          </p:nvSpPr>
          <p:spPr bwMode="auto">
            <a:xfrm>
              <a:off x="5016500" y="2016125"/>
              <a:ext cx="79375" cy="19050"/>
            </a:xfrm>
            <a:custGeom>
              <a:avLst/>
              <a:gdLst>
                <a:gd name="T0" fmla="*/ 14 w 16"/>
                <a:gd name="T1" fmla="*/ 4 h 4"/>
                <a:gd name="T2" fmla="*/ 2 w 16"/>
                <a:gd name="T3" fmla="*/ 4 h 4"/>
                <a:gd name="T4" fmla="*/ 0 w 16"/>
                <a:gd name="T5" fmla="*/ 2 h 4"/>
                <a:gd name="T6" fmla="*/ 2 w 16"/>
                <a:gd name="T7" fmla="*/ 0 h 4"/>
                <a:gd name="T8" fmla="*/ 14 w 16"/>
                <a:gd name="T9" fmla="*/ 0 h 4"/>
                <a:gd name="T10" fmla="*/ 16 w 16"/>
                <a:gd name="T11" fmla="*/ 2 h 4"/>
                <a:gd name="T12" fmla="*/ 14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4"/>
                  </a:moveTo>
                  <a:cubicBezTo>
                    <a:pt x="2" y="4"/>
                    <a:pt x="2" y="4"/>
                    <a:pt x="2" y="4"/>
                  </a:cubicBezTo>
                  <a:cubicBezTo>
                    <a:pt x="1" y="4"/>
                    <a:pt x="0" y="3"/>
                    <a:pt x="0" y="2"/>
                  </a:cubicBezTo>
                  <a:cubicBezTo>
                    <a:pt x="0" y="1"/>
                    <a:pt x="1" y="0"/>
                    <a:pt x="2" y="0"/>
                  </a:cubicBezTo>
                  <a:cubicBezTo>
                    <a:pt x="14" y="0"/>
                    <a:pt x="14" y="0"/>
                    <a:pt x="14" y="0"/>
                  </a:cubicBezTo>
                  <a:cubicBezTo>
                    <a:pt x="15" y="0"/>
                    <a:pt x="16" y="1"/>
                    <a:pt x="16" y="2"/>
                  </a:cubicBezTo>
                  <a:cubicBezTo>
                    <a:pt x="16" y="3"/>
                    <a:pt x="15" y="4"/>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75" name="Freeform 59"/>
            <p:cNvSpPr>
              <a:spLocks/>
            </p:cNvSpPr>
            <p:nvPr/>
          </p:nvSpPr>
          <p:spPr bwMode="auto">
            <a:xfrm>
              <a:off x="5046663" y="1952625"/>
              <a:ext cx="84138" cy="19050"/>
            </a:xfrm>
            <a:custGeom>
              <a:avLst/>
              <a:gdLst>
                <a:gd name="T0" fmla="*/ 15 w 17"/>
                <a:gd name="T1" fmla="*/ 4 h 4"/>
                <a:gd name="T2" fmla="*/ 2 w 17"/>
                <a:gd name="T3" fmla="*/ 4 h 4"/>
                <a:gd name="T4" fmla="*/ 0 w 17"/>
                <a:gd name="T5" fmla="*/ 2 h 4"/>
                <a:gd name="T6" fmla="*/ 2 w 17"/>
                <a:gd name="T7" fmla="*/ 0 h 4"/>
                <a:gd name="T8" fmla="*/ 15 w 17"/>
                <a:gd name="T9" fmla="*/ 0 h 4"/>
                <a:gd name="T10" fmla="*/ 17 w 17"/>
                <a:gd name="T11" fmla="*/ 2 h 4"/>
                <a:gd name="T12" fmla="*/ 15 w 1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5" y="4"/>
                  </a:moveTo>
                  <a:cubicBezTo>
                    <a:pt x="2" y="4"/>
                    <a:pt x="2" y="4"/>
                    <a:pt x="2" y="4"/>
                  </a:cubicBezTo>
                  <a:cubicBezTo>
                    <a:pt x="1" y="4"/>
                    <a:pt x="0" y="4"/>
                    <a:pt x="0" y="2"/>
                  </a:cubicBezTo>
                  <a:cubicBezTo>
                    <a:pt x="0" y="1"/>
                    <a:pt x="1" y="0"/>
                    <a:pt x="2" y="0"/>
                  </a:cubicBezTo>
                  <a:cubicBezTo>
                    <a:pt x="15" y="0"/>
                    <a:pt x="15" y="0"/>
                    <a:pt x="15" y="0"/>
                  </a:cubicBezTo>
                  <a:cubicBezTo>
                    <a:pt x="16" y="0"/>
                    <a:pt x="17" y="1"/>
                    <a:pt x="17" y="2"/>
                  </a:cubicBezTo>
                  <a:cubicBezTo>
                    <a:pt x="17" y="4"/>
                    <a:pt x="16"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76" name="Freeform 60"/>
            <p:cNvSpPr>
              <a:spLocks/>
            </p:cNvSpPr>
            <p:nvPr/>
          </p:nvSpPr>
          <p:spPr bwMode="auto">
            <a:xfrm>
              <a:off x="4976813" y="2055813"/>
              <a:ext cx="307975" cy="117475"/>
            </a:xfrm>
            <a:custGeom>
              <a:avLst/>
              <a:gdLst>
                <a:gd name="T0" fmla="*/ 61 w 62"/>
                <a:gd name="T1" fmla="*/ 16 h 24"/>
                <a:gd name="T2" fmla="*/ 52 w 62"/>
                <a:gd name="T3" fmla="*/ 0 h 24"/>
                <a:gd name="T4" fmla="*/ 10 w 62"/>
                <a:gd name="T5" fmla="*/ 0 h 24"/>
                <a:gd name="T6" fmla="*/ 7 w 62"/>
                <a:gd name="T7" fmla="*/ 4 h 24"/>
                <a:gd name="T8" fmla="*/ 15 w 62"/>
                <a:gd name="T9" fmla="*/ 4 h 24"/>
                <a:gd name="T10" fmla="*/ 17 w 62"/>
                <a:gd name="T11" fmla="*/ 6 h 24"/>
                <a:gd name="T12" fmla="*/ 15 w 62"/>
                <a:gd name="T13" fmla="*/ 8 h 24"/>
                <a:gd name="T14" fmla="*/ 5 w 62"/>
                <a:gd name="T15" fmla="*/ 8 h 24"/>
                <a:gd name="T16" fmla="*/ 1 w 62"/>
                <a:gd name="T17" fmla="*/ 16 h 24"/>
                <a:gd name="T18" fmla="*/ 9 w 62"/>
                <a:gd name="T19" fmla="*/ 16 h 24"/>
                <a:gd name="T20" fmla="*/ 11 w 62"/>
                <a:gd name="T21" fmla="*/ 18 h 24"/>
                <a:gd name="T22" fmla="*/ 9 w 62"/>
                <a:gd name="T23" fmla="*/ 20 h 24"/>
                <a:gd name="T24" fmla="*/ 0 w 62"/>
                <a:gd name="T25" fmla="*/ 20 h 24"/>
                <a:gd name="T26" fmla="*/ 0 w 62"/>
                <a:gd name="T27" fmla="*/ 21 h 24"/>
                <a:gd name="T28" fmla="*/ 9 w 62"/>
                <a:gd name="T29" fmla="*/ 24 h 24"/>
                <a:gd name="T30" fmla="*/ 52 w 62"/>
                <a:gd name="T31" fmla="*/ 24 h 24"/>
                <a:gd name="T32" fmla="*/ 61 w 62"/>
                <a:gd name="T33" fmla="*/ 21 h 24"/>
                <a:gd name="T34" fmla="*/ 62 w 62"/>
                <a:gd name="T35" fmla="*/ 20 h 24"/>
                <a:gd name="T36" fmla="*/ 61 w 62"/>
                <a:gd name="T3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24">
                  <a:moveTo>
                    <a:pt x="61" y="16"/>
                  </a:moveTo>
                  <a:cubicBezTo>
                    <a:pt x="52" y="0"/>
                    <a:pt x="52" y="0"/>
                    <a:pt x="52" y="0"/>
                  </a:cubicBezTo>
                  <a:cubicBezTo>
                    <a:pt x="10" y="0"/>
                    <a:pt x="10" y="0"/>
                    <a:pt x="10" y="0"/>
                  </a:cubicBezTo>
                  <a:cubicBezTo>
                    <a:pt x="9" y="1"/>
                    <a:pt x="8" y="3"/>
                    <a:pt x="7" y="4"/>
                  </a:cubicBezTo>
                  <a:cubicBezTo>
                    <a:pt x="15" y="4"/>
                    <a:pt x="15" y="4"/>
                    <a:pt x="15" y="4"/>
                  </a:cubicBezTo>
                  <a:cubicBezTo>
                    <a:pt x="16" y="4"/>
                    <a:pt x="17" y="5"/>
                    <a:pt x="17" y="6"/>
                  </a:cubicBezTo>
                  <a:cubicBezTo>
                    <a:pt x="17" y="7"/>
                    <a:pt x="16" y="8"/>
                    <a:pt x="15" y="8"/>
                  </a:cubicBezTo>
                  <a:cubicBezTo>
                    <a:pt x="5" y="8"/>
                    <a:pt x="5" y="8"/>
                    <a:pt x="5" y="8"/>
                  </a:cubicBezTo>
                  <a:cubicBezTo>
                    <a:pt x="3" y="12"/>
                    <a:pt x="1" y="16"/>
                    <a:pt x="1" y="16"/>
                  </a:cubicBezTo>
                  <a:cubicBezTo>
                    <a:pt x="9" y="16"/>
                    <a:pt x="9" y="16"/>
                    <a:pt x="9" y="16"/>
                  </a:cubicBezTo>
                  <a:cubicBezTo>
                    <a:pt x="10" y="16"/>
                    <a:pt x="11" y="17"/>
                    <a:pt x="11" y="18"/>
                  </a:cubicBezTo>
                  <a:cubicBezTo>
                    <a:pt x="11" y="19"/>
                    <a:pt x="10" y="20"/>
                    <a:pt x="9" y="20"/>
                  </a:cubicBezTo>
                  <a:cubicBezTo>
                    <a:pt x="0" y="20"/>
                    <a:pt x="0" y="20"/>
                    <a:pt x="0" y="20"/>
                  </a:cubicBezTo>
                  <a:cubicBezTo>
                    <a:pt x="0" y="21"/>
                    <a:pt x="0" y="21"/>
                    <a:pt x="0" y="21"/>
                  </a:cubicBezTo>
                  <a:cubicBezTo>
                    <a:pt x="1" y="23"/>
                    <a:pt x="4" y="24"/>
                    <a:pt x="9" y="24"/>
                  </a:cubicBezTo>
                  <a:cubicBezTo>
                    <a:pt x="52" y="24"/>
                    <a:pt x="52" y="24"/>
                    <a:pt x="52" y="24"/>
                  </a:cubicBezTo>
                  <a:cubicBezTo>
                    <a:pt x="57" y="24"/>
                    <a:pt x="60" y="23"/>
                    <a:pt x="61" y="21"/>
                  </a:cubicBezTo>
                  <a:cubicBezTo>
                    <a:pt x="62" y="21"/>
                    <a:pt x="62" y="20"/>
                    <a:pt x="62" y="20"/>
                  </a:cubicBezTo>
                  <a:cubicBezTo>
                    <a:pt x="62" y="18"/>
                    <a:pt x="61" y="17"/>
                    <a:pt x="6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77" name="Freeform 61"/>
            <p:cNvSpPr>
              <a:spLocks noEditPoints="1"/>
            </p:cNvSpPr>
            <p:nvPr/>
          </p:nvSpPr>
          <p:spPr bwMode="auto">
            <a:xfrm>
              <a:off x="4937125" y="1749425"/>
              <a:ext cx="392113" cy="454025"/>
            </a:xfrm>
            <a:custGeom>
              <a:avLst/>
              <a:gdLst>
                <a:gd name="T0" fmla="*/ 63 w 79"/>
                <a:gd name="T1" fmla="*/ 92 h 92"/>
                <a:gd name="T2" fmla="*/ 15 w 79"/>
                <a:gd name="T3" fmla="*/ 92 h 92"/>
                <a:gd name="T4" fmla="*/ 2 w 79"/>
                <a:gd name="T5" fmla="*/ 87 h 92"/>
                <a:gd name="T6" fmla="*/ 3 w 79"/>
                <a:gd name="T7" fmla="*/ 78 h 92"/>
                <a:gd name="T8" fmla="*/ 28 w 79"/>
                <a:gd name="T9" fmla="*/ 31 h 92"/>
                <a:gd name="T10" fmla="*/ 28 w 79"/>
                <a:gd name="T11" fmla="*/ 10 h 92"/>
                <a:gd name="T12" fmla="*/ 27 w 79"/>
                <a:gd name="T13" fmla="*/ 10 h 92"/>
                <a:gd name="T14" fmla="*/ 23 w 79"/>
                <a:gd name="T15" fmla="*/ 9 h 92"/>
                <a:gd name="T16" fmla="*/ 23 w 79"/>
                <a:gd name="T17" fmla="*/ 8 h 92"/>
                <a:gd name="T18" fmla="*/ 22 w 79"/>
                <a:gd name="T19" fmla="*/ 2 h 92"/>
                <a:gd name="T20" fmla="*/ 24 w 79"/>
                <a:gd name="T21" fmla="*/ 0 h 92"/>
                <a:gd name="T22" fmla="*/ 54 w 79"/>
                <a:gd name="T23" fmla="*/ 0 h 92"/>
                <a:gd name="T24" fmla="*/ 56 w 79"/>
                <a:gd name="T25" fmla="*/ 2 h 92"/>
                <a:gd name="T26" fmla="*/ 55 w 79"/>
                <a:gd name="T27" fmla="*/ 8 h 92"/>
                <a:gd name="T28" fmla="*/ 55 w 79"/>
                <a:gd name="T29" fmla="*/ 9 h 92"/>
                <a:gd name="T30" fmla="*/ 51 w 79"/>
                <a:gd name="T31" fmla="*/ 10 h 92"/>
                <a:gd name="T32" fmla="*/ 50 w 79"/>
                <a:gd name="T33" fmla="*/ 10 h 92"/>
                <a:gd name="T34" fmla="*/ 50 w 79"/>
                <a:gd name="T35" fmla="*/ 12 h 92"/>
                <a:gd name="T36" fmla="*/ 50 w 79"/>
                <a:gd name="T37" fmla="*/ 31 h 92"/>
                <a:gd name="T38" fmla="*/ 76 w 79"/>
                <a:gd name="T39" fmla="*/ 78 h 92"/>
                <a:gd name="T40" fmla="*/ 76 w 79"/>
                <a:gd name="T41" fmla="*/ 87 h 92"/>
                <a:gd name="T42" fmla="*/ 63 w 79"/>
                <a:gd name="T43" fmla="*/ 92 h 92"/>
                <a:gd name="T44" fmla="*/ 26 w 79"/>
                <a:gd name="T45" fmla="*/ 6 h 92"/>
                <a:gd name="T46" fmla="*/ 27 w 79"/>
                <a:gd name="T47" fmla="*/ 6 h 92"/>
                <a:gd name="T48" fmla="*/ 32 w 79"/>
                <a:gd name="T49" fmla="*/ 10 h 92"/>
                <a:gd name="T50" fmla="*/ 32 w 79"/>
                <a:gd name="T51" fmla="*/ 32 h 92"/>
                <a:gd name="T52" fmla="*/ 32 w 79"/>
                <a:gd name="T53" fmla="*/ 33 h 92"/>
                <a:gd name="T54" fmla="*/ 6 w 79"/>
                <a:gd name="T55" fmla="*/ 80 h 92"/>
                <a:gd name="T56" fmla="*/ 5 w 79"/>
                <a:gd name="T57" fmla="*/ 85 h 92"/>
                <a:gd name="T58" fmla="*/ 15 w 79"/>
                <a:gd name="T59" fmla="*/ 88 h 92"/>
                <a:gd name="T60" fmla="*/ 63 w 79"/>
                <a:gd name="T61" fmla="*/ 88 h 92"/>
                <a:gd name="T62" fmla="*/ 73 w 79"/>
                <a:gd name="T63" fmla="*/ 85 h 92"/>
                <a:gd name="T64" fmla="*/ 72 w 79"/>
                <a:gd name="T65" fmla="*/ 80 h 92"/>
                <a:gd name="T66" fmla="*/ 47 w 79"/>
                <a:gd name="T67" fmla="*/ 33 h 92"/>
                <a:gd name="T68" fmla="*/ 46 w 79"/>
                <a:gd name="T69" fmla="*/ 32 h 92"/>
                <a:gd name="T70" fmla="*/ 46 w 79"/>
                <a:gd name="T71" fmla="*/ 10 h 92"/>
                <a:gd name="T72" fmla="*/ 51 w 79"/>
                <a:gd name="T73" fmla="*/ 6 h 92"/>
                <a:gd name="T74" fmla="*/ 52 w 79"/>
                <a:gd name="T75" fmla="*/ 6 h 92"/>
                <a:gd name="T76" fmla="*/ 52 w 79"/>
                <a:gd name="T77" fmla="*/ 4 h 92"/>
                <a:gd name="T78" fmla="*/ 26 w 79"/>
                <a:gd name="T79" fmla="*/ 4 h 92"/>
                <a:gd name="T80" fmla="*/ 26 w 79"/>
                <a:gd name="T81" fmla="*/ 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9" h="92">
                  <a:moveTo>
                    <a:pt x="63" y="92"/>
                  </a:moveTo>
                  <a:cubicBezTo>
                    <a:pt x="15" y="92"/>
                    <a:pt x="15" y="92"/>
                    <a:pt x="15" y="92"/>
                  </a:cubicBezTo>
                  <a:cubicBezTo>
                    <a:pt x="8" y="92"/>
                    <a:pt x="4" y="90"/>
                    <a:pt x="2" y="87"/>
                  </a:cubicBezTo>
                  <a:cubicBezTo>
                    <a:pt x="0" y="83"/>
                    <a:pt x="2" y="78"/>
                    <a:pt x="3" y="78"/>
                  </a:cubicBezTo>
                  <a:cubicBezTo>
                    <a:pt x="28" y="31"/>
                    <a:pt x="28" y="31"/>
                    <a:pt x="28" y="31"/>
                  </a:cubicBezTo>
                  <a:cubicBezTo>
                    <a:pt x="28" y="10"/>
                    <a:pt x="28" y="10"/>
                    <a:pt x="28" y="10"/>
                  </a:cubicBezTo>
                  <a:cubicBezTo>
                    <a:pt x="28" y="10"/>
                    <a:pt x="27" y="10"/>
                    <a:pt x="27" y="10"/>
                  </a:cubicBezTo>
                  <a:cubicBezTo>
                    <a:pt x="26" y="10"/>
                    <a:pt x="24" y="10"/>
                    <a:pt x="23" y="9"/>
                  </a:cubicBezTo>
                  <a:cubicBezTo>
                    <a:pt x="23" y="9"/>
                    <a:pt x="23" y="8"/>
                    <a:pt x="23" y="8"/>
                  </a:cubicBezTo>
                  <a:cubicBezTo>
                    <a:pt x="22" y="6"/>
                    <a:pt x="22" y="2"/>
                    <a:pt x="22" y="2"/>
                  </a:cubicBezTo>
                  <a:cubicBezTo>
                    <a:pt x="22" y="1"/>
                    <a:pt x="23" y="0"/>
                    <a:pt x="24" y="0"/>
                  </a:cubicBezTo>
                  <a:cubicBezTo>
                    <a:pt x="54" y="0"/>
                    <a:pt x="54" y="0"/>
                    <a:pt x="54" y="0"/>
                  </a:cubicBezTo>
                  <a:cubicBezTo>
                    <a:pt x="55" y="0"/>
                    <a:pt x="56" y="1"/>
                    <a:pt x="56" y="2"/>
                  </a:cubicBezTo>
                  <a:cubicBezTo>
                    <a:pt x="56" y="2"/>
                    <a:pt x="56" y="6"/>
                    <a:pt x="55" y="8"/>
                  </a:cubicBezTo>
                  <a:cubicBezTo>
                    <a:pt x="55" y="8"/>
                    <a:pt x="55" y="8"/>
                    <a:pt x="55" y="9"/>
                  </a:cubicBezTo>
                  <a:cubicBezTo>
                    <a:pt x="54" y="10"/>
                    <a:pt x="53" y="10"/>
                    <a:pt x="51" y="10"/>
                  </a:cubicBezTo>
                  <a:cubicBezTo>
                    <a:pt x="51" y="10"/>
                    <a:pt x="50" y="10"/>
                    <a:pt x="50" y="10"/>
                  </a:cubicBezTo>
                  <a:cubicBezTo>
                    <a:pt x="50" y="12"/>
                    <a:pt x="50" y="12"/>
                    <a:pt x="50" y="12"/>
                  </a:cubicBezTo>
                  <a:cubicBezTo>
                    <a:pt x="50" y="31"/>
                    <a:pt x="50" y="31"/>
                    <a:pt x="50" y="31"/>
                  </a:cubicBezTo>
                  <a:cubicBezTo>
                    <a:pt x="76" y="78"/>
                    <a:pt x="76" y="78"/>
                    <a:pt x="76" y="78"/>
                  </a:cubicBezTo>
                  <a:cubicBezTo>
                    <a:pt x="76" y="78"/>
                    <a:pt x="79" y="83"/>
                    <a:pt x="76" y="87"/>
                  </a:cubicBezTo>
                  <a:cubicBezTo>
                    <a:pt x="74" y="90"/>
                    <a:pt x="70" y="92"/>
                    <a:pt x="63" y="92"/>
                  </a:cubicBezTo>
                  <a:close/>
                  <a:moveTo>
                    <a:pt x="26" y="6"/>
                  </a:moveTo>
                  <a:cubicBezTo>
                    <a:pt x="27" y="6"/>
                    <a:pt x="27" y="6"/>
                    <a:pt x="27" y="6"/>
                  </a:cubicBezTo>
                  <a:cubicBezTo>
                    <a:pt x="29" y="6"/>
                    <a:pt x="31" y="7"/>
                    <a:pt x="32" y="10"/>
                  </a:cubicBezTo>
                  <a:cubicBezTo>
                    <a:pt x="32" y="32"/>
                    <a:pt x="32" y="32"/>
                    <a:pt x="32" y="32"/>
                  </a:cubicBezTo>
                  <a:cubicBezTo>
                    <a:pt x="32" y="32"/>
                    <a:pt x="32" y="33"/>
                    <a:pt x="32" y="33"/>
                  </a:cubicBezTo>
                  <a:cubicBezTo>
                    <a:pt x="6" y="80"/>
                    <a:pt x="6" y="80"/>
                    <a:pt x="6" y="80"/>
                  </a:cubicBezTo>
                  <a:cubicBezTo>
                    <a:pt x="6" y="80"/>
                    <a:pt x="4" y="83"/>
                    <a:pt x="5" y="85"/>
                  </a:cubicBezTo>
                  <a:cubicBezTo>
                    <a:pt x="7" y="87"/>
                    <a:pt x="10" y="88"/>
                    <a:pt x="15" y="88"/>
                  </a:cubicBezTo>
                  <a:cubicBezTo>
                    <a:pt x="63" y="88"/>
                    <a:pt x="63" y="88"/>
                    <a:pt x="63" y="88"/>
                  </a:cubicBezTo>
                  <a:cubicBezTo>
                    <a:pt x="68" y="88"/>
                    <a:pt x="72" y="87"/>
                    <a:pt x="73" y="85"/>
                  </a:cubicBezTo>
                  <a:cubicBezTo>
                    <a:pt x="74" y="83"/>
                    <a:pt x="72" y="80"/>
                    <a:pt x="72" y="80"/>
                  </a:cubicBezTo>
                  <a:cubicBezTo>
                    <a:pt x="47" y="33"/>
                    <a:pt x="47" y="33"/>
                    <a:pt x="47" y="33"/>
                  </a:cubicBezTo>
                  <a:cubicBezTo>
                    <a:pt x="46" y="33"/>
                    <a:pt x="46" y="32"/>
                    <a:pt x="46" y="32"/>
                  </a:cubicBezTo>
                  <a:cubicBezTo>
                    <a:pt x="46" y="10"/>
                    <a:pt x="46" y="10"/>
                    <a:pt x="46" y="10"/>
                  </a:cubicBezTo>
                  <a:cubicBezTo>
                    <a:pt x="47" y="7"/>
                    <a:pt x="49" y="6"/>
                    <a:pt x="51" y="6"/>
                  </a:cubicBezTo>
                  <a:cubicBezTo>
                    <a:pt x="51" y="6"/>
                    <a:pt x="52" y="6"/>
                    <a:pt x="52" y="6"/>
                  </a:cubicBezTo>
                  <a:cubicBezTo>
                    <a:pt x="52" y="5"/>
                    <a:pt x="52" y="5"/>
                    <a:pt x="52" y="4"/>
                  </a:cubicBezTo>
                  <a:cubicBezTo>
                    <a:pt x="26" y="4"/>
                    <a:pt x="26" y="4"/>
                    <a:pt x="26" y="4"/>
                  </a:cubicBezTo>
                  <a:cubicBezTo>
                    <a:pt x="26" y="5"/>
                    <a:pt x="26" y="5"/>
                    <a:pt x="2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grpSp>
      <p:grpSp>
        <p:nvGrpSpPr>
          <p:cNvPr id="78" name="Group 77"/>
          <p:cNvGrpSpPr/>
          <p:nvPr/>
        </p:nvGrpSpPr>
        <p:grpSpPr>
          <a:xfrm>
            <a:off x="7878845" y="3387424"/>
            <a:ext cx="371569" cy="381919"/>
            <a:chOff x="7742238" y="3649663"/>
            <a:chExt cx="627062" cy="644526"/>
          </a:xfrm>
          <a:solidFill>
            <a:schemeClr val="bg2"/>
          </a:solidFill>
        </p:grpSpPr>
        <p:sp>
          <p:nvSpPr>
            <p:cNvPr id="79" name="Freeform 14"/>
            <p:cNvSpPr>
              <a:spLocks/>
            </p:cNvSpPr>
            <p:nvPr/>
          </p:nvSpPr>
          <p:spPr bwMode="auto">
            <a:xfrm>
              <a:off x="7742238" y="3649663"/>
              <a:ext cx="542925" cy="541338"/>
            </a:xfrm>
            <a:custGeom>
              <a:avLst/>
              <a:gdLst>
                <a:gd name="T0" fmla="*/ 76 w 142"/>
                <a:gd name="T1" fmla="*/ 130 h 142"/>
                <a:gd name="T2" fmla="*/ 71 w 142"/>
                <a:gd name="T3" fmla="*/ 130 h 142"/>
                <a:gd name="T4" fmla="*/ 12 w 142"/>
                <a:gd name="T5" fmla="*/ 71 h 142"/>
                <a:gd name="T6" fmla="*/ 71 w 142"/>
                <a:gd name="T7" fmla="*/ 12 h 142"/>
                <a:gd name="T8" fmla="*/ 130 w 142"/>
                <a:gd name="T9" fmla="*/ 71 h 142"/>
                <a:gd name="T10" fmla="*/ 129 w 142"/>
                <a:gd name="T11" fmla="*/ 81 h 142"/>
                <a:gd name="T12" fmla="*/ 140 w 142"/>
                <a:gd name="T13" fmla="*/ 85 h 142"/>
                <a:gd name="T14" fmla="*/ 142 w 142"/>
                <a:gd name="T15" fmla="*/ 71 h 142"/>
                <a:gd name="T16" fmla="*/ 71 w 142"/>
                <a:gd name="T17" fmla="*/ 0 h 142"/>
                <a:gd name="T18" fmla="*/ 0 w 142"/>
                <a:gd name="T19" fmla="*/ 71 h 142"/>
                <a:gd name="T20" fmla="*/ 71 w 142"/>
                <a:gd name="T21" fmla="*/ 142 h 142"/>
                <a:gd name="T22" fmla="*/ 80 w 142"/>
                <a:gd name="T23" fmla="*/ 141 h 142"/>
                <a:gd name="T24" fmla="*/ 76 w 142"/>
                <a:gd name="T25" fmla="*/ 13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42">
                  <a:moveTo>
                    <a:pt x="76" y="130"/>
                  </a:moveTo>
                  <a:cubicBezTo>
                    <a:pt x="74" y="130"/>
                    <a:pt x="73" y="130"/>
                    <a:pt x="71" y="130"/>
                  </a:cubicBezTo>
                  <a:cubicBezTo>
                    <a:pt x="38" y="130"/>
                    <a:pt x="12" y="104"/>
                    <a:pt x="12" y="71"/>
                  </a:cubicBezTo>
                  <a:cubicBezTo>
                    <a:pt x="12" y="38"/>
                    <a:pt x="38" y="12"/>
                    <a:pt x="71" y="12"/>
                  </a:cubicBezTo>
                  <a:cubicBezTo>
                    <a:pt x="103" y="12"/>
                    <a:pt x="130" y="38"/>
                    <a:pt x="130" y="71"/>
                  </a:cubicBezTo>
                  <a:cubicBezTo>
                    <a:pt x="130" y="74"/>
                    <a:pt x="129" y="78"/>
                    <a:pt x="129" y="81"/>
                  </a:cubicBezTo>
                  <a:cubicBezTo>
                    <a:pt x="140" y="85"/>
                    <a:pt x="140" y="85"/>
                    <a:pt x="140" y="85"/>
                  </a:cubicBezTo>
                  <a:cubicBezTo>
                    <a:pt x="141" y="80"/>
                    <a:pt x="142" y="76"/>
                    <a:pt x="142" y="71"/>
                  </a:cubicBezTo>
                  <a:cubicBezTo>
                    <a:pt x="142" y="32"/>
                    <a:pt x="110" y="0"/>
                    <a:pt x="71" y="0"/>
                  </a:cubicBezTo>
                  <a:cubicBezTo>
                    <a:pt x="32" y="0"/>
                    <a:pt x="0" y="32"/>
                    <a:pt x="0" y="71"/>
                  </a:cubicBezTo>
                  <a:cubicBezTo>
                    <a:pt x="0" y="110"/>
                    <a:pt x="32" y="142"/>
                    <a:pt x="71" y="142"/>
                  </a:cubicBezTo>
                  <a:cubicBezTo>
                    <a:pt x="74" y="142"/>
                    <a:pt x="77" y="142"/>
                    <a:pt x="80" y="141"/>
                  </a:cubicBezTo>
                  <a:lnTo>
                    <a:pt x="76"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80" name="Freeform 15"/>
            <p:cNvSpPr>
              <a:spLocks noEditPoints="1"/>
            </p:cNvSpPr>
            <p:nvPr/>
          </p:nvSpPr>
          <p:spPr bwMode="auto">
            <a:xfrm>
              <a:off x="7883525" y="3798888"/>
              <a:ext cx="260350" cy="258763"/>
            </a:xfrm>
            <a:custGeom>
              <a:avLst/>
              <a:gdLst>
                <a:gd name="T0" fmla="*/ 34 w 68"/>
                <a:gd name="T1" fmla="*/ 68 h 68"/>
                <a:gd name="T2" fmla="*/ 0 w 68"/>
                <a:gd name="T3" fmla="*/ 34 h 68"/>
                <a:gd name="T4" fmla="*/ 34 w 68"/>
                <a:gd name="T5" fmla="*/ 0 h 68"/>
                <a:gd name="T6" fmla="*/ 68 w 68"/>
                <a:gd name="T7" fmla="*/ 34 h 68"/>
                <a:gd name="T8" fmla="*/ 34 w 68"/>
                <a:gd name="T9" fmla="*/ 68 h 68"/>
                <a:gd name="T10" fmla="*/ 34 w 68"/>
                <a:gd name="T11" fmla="*/ 12 h 68"/>
                <a:gd name="T12" fmla="*/ 12 w 68"/>
                <a:gd name="T13" fmla="*/ 34 h 68"/>
                <a:gd name="T14" fmla="*/ 34 w 68"/>
                <a:gd name="T15" fmla="*/ 56 h 68"/>
                <a:gd name="T16" fmla="*/ 56 w 68"/>
                <a:gd name="T17" fmla="*/ 34 h 68"/>
                <a:gd name="T18" fmla="*/ 34 w 68"/>
                <a:gd name="T19"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4" y="68"/>
                  </a:moveTo>
                  <a:cubicBezTo>
                    <a:pt x="16" y="68"/>
                    <a:pt x="0" y="52"/>
                    <a:pt x="0" y="34"/>
                  </a:cubicBezTo>
                  <a:cubicBezTo>
                    <a:pt x="0" y="15"/>
                    <a:pt x="16" y="0"/>
                    <a:pt x="34" y="0"/>
                  </a:cubicBezTo>
                  <a:cubicBezTo>
                    <a:pt x="53" y="0"/>
                    <a:pt x="68" y="15"/>
                    <a:pt x="68" y="34"/>
                  </a:cubicBezTo>
                  <a:cubicBezTo>
                    <a:pt x="68" y="52"/>
                    <a:pt x="53" y="68"/>
                    <a:pt x="34" y="68"/>
                  </a:cubicBezTo>
                  <a:close/>
                  <a:moveTo>
                    <a:pt x="34" y="12"/>
                  </a:moveTo>
                  <a:cubicBezTo>
                    <a:pt x="22" y="12"/>
                    <a:pt x="12" y="22"/>
                    <a:pt x="12" y="34"/>
                  </a:cubicBezTo>
                  <a:cubicBezTo>
                    <a:pt x="12" y="46"/>
                    <a:pt x="22" y="56"/>
                    <a:pt x="34" y="56"/>
                  </a:cubicBezTo>
                  <a:cubicBezTo>
                    <a:pt x="46" y="56"/>
                    <a:pt x="56" y="46"/>
                    <a:pt x="56" y="34"/>
                  </a:cubicBezTo>
                  <a:cubicBezTo>
                    <a:pt x="56" y="22"/>
                    <a:pt x="46"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81" name="Freeform 16"/>
            <p:cNvSpPr>
              <a:spLocks/>
            </p:cNvSpPr>
            <p:nvPr/>
          </p:nvSpPr>
          <p:spPr bwMode="auto">
            <a:xfrm>
              <a:off x="7999413" y="3921126"/>
              <a:ext cx="369887" cy="373063"/>
            </a:xfrm>
            <a:custGeom>
              <a:avLst/>
              <a:gdLst>
                <a:gd name="T0" fmla="*/ 233 w 233"/>
                <a:gd name="T1" fmla="*/ 204 h 235"/>
                <a:gd name="T2" fmla="*/ 137 w 233"/>
                <a:gd name="T3" fmla="*/ 110 h 235"/>
                <a:gd name="T4" fmla="*/ 214 w 233"/>
                <a:gd name="T5" fmla="*/ 74 h 235"/>
                <a:gd name="T6" fmla="*/ 0 w 233"/>
                <a:gd name="T7" fmla="*/ 0 h 235"/>
                <a:gd name="T8" fmla="*/ 72 w 233"/>
                <a:gd name="T9" fmla="*/ 218 h 235"/>
                <a:gd name="T10" fmla="*/ 108 w 233"/>
                <a:gd name="T11" fmla="*/ 141 h 235"/>
                <a:gd name="T12" fmla="*/ 202 w 233"/>
                <a:gd name="T13" fmla="*/ 235 h 235"/>
                <a:gd name="T14" fmla="*/ 233 w 233"/>
                <a:gd name="T15" fmla="*/ 204 h 235"/>
                <a:gd name="T16" fmla="*/ 233 w 233"/>
                <a:gd name="T17" fmla="*/ 204 h 235"/>
                <a:gd name="T18" fmla="*/ 233 w 233"/>
                <a:gd name="T19" fmla="*/ 20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3" h="235">
                  <a:moveTo>
                    <a:pt x="233" y="204"/>
                  </a:moveTo>
                  <a:lnTo>
                    <a:pt x="137" y="110"/>
                  </a:lnTo>
                  <a:lnTo>
                    <a:pt x="214" y="74"/>
                  </a:lnTo>
                  <a:lnTo>
                    <a:pt x="0" y="0"/>
                  </a:lnTo>
                  <a:lnTo>
                    <a:pt x="72" y="218"/>
                  </a:lnTo>
                  <a:lnTo>
                    <a:pt x="108" y="141"/>
                  </a:lnTo>
                  <a:lnTo>
                    <a:pt x="202" y="235"/>
                  </a:lnTo>
                  <a:lnTo>
                    <a:pt x="233" y="204"/>
                  </a:lnTo>
                  <a:lnTo>
                    <a:pt x="233" y="204"/>
                  </a:lnTo>
                  <a:lnTo>
                    <a:pt x="233"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grpSp>
      <p:grpSp>
        <p:nvGrpSpPr>
          <p:cNvPr id="82" name="Group 81"/>
          <p:cNvGrpSpPr/>
          <p:nvPr/>
        </p:nvGrpSpPr>
        <p:grpSpPr>
          <a:xfrm>
            <a:off x="7459951" y="2576172"/>
            <a:ext cx="407740" cy="368247"/>
            <a:chOff x="5599113" y="1919287"/>
            <a:chExt cx="606425" cy="547688"/>
          </a:xfrm>
          <a:solidFill>
            <a:schemeClr val="bg2"/>
          </a:solidFill>
        </p:grpSpPr>
        <p:sp>
          <p:nvSpPr>
            <p:cNvPr id="83" name="Freeform 77"/>
            <p:cNvSpPr>
              <a:spLocks/>
            </p:cNvSpPr>
            <p:nvPr/>
          </p:nvSpPr>
          <p:spPr bwMode="auto">
            <a:xfrm>
              <a:off x="5599113" y="1919287"/>
              <a:ext cx="606425" cy="547688"/>
            </a:xfrm>
            <a:custGeom>
              <a:avLst/>
              <a:gdLst>
                <a:gd name="T0" fmla="*/ 191 w 422"/>
                <a:gd name="T1" fmla="*/ 380 h 380"/>
                <a:gd name="T2" fmla="*/ 4 w 422"/>
                <a:gd name="T3" fmla="*/ 225 h 380"/>
                <a:gd name="T4" fmla="*/ 2 w 422"/>
                <a:gd name="T5" fmla="*/ 167 h 380"/>
                <a:gd name="T6" fmla="*/ 191 w 422"/>
                <a:gd name="T7" fmla="*/ 0 h 380"/>
                <a:gd name="T8" fmla="*/ 296 w 422"/>
                <a:gd name="T9" fmla="*/ 32 h 380"/>
                <a:gd name="T10" fmla="*/ 381 w 422"/>
                <a:gd name="T11" fmla="*/ 188 h 380"/>
                <a:gd name="T12" fmla="*/ 422 w 422"/>
                <a:gd name="T13" fmla="*/ 188 h 380"/>
                <a:gd name="T14" fmla="*/ 358 w 422"/>
                <a:gd name="T15" fmla="*/ 265 h 380"/>
                <a:gd name="T16" fmla="*/ 295 w 422"/>
                <a:gd name="T17" fmla="*/ 188 h 380"/>
                <a:gd name="T18" fmla="*/ 337 w 422"/>
                <a:gd name="T19" fmla="*/ 188 h 380"/>
                <a:gd name="T20" fmla="*/ 191 w 422"/>
                <a:gd name="T21" fmla="*/ 44 h 380"/>
                <a:gd name="T22" fmla="*/ 47 w 422"/>
                <a:gd name="T23" fmla="*/ 163 h 380"/>
                <a:gd name="T24" fmla="*/ 48 w 422"/>
                <a:gd name="T25" fmla="*/ 217 h 380"/>
                <a:gd name="T26" fmla="*/ 78 w 422"/>
                <a:gd name="T27" fmla="*/ 283 h 380"/>
                <a:gd name="T28" fmla="*/ 218 w 422"/>
                <a:gd name="T29" fmla="*/ 354 h 380"/>
                <a:gd name="T30" fmla="*/ 351 w 422"/>
                <a:gd name="T31" fmla="*/ 292 h 380"/>
                <a:gd name="T32" fmla="*/ 351 w 422"/>
                <a:gd name="T33" fmla="*/ 292 h 380"/>
                <a:gd name="T34" fmla="*/ 191 w 422"/>
                <a:gd name="T35" fmla="*/ 38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2" h="380">
                  <a:moveTo>
                    <a:pt x="191" y="380"/>
                  </a:moveTo>
                  <a:cubicBezTo>
                    <a:pt x="98" y="380"/>
                    <a:pt x="21" y="313"/>
                    <a:pt x="4" y="225"/>
                  </a:cubicBezTo>
                  <a:cubicBezTo>
                    <a:pt x="1" y="206"/>
                    <a:pt x="0" y="186"/>
                    <a:pt x="2" y="167"/>
                  </a:cubicBezTo>
                  <a:cubicBezTo>
                    <a:pt x="14" y="73"/>
                    <a:pt x="94" y="0"/>
                    <a:pt x="191" y="0"/>
                  </a:cubicBezTo>
                  <a:cubicBezTo>
                    <a:pt x="228" y="0"/>
                    <a:pt x="265" y="11"/>
                    <a:pt x="296" y="32"/>
                  </a:cubicBezTo>
                  <a:cubicBezTo>
                    <a:pt x="347" y="66"/>
                    <a:pt x="380" y="123"/>
                    <a:pt x="381" y="188"/>
                  </a:cubicBezTo>
                  <a:cubicBezTo>
                    <a:pt x="422" y="188"/>
                    <a:pt x="422" y="188"/>
                    <a:pt x="422" y="188"/>
                  </a:cubicBezTo>
                  <a:cubicBezTo>
                    <a:pt x="358" y="265"/>
                    <a:pt x="358" y="265"/>
                    <a:pt x="358" y="265"/>
                  </a:cubicBezTo>
                  <a:cubicBezTo>
                    <a:pt x="295" y="188"/>
                    <a:pt x="295" y="188"/>
                    <a:pt x="295" y="188"/>
                  </a:cubicBezTo>
                  <a:cubicBezTo>
                    <a:pt x="337" y="188"/>
                    <a:pt x="337" y="188"/>
                    <a:pt x="337" y="188"/>
                  </a:cubicBezTo>
                  <a:cubicBezTo>
                    <a:pt x="336" y="108"/>
                    <a:pt x="271" y="44"/>
                    <a:pt x="191" y="44"/>
                  </a:cubicBezTo>
                  <a:cubicBezTo>
                    <a:pt x="119" y="44"/>
                    <a:pt x="60" y="95"/>
                    <a:pt x="47" y="163"/>
                  </a:cubicBezTo>
                  <a:cubicBezTo>
                    <a:pt x="44" y="181"/>
                    <a:pt x="44" y="200"/>
                    <a:pt x="48" y="217"/>
                  </a:cubicBezTo>
                  <a:cubicBezTo>
                    <a:pt x="52" y="242"/>
                    <a:pt x="63" y="264"/>
                    <a:pt x="78" y="283"/>
                  </a:cubicBezTo>
                  <a:cubicBezTo>
                    <a:pt x="110" y="326"/>
                    <a:pt x="161" y="354"/>
                    <a:pt x="218" y="354"/>
                  </a:cubicBezTo>
                  <a:cubicBezTo>
                    <a:pt x="272" y="354"/>
                    <a:pt x="319" y="330"/>
                    <a:pt x="351" y="292"/>
                  </a:cubicBezTo>
                  <a:cubicBezTo>
                    <a:pt x="351" y="292"/>
                    <a:pt x="351" y="292"/>
                    <a:pt x="351" y="292"/>
                  </a:cubicBezTo>
                  <a:cubicBezTo>
                    <a:pt x="317" y="345"/>
                    <a:pt x="258" y="380"/>
                    <a:pt x="191" y="380"/>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84" name="Freeform 78"/>
            <p:cNvSpPr>
              <a:spLocks noEditPoints="1"/>
            </p:cNvSpPr>
            <p:nvPr/>
          </p:nvSpPr>
          <p:spPr bwMode="auto">
            <a:xfrm>
              <a:off x="5821363" y="2127250"/>
              <a:ext cx="193675" cy="101600"/>
            </a:xfrm>
            <a:custGeom>
              <a:avLst/>
              <a:gdLst>
                <a:gd name="T0" fmla="*/ 67 w 135"/>
                <a:gd name="T1" fmla="*/ 47 h 71"/>
                <a:gd name="T2" fmla="*/ 45 w 135"/>
                <a:gd name="T3" fmla="*/ 67 h 71"/>
                <a:gd name="T4" fmla="*/ 5 w 135"/>
                <a:gd name="T5" fmla="*/ 43 h 71"/>
                <a:gd name="T6" fmla="*/ 28 w 135"/>
                <a:gd name="T7" fmla="*/ 2 h 71"/>
                <a:gd name="T8" fmla="*/ 57 w 135"/>
                <a:gd name="T9" fmla="*/ 8 h 71"/>
                <a:gd name="T10" fmla="*/ 91 w 135"/>
                <a:gd name="T11" fmla="*/ 8 h 71"/>
                <a:gd name="T12" fmla="*/ 131 w 135"/>
                <a:gd name="T13" fmla="*/ 8 h 71"/>
                <a:gd name="T14" fmla="*/ 132 w 135"/>
                <a:gd name="T15" fmla="*/ 10 h 71"/>
                <a:gd name="T16" fmla="*/ 97 w 135"/>
                <a:gd name="T17" fmla="*/ 30 h 71"/>
                <a:gd name="T18" fmla="*/ 67 w 135"/>
                <a:gd name="T19" fmla="*/ 47 h 71"/>
                <a:gd name="T20" fmla="*/ 50 w 135"/>
                <a:gd name="T21" fmla="*/ 31 h 71"/>
                <a:gd name="T22" fmla="*/ 50 w 135"/>
                <a:gd name="T23" fmla="*/ 31 h 71"/>
                <a:gd name="T24" fmla="*/ 40 w 135"/>
                <a:gd name="T25" fmla="*/ 48 h 71"/>
                <a:gd name="T26" fmla="*/ 23 w 135"/>
                <a:gd name="T27" fmla="*/ 38 h 71"/>
                <a:gd name="T28" fmla="*/ 33 w 135"/>
                <a:gd name="T29" fmla="*/ 21 h 71"/>
                <a:gd name="T30" fmla="*/ 50 w 135"/>
                <a:gd name="T31" fmla="*/ 3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71">
                  <a:moveTo>
                    <a:pt x="67" y="47"/>
                  </a:moveTo>
                  <a:cubicBezTo>
                    <a:pt x="64" y="56"/>
                    <a:pt x="56" y="64"/>
                    <a:pt x="45" y="67"/>
                  </a:cubicBezTo>
                  <a:cubicBezTo>
                    <a:pt x="28" y="71"/>
                    <a:pt x="9" y="61"/>
                    <a:pt x="5" y="43"/>
                  </a:cubicBezTo>
                  <a:cubicBezTo>
                    <a:pt x="0" y="25"/>
                    <a:pt x="10" y="7"/>
                    <a:pt x="28" y="2"/>
                  </a:cubicBezTo>
                  <a:cubicBezTo>
                    <a:pt x="39" y="0"/>
                    <a:pt x="49" y="2"/>
                    <a:pt x="57" y="8"/>
                  </a:cubicBezTo>
                  <a:cubicBezTo>
                    <a:pt x="91" y="8"/>
                    <a:pt x="91" y="8"/>
                    <a:pt x="91" y="8"/>
                  </a:cubicBezTo>
                  <a:cubicBezTo>
                    <a:pt x="131" y="8"/>
                    <a:pt x="131" y="8"/>
                    <a:pt x="131" y="8"/>
                  </a:cubicBezTo>
                  <a:cubicBezTo>
                    <a:pt x="135" y="8"/>
                    <a:pt x="135" y="9"/>
                    <a:pt x="132" y="10"/>
                  </a:cubicBezTo>
                  <a:cubicBezTo>
                    <a:pt x="97" y="30"/>
                    <a:pt x="97" y="30"/>
                    <a:pt x="97" y="30"/>
                  </a:cubicBezTo>
                  <a:cubicBezTo>
                    <a:pt x="67" y="47"/>
                    <a:pt x="67" y="47"/>
                    <a:pt x="67" y="47"/>
                  </a:cubicBezTo>
                  <a:close/>
                  <a:moveTo>
                    <a:pt x="50" y="31"/>
                  </a:moveTo>
                  <a:cubicBezTo>
                    <a:pt x="50" y="31"/>
                    <a:pt x="50" y="31"/>
                    <a:pt x="50" y="31"/>
                  </a:cubicBezTo>
                  <a:cubicBezTo>
                    <a:pt x="52" y="38"/>
                    <a:pt x="48" y="46"/>
                    <a:pt x="40" y="48"/>
                  </a:cubicBezTo>
                  <a:cubicBezTo>
                    <a:pt x="33" y="50"/>
                    <a:pt x="25" y="46"/>
                    <a:pt x="23" y="38"/>
                  </a:cubicBezTo>
                  <a:cubicBezTo>
                    <a:pt x="21" y="31"/>
                    <a:pt x="25" y="23"/>
                    <a:pt x="33" y="21"/>
                  </a:cubicBezTo>
                  <a:cubicBezTo>
                    <a:pt x="41" y="19"/>
                    <a:pt x="48" y="23"/>
                    <a:pt x="50" y="31"/>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85" name="Freeform 79"/>
            <p:cNvSpPr>
              <a:spLocks noEditPoints="1"/>
            </p:cNvSpPr>
            <p:nvPr/>
          </p:nvSpPr>
          <p:spPr bwMode="auto">
            <a:xfrm>
              <a:off x="5680075" y="2000250"/>
              <a:ext cx="384175" cy="357188"/>
            </a:xfrm>
            <a:custGeom>
              <a:avLst/>
              <a:gdLst>
                <a:gd name="T0" fmla="*/ 141 w 268"/>
                <a:gd name="T1" fmla="*/ 0 h 248"/>
                <a:gd name="T2" fmla="*/ 197 w 268"/>
                <a:gd name="T3" fmla="*/ 15 h 248"/>
                <a:gd name="T4" fmla="*/ 187 w 268"/>
                <a:gd name="T5" fmla="*/ 33 h 248"/>
                <a:gd name="T6" fmla="*/ 141 w 268"/>
                <a:gd name="T7" fmla="*/ 20 h 248"/>
                <a:gd name="T8" fmla="*/ 141 w 268"/>
                <a:gd name="T9" fmla="*/ 0 h 248"/>
                <a:gd name="T10" fmla="*/ 207 w 268"/>
                <a:gd name="T11" fmla="*/ 21 h 248"/>
                <a:gd name="T12" fmla="*/ 248 w 268"/>
                <a:gd name="T13" fmla="*/ 62 h 248"/>
                <a:gd name="T14" fmla="*/ 230 w 268"/>
                <a:gd name="T15" fmla="*/ 72 h 248"/>
                <a:gd name="T16" fmla="*/ 197 w 268"/>
                <a:gd name="T17" fmla="*/ 39 h 248"/>
                <a:gd name="T18" fmla="*/ 207 w 268"/>
                <a:gd name="T19" fmla="*/ 21 h 248"/>
                <a:gd name="T20" fmla="*/ 254 w 268"/>
                <a:gd name="T21" fmla="*/ 72 h 248"/>
                <a:gd name="T22" fmla="*/ 268 w 268"/>
                <a:gd name="T23" fmla="*/ 125 h 248"/>
                <a:gd name="T24" fmla="*/ 248 w 268"/>
                <a:gd name="T25" fmla="*/ 125 h 248"/>
                <a:gd name="T26" fmla="*/ 236 w 268"/>
                <a:gd name="T27" fmla="*/ 82 h 248"/>
                <a:gd name="T28" fmla="*/ 254 w 268"/>
                <a:gd name="T29" fmla="*/ 72 h 248"/>
                <a:gd name="T30" fmla="*/ 64 w 268"/>
                <a:gd name="T31" fmla="*/ 248 h 248"/>
                <a:gd name="T32" fmla="*/ 22 w 268"/>
                <a:gd name="T33" fmla="*/ 207 h 248"/>
                <a:gd name="T34" fmla="*/ 40 w 268"/>
                <a:gd name="T35" fmla="*/ 197 h 248"/>
                <a:gd name="T36" fmla="*/ 74 w 268"/>
                <a:gd name="T37" fmla="*/ 230 h 248"/>
                <a:gd name="T38" fmla="*/ 64 w 268"/>
                <a:gd name="T39" fmla="*/ 248 h 248"/>
                <a:gd name="T40" fmla="*/ 16 w 268"/>
                <a:gd name="T41" fmla="*/ 197 h 248"/>
                <a:gd name="T42" fmla="*/ 0 w 268"/>
                <a:gd name="T43" fmla="*/ 140 h 248"/>
                <a:gd name="T44" fmla="*/ 21 w 268"/>
                <a:gd name="T45" fmla="*/ 140 h 248"/>
                <a:gd name="T46" fmla="*/ 34 w 268"/>
                <a:gd name="T47" fmla="*/ 187 h 248"/>
                <a:gd name="T48" fmla="*/ 16 w 268"/>
                <a:gd name="T49" fmla="*/ 197 h 248"/>
                <a:gd name="T50" fmla="*/ 0 w 268"/>
                <a:gd name="T51" fmla="*/ 129 h 248"/>
                <a:gd name="T52" fmla="*/ 15 w 268"/>
                <a:gd name="T53" fmla="*/ 72 h 248"/>
                <a:gd name="T54" fmla="*/ 33 w 268"/>
                <a:gd name="T55" fmla="*/ 82 h 248"/>
                <a:gd name="T56" fmla="*/ 21 w 268"/>
                <a:gd name="T57" fmla="*/ 129 h 248"/>
                <a:gd name="T58" fmla="*/ 0 w 268"/>
                <a:gd name="T59" fmla="*/ 129 h 248"/>
                <a:gd name="T60" fmla="*/ 21 w 268"/>
                <a:gd name="T61" fmla="*/ 62 h 248"/>
                <a:gd name="T62" fmla="*/ 63 w 268"/>
                <a:gd name="T63" fmla="*/ 20 h 248"/>
                <a:gd name="T64" fmla="*/ 73 w 268"/>
                <a:gd name="T65" fmla="*/ 38 h 248"/>
                <a:gd name="T66" fmla="*/ 39 w 268"/>
                <a:gd name="T67" fmla="*/ 72 h 248"/>
                <a:gd name="T68" fmla="*/ 21 w 268"/>
                <a:gd name="T69" fmla="*/ 62 h 248"/>
                <a:gd name="T70" fmla="*/ 73 w 268"/>
                <a:gd name="T71" fmla="*/ 15 h 248"/>
                <a:gd name="T72" fmla="*/ 129 w 268"/>
                <a:gd name="T73" fmla="*/ 0 h 248"/>
                <a:gd name="T74" fmla="*/ 129 w 268"/>
                <a:gd name="T75" fmla="*/ 20 h 248"/>
                <a:gd name="T76" fmla="*/ 83 w 268"/>
                <a:gd name="T77" fmla="*/ 32 h 248"/>
                <a:gd name="T78" fmla="*/ 73 w 268"/>
                <a:gd name="T79" fmla="*/ 1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8" h="248">
                  <a:moveTo>
                    <a:pt x="141" y="0"/>
                  </a:moveTo>
                  <a:cubicBezTo>
                    <a:pt x="161" y="1"/>
                    <a:pt x="180" y="6"/>
                    <a:pt x="197" y="15"/>
                  </a:cubicBezTo>
                  <a:cubicBezTo>
                    <a:pt x="187" y="33"/>
                    <a:pt x="187" y="33"/>
                    <a:pt x="187" y="33"/>
                  </a:cubicBezTo>
                  <a:cubicBezTo>
                    <a:pt x="173" y="26"/>
                    <a:pt x="157" y="21"/>
                    <a:pt x="141" y="20"/>
                  </a:cubicBezTo>
                  <a:cubicBezTo>
                    <a:pt x="141" y="0"/>
                    <a:pt x="141" y="0"/>
                    <a:pt x="141" y="0"/>
                  </a:cubicBezTo>
                  <a:close/>
                  <a:moveTo>
                    <a:pt x="207" y="21"/>
                  </a:moveTo>
                  <a:cubicBezTo>
                    <a:pt x="223" y="31"/>
                    <a:pt x="237" y="45"/>
                    <a:pt x="248" y="62"/>
                  </a:cubicBezTo>
                  <a:cubicBezTo>
                    <a:pt x="230" y="72"/>
                    <a:pt x="230" y="72"/>
                    <a:pt x="230" y="72"/>
                  </a:cubicBezTo>
                  <a:cubicBezTo>
                    <a:pt x="221" y="59"/>
                    <a:pt x="210" y="47"/>
                    <a:pt x="197" y="39"/>
                  </a:cubicBezTo>
                  <a:cubicBezTo>
                    <a:pt x="207" y="21"/>
                    <a:pt x="207" y="21"/>
                    <a:pt x="207" y="21"/>
                  </a:cubicBezTo>
                  <a:close/>
                  <a:moveTo>
                    <a:pt x="254" y="72"/>
                  </a:moveTo>
                  <a:cubicBezTo>
                    <a:pt x="262" y="88"/>
                    <a:pt x="267" y="106"/>
                    <a:pt x="268" y="125"/>
                  </a:cubicBezTo>
                  <a:cubicBezTo>
                    <a:pt x="248" y="125"/>
                    <a:pt x="248" y="125"/>
                    <a:pt x="248" y="125"/>
                  </a:cubicBezTo>
                  <a:cubicBezTo>
                    <a:pt x="247" y="110"/>
                    <a:pt x="242" y="95"/>
                    <a:pt x="236" y="82"/>
                  </a:cubicBezTo>
                  <a:cubicBezTo>
                    <a:pt x="254" y="72"/>
                    <a:pt x="254" y="72"/>
                    <a:pt x="254" y="72"/>
                  </a:cubicBezTo>
                  <a:close/>
                  <a:moveTo>
                    <a:pt x="64" y="248"/>
                  </a:moveTo>
                  <a:cubicBezTo>
                    <a:pt x="47" y="238"/>
                    <a:pt x="33" y="224"/>
                    <a:pt x="22" y="207"/>
                  </a:cubicBezTo>
                  <a:cubicBezTo>
                    <a:pt x="40" y="197"/>
                    <a:pt x="40" y="197"/>
                    <a:pt x="40" y="197"/>
                  </a:cubicBezTo>
                  <a:cubicBezTo>
                    <a:pt x="49" y="210"/>
                    <a:pt x="61" y="222"/>
                    <a:pt x="74" y="230"/>
                  </a:cubicBezTo>
                  <a:cubicBezTo>
                    <a:pt x="64" y="248"/>
                    <a:pt x="64" y="248"/>
                    <a:pt x="64" y="248"/>
                  </a:cubicBezTo>
                  <a:close/>
                  <a:moveTo>
                    <a:pt x="16" y="197"/>
                  </a:moveTo>
                  <a:cubicBezTo>
                    <a:pt x="7" y="180"/>
                    <a:pt x="1" y="161"/>
                    <a:pt x="0" y="140"/>
                  </a:cubicBezTo>
                  <a:cubicBezTo>
                    <a:pt x="21" y="140"/>
                    <a:pt x="21" y="140"/>
                    <a:pt x="21" y="140"/>
                  </a:cubicBezTo>
                  <a:cubicBezTo>
                    <a:pt x="22" y="157"/>
                    <a:pt x="27" y="173"/>
                    <a:pt x="34" y="187"/>
                  </a:cubicBezTo>
                  <a:cubicBezTo>
                    <a:pt x="16" y="197"/>
                    <a:pt x="16" y="197"/>
                    <a:pt x="16" y="197"/>
                  </a:cubicBezTo>
                  <a:close/>
                  <a:moveTo>
                    <a:pt x="0" y="129"/>
                  </a:moveTo>
                  <a:cubicBezTo>
                    <a:pt x="1" y="108"/>
                    <a:pt x="6" y="89"/>
                    <a:pt x="15" y="72"/>
                  </a:cubicBezTo>
                  <a:cubicBezTo>
                    <a:pt x="33" y="82"/>
                    <a:pt x="33" y="82"/>
                    <a:pt x="33" y="82"/>
                  </a:cubicBezTo>
                  <a:cubicBezTo>
                    <a:pt x="26" y="96"/>
                    <a:pt x="22" y="112"/>
                    <a:pt x="21" y="129"/>
                  </a:cubicBezTo>
                  <a:cubicBezTo>
                    <a:pt x="0" y="129"/>
                    <a:pt x="0" y="129"/>
                    <a:pt x="0" y="129"/>
                  </a:cubicBezTo>
                  <a:close/>
                  <a:moveTo>
                    <a:pt x="21" y="62"/>
                  </a:moveTo>
                  <a:cubicBezTo>
                    <a:pt x="32" y="45"/>
                    <a:pt x="46" y="31"/>
                    <a:pt x="63" y="20"/>
                  </a:cubicBezTo>
                  <a:cubicBezTo>
                    <a:pt x="73" y="38"/>
                    <a:pt x="73" y="38"/>
                    <a:pt x="73" y="38"/>
                  </a:cubicBezTo>
                  <a:cubicBezTo>
                    <a:pt x="60" y="47"/>
                    <a:pt x="48" y="59"/>
                    <a:pt x="39" y="72"/>
                  </a:cubicBezTo>
                  <a:cubicBezTo>
                    <a:pt x="21" y="62"/>
                    <a:pt x="21" y="62"/>
                    <a:pt x="21" y="62"/>
                  </a:cubicBezTo>
                  <a:close/>
                  <a:moveTo>
                    <a:pt x="73" y="15"/>
                  </a:moveTo>
                  <a:cubicBezTo>
                    <a:pt x="90" y="6"/>
                    <a:pt x="109" y="0"/>
                    <a:pt x="129" y="0"/>
                  </a:cubicBezTo>
                  <a:cubicBezTo>
                    <a:pt x="129" y="20"/>
                    <a:pt x="129" y="20"/>
                    <a:pt x="129" y="20"/>
                  </a:cubicBezTo>
                  <a:cubicBezTo>
                    <a:pt x="113" y="21"/>
                    <a:pt x="97" y="25"/>
                    <a:pt x="83" y="32"/>
                  </a:cubicBezTo>
                  <a:cubicBezTo>
                    <a:pt x="73" y="15"/>
                    <a:pt x="73" y="15"/>
                    <a:pt x="73" y="15"/>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grpSp>
      <p:grpSp>
        <p:nvGrpSpPr>
          <p:cNvPr id="86" name="Group 85"/>
          <p:cNvGrpSpPr/>
          <p:nvPr/>
        </p:nvGrpSpPr>
        <p:grpSpPr>
          <a:xfrm>
            <a:off x="7903547" y="4253376"/>
            <a:ext cx="323687" cy="376533"/>
            <a:chOff x="9309100" y="825501"/>
            <a:chExt cx="700088" cy="814388"/>
          </a:xfrm>
          <a:solidFill>
            <a:schemeClr val="bg2"/>
          </a:solidFill>
        </p:grpSpPr>
        <p:sp>
          <p:nvSpPr>
            <p:cNvPr id="87" name="Freeform 5"/>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88" name="Freeform 6"/>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89" name="Freeform 7"/>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grpSp>
      <p:grpSp>
        <p:nvGrpSpPr>
          <p:cNvPr id="90" name="Group 89"/>
          <p:cNvGrpSpPr/>
          <p:nvPr/>
        </p:nvGrpSpPr>
        <p:grpSpPr>
          <a:xfrm>
            <a:off x="7472206" y="5140454"/>
            <a:ext cx="349316" cy="324879"/>
            <a:chOff x="3338513" y="696913"/>
            <a:chExt cx="771525" cy="717550"/>
          </a:xfrm>
          <a:solidFill>
            <a:schemeClr val="bg2"/>
          </a:solidFill>
        </p:grpSpPr>
        <p:sp>
          <p:nvSpPr>
            <p:cNvPr id="91" name="Freeform 23"/>
            <p:cNvSpPr>
              <a:spLocks/>
            </p:cNvSpPr>
            <p:nvPr/>
          </p:nvSpPr>
          <p:spPr bwMode="auto">
            <a:xfrm>
              <a:off x="3586163" y="696913"/>
              <a:ext cx="523875" cy="717550"/>
            </a:xfrm>
            <a:custGeom>
              <a:avLst/>
              <a:gdLst>
                <a:gd name="T0" fmla="*/ 115 w 125"/>
                <a:gd name="T1" fmla="*/ 63 h 171"/>
                <a:gd name="T2" fmla="*/ 69 w 125"/>
                <a:gd name="T3" fmla="*/ 63 h 171"/>
                <a:gd name="T4" fmla="*/ 85 w 125"/>
                <a:gd name="T5" fmla="*/ 32 h 171"/>
                <a:gd name="T6" fmla="*/ 74 w 125"/>
                <a:gd name="T7" fmla="*/ 0 h 171"/>
                <a:gd name="T8" fmla="*/ 61 w 125"/>
                <a:gd name="T9" fmla="*/ 21 h 171"/>
                <a:gd name="T10" fmla="*/ 37 w 125"/>
                <a:gd name="T11" fmla="*/ 53 h 171"/>
                <a:gd name="T12" fmla="*/ 0 w 125"/>
                <a:gd name="T13" fmla="*/ 70 h 171"/>
                <a:gd name="T14" fmla="*/ 0 w 125"/>
                <a:gd name="T15" fmla="*/ 71 h 171"/>
                <a:gd name="T16" fmla="*/ 0 w 125"/>
                <a:gd name="T17" fmla="*/ 148 h 171"/>
                <a:gd name="T18" fmla="*/ 26 w 125"/>
                <a:gd name="T19" fmla="*/ 155 h 171"/>
                <a:gd name="T20" fmla="*/ 76 w 125"/>
                <a:gd name="T21" fmla="*/ 171 h 171"/>
                <a:gd name="T22" fmla="*/ 91 w 125"/>
                <a:gd name="T23" fmla="*/ 147 h 171"/>
                <a:gd name="T24" fmla="*/ 103 w 125"/>
                <a:gd name="T25" fmla="*/ 121 h 171"/>
                <a:gd name="T26" fmla="*/ 107 w 125"/>
                <a:gd name="T27" fmla="*/ 91 h 171"/>
                <a:gd name="T28" fmla="*/ 115 w 125"/>
                <a:gd name="T29" fmla="*/ 6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71">
                  <a:moveTo>
                    <a:pt x="115" y="63"/>
                  </a:moveTo>
                  <a:cubicBezTo>
                    <a:pt x="105" y="57"/>
                    <a:pt x="69" y="63"/>
                    <a:pt x="69" y="63"/>
                  </a:cubicBezTo>
                  <a:cubicBezTo>
                    <a:pt x="75" y="59"/>
                    <a:pt x="85" y="38"/>
                    <a:pt x="85" y="32"/>
                  </a:cubicBezTo>
                  <a:cubicBezTo>
                    <a:pt x="86" y="19"/>
                    <a:pt x="83" y="0"/>
                    <a:pt x="74" y="0"/>
                  </a:cubicBezTo>
                  <a:cubicBezTo>
                    <a:pt x="64" y="0"/>
                    <a:pt x="62" y="16"/>
                    <a:pt x="61" y="21"/>
                  </a:cubicBezTo>
                  <a:cubicBezTo>
                    <a:pt x="59" y="35"/>
                    <a:pt x="46" y="48"/>
                    <a:pt x="37" y="53"/>
                  </a:cubicBezTo>
                  <a:cubicBezTo>
                    <a:pt x="25" y="60"/>
                    <a:pt x="16" y="66"/>
                    <a:pt x="0" y="70"/>
                  </a:cubicBezTo>
                  <a:cubicBezTo>
                    <a:pt x="0" y="70"/>
                    <a:pt x="0" y="71"/>
                    <a:pt x="0" y="71"/>
                  </a:cubicBezTo>
                  <a:cubicBezTo>
                    <a:pt x="0" y="148"/>
                    <a:pt x="0" y="148"/>
                    <a:pt x="0" y="148"/>
                  </a:cubicBezTo>
                  <a:cubicBezTo>
                    <a:pt x="9" y="148"/>
                    <a:pt x="18" y="150"/>
                    <a:pt x="26" y="155"/>
                  </a:cubicBezTo>
                  <a:cubicBezTo>
                    <a:pt x="43" y="164"/>
                    <a:pt x="56" y="171"/>
                    <a:pt x="76" y="171"/>
                  </a:cubicBezTo>
                  <a:cubicBezTo>
                    <a:pt x="106" y="171"/>
                    <a:pt x="103" y="148"/>
                    <a:pt x="91" y="147"/>
                  </a:cubicBezTo>
                  <a:cubicBezTo>
                    <a:pt x="115" y="148"/>
                    <a:pt x="117" y="128"/>
                    <a:pt x="103" y="121"/>
                  </a:cubicBezTo>
                  <a:cubicBezTo>
                    <a:pt x="125" y="121"/>
                    <a:pt x="122" y="93"/>
                    <a:pt x="107" y="91"/>
                  </a:cubicBezTo>
                  <a:cubicBezTo>
                    <a:pt x="124" y="92"/>
                    <a:pt x="125" y="70"/>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92" name="Rectangle 24"/>
            <p:cNvSpPr>
              <a:spLocks noChangeArrowheads="1"/>
            </p:cNvSpPr>
            <p:nvPr/>
          </p:nvSpPr>
          <p:spPr bwMode="auto">
            <a:xfrm>
              <a:off x="3338513" y="960438"/>
              <a:ext cx="163513" cy="390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grpSp>
    </p:spTree>
    <p:extLst>
      <p:ext uri="{BB962C8B-B14F-4D97-AF65-F5344CB8AC3E}">
        <p14:creationId xmlns:p14="http://schemas.microsoft.com/office/powerpoint/2010/main" val="29180635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down)">
                                      <p:cBhvr>
                                        <p:cTn id="16" dur="500"/>
                                        <p:tgtEl>
                                          <p:spTgt spid="4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down)">
                                      <p:cBhvr>
                                        <p:cTn id="19" dur="500"/>
                                        <p:tgtEl>
                                          <p:spTgt spid="50"/>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p:cTn id="23" dur="500" fill="hold"/>
                                        <p:tgtEl>
                                          <p:spTgt spid="64"/>
                                        </p:tgtEl>
                                        <p:attrNameLst>
                                          <p:attrName>ppt_w</p:attrName>
                                        </p:attrNameLst>
                                      </p:cBhvr>
                                      <p:tavLst>
                                        <p:tav tm="0">
                                          <p:val>
                                            <p:fltVal val="0"/>
                                          </p:val>
                                        </p:tav>
                                        <p:tav tm="100000">
                                          <p:val>
                                            <p:strVal val="#ppt_w"/>
                                          </p:val>
                                        </p:tav>
                                      </p:tavLst>
                                    </p:anim>
                                    <p:anim calcmode="lin" valueType="num">
                                      <p:cBhvr>
                                        <p:cTn id="24" dur="500" fill="hold"/>
                                        <p:tgtEl>
                                          <p:spTgt spid="64"/>
                                        </p:tgtEl>
                                        <p:attrNameLst>
                                          <p:attrName>ppt_h</p:attrName>
                                        </p:attrNameLst>
                                      </p:cBhvr>
                                      <p:tavLst>
                                        <p:tav tm="0">
                                          <p:val>
                                            <p:fltVal val="0"/>
                                          </p:val>
                                        </p:tav>
                                        <p:tav tm="100000">
                                          <p:val>
                                            <p:strVal val="#ppt_h"/>
                                          </p:val>
                                        </p:tav>
                                      </p:tavLst>
                                    </p:anim>
                                    <p:animEffect transition="in" filter="fade">
                                      <p:cBhvr>
                                        <p:cTn id="25" dur="500"/>
                                        <p:tgtEl>
                                          <p:spTgt spid="64"/>
                                        </p:tgtEl>
                                      </p:cBhvr>
                                    </p:animEffect>
                                  </p:childTnLst>
                                </p:cTn>
                              </p:par>
                              <p:par>
                                <p:cTn id="26" presetID="53" presetClass="entr" presetSubtype="16" fill="hold" nodeType="withEffect">
                                  <p:stCondLst>
                                    <p:cond delay="0"/>
                                  </p:stCondLst>
                                  <p:childTnLst>
                                    <p:set>
                                      <p:cBhvr>
                                        <p:cTn id="27" dur="1" fill="hold">
                                          <p:stCondLst>
                                            <p:cond delay="0"/>
                                          </p:stCondLst>
                                        </p:cTn>
                                        <p:tgtEl>
                                          <p:spTgt spid="61"/>
                                        </p:tgtEl>
                                        <p:attrNameLst>
                                          <p:attrName>style.visibility</p:attrName>
                                        </p:attrNameLst>
                                      </p:cBhvr>
                                      <p:to>
                                        <p:strVal val="visible"/>
                                      </p:to>
                                    </p:set>
                                    <p:anim calcmode="lin" valueType="num">
                                      <p:cBhvr>
                                        <p:cTn id="28" dur="500" fill="hold"/>
                                        <p:tgtEl>
                                          <p:spTgt spid="61"/>
                                        </p:tgtEl>
                                        <p:attrNameLst>
                                          <p:attrName>ppt_w</p:attrName>
                                        </p:attrNameLst>
                                      </p:cBhvr>
                                      <p:tavLst>
                                        <p:tav tm="0">
                                          <p:val>
                                            <p:fltVal val="0"/>
                                          </p:val>
                                        </p:tav>
                                        <p:tav tm="100000">
                                          <p:val>
                                            <p:strVal val="#ppt_w"/>
                                          </p:val>
                                        </p:tav>
                                      </p:tavLst>
                                    </p:anim>
                                    <p:anim calcmode="lin" valueType="num">
                                      <p:cBhvr>
                                        <p:cTn id="29" dur="500" fill="hold"/>
                                        <p:tgtEl>
                                          <p:spTgt spid="61"/>
                                        </p:tgtEl>
                                        <p:attrNameLst>
                                          <p:attrName>ppt_h</p:attrName>
                                        </p:attrNameLst>
                                      </p:cBhvr>
                                      <p:tavLst>
                                        <p:tav tm="0">
                                          <p:val>
                                            <p:fltVal val="0"/>
                                          </p:val>
                                        </p:tav>
                                        <p:tav tm="100000">
                                          <p:val>
                                            <p:strVal val="#ppt_h"/>
                                          </p:val>
                                        </p:tav>
                                      </p:tavLst>
                                    </p:anim>
                                    <p:animEffect transition="in" filter="fade">
                                      <p:cBhvr>
                                        <p:cTn id="30" dur="500"/>
                                        <p:tgtEl>
                                          <p:spTgt spid="6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ppt_w</p:attrName>
                                        </p:attrNameLst>
                                      </p:cBhvr>
                                      <p:tavLst>
                                        <p:tav tm="0">
                                          <p:val>
                                            <p:fltVal val="0"/>
                                          </p:val>
                                        </p:tav>
                                        <p:tav tm="100000">
                                          <p:val>
                                            <p:strVal val="#ppt_w"/>
                                          </p:val>
                                        </p:tav>
                                      </p:tavLst>
                                    </p:anim>
                                    <p:anim calcmode="lin" valueType="num">
                                      <p:cBhvr>
                                        <p:cTn id="34" dur="500" fill="hold"/>
                                        <p:tgtEl>
                                          <p:spTgt spid="65"/>
                                        </p:tgtEl>
                                        <p:attrNameLst>
                                          <p:attrName>ppt_h</p:attrName>
                                        </p:attrNameLst>
                                      </p:cBhvr>
                                      <p:tavLst>
                                        <p:tav tm="0">
                                          <p:val>
                                            <p:fltVal val="0"/>
                                          </p:val>
                                        </p:tav>
                                        <p:tav tm="100000">
                                          <p:val>
                                            <p:strVal val="#ppt_h"/>
                                          </p:val>
                                        </p:tav>
                                      </p:tavLst>
                                    </p:anim>
                                    <p:animEffect transition="in" filter="fade">
                                      <p:cBhvr>
                                        <p:cTn id="35" dur="500"/>
                                        <p:tgtEl>
                                          <p:spTgt spid="65"/>
                                        </p:tgtEl>
                                      </p:cBhvr>
                                    </p:animEffect>
                                  </p:childTnLst>
                                </p:cTn>
                              </p:par>
                              <p:par>
                                <p:cTn id="36" presetID="53" presetClass="entr" presetSubtype="16" fill="hold"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ppt_w</p:attrName>
                                        </p:attrNameLst>
                                      </p:cBhvr>
                                      <p:tavLst>
                                        <p:tav tm="0">
                                          <p:val>
                                            <p:fltVal val="0"/>
                                          </p:val>
                                        </p:tav>
                                        <p:tav tm="100000">
                                          <p:val>
                                            <p:strVal val="#ppt_w"/>
                                          </p:val>
                                        </p:tav>
                                      </p:tavLst>
                                    </p:anim>
                                    <p:anim calcmode="lin" valueType="num">
                                      <p:cBhvr>
                                        <p:cTn id="39" dur="500" fill="hold"/>
                                        <p:tgtEl>
                                          <p:spTgt spid="66"/>
                                        </p:tgtEl>
                                        <p:attrNameLst>
                                          <p:attrName>ppt_h</p:attrName>
                                        </p:attrNameLst>
                                      </p:cBhvr>
                                      <p:tavLst>
                                        <p:tav tm="0">
                                          <p:val>
                                            <p:fltVal val="0"/>
                                          </p:val>
                                        </p:tav>
                                        <p:tav tm="100000">
                                          <p:val>
                                            <p:strVal val="#ppt_h"/>
                                          </p:val>
                                        </p:tav>
                                      </p:tavLst>
                                    </p:anim>
                                    <p:animEffect transition="in" filter="fade">
                                      <p:cBhvr>
                                        <p:cTn id="40" dur="500"/>
                                        <p:tgtEl>
                                          <p:spTgt spid="66"/>
                                        </p:tgtEl>
                                      </p:cBhvr>
                                    </p:animEffect>
                                  </p:childTnLst>
                                </p:cTn>
                              </p:par>
                              <p:par>
                                <p:cTn id="41" presetID="53" presetClass="entr" presetSubtype="16" fill="hold" nodeType="withEffect">
                                  <p:stCondLst>
                                    <p:cond delay="0"/>
                                  </p:stCondLst>
                                  <p:childTnLst>
                                    <p:set>
                                      <p:cBhvr>
                                        <p:cTn id="42" dur="1" fill="hold">
                                          <p:stCondLst>
                                            <p:cond delay="0"/>
                                          </p:stCondLst>
                                        </p:cTn>
                                        <p:tgtEl>
                                          <p:spTgt spid="86"/>
                                        </p:tgtEl>
                                        <p:attrNameLst>
                                          <p:attrName>style.visibility</p:attrName>
                                        </p:attrNameLst>
                                      </p:cBhvr>
                                      <p:to>
                                        <p:strVal val="visible"/>
                                      </p:to>
                                    </p:set>
                                    <p:anim calcmode="lin" valueType="num">
                                      <p:cBhvr>
                                        <p:cTn id="43" dur="500" fill="hold"/>
                                        <p:tgtEl>
                                          <p:spTgt spid="86"/>
                                        </p:tgtEl>
                                        <p:attrNameLst>
                                          <p:attrName>ppt_w</p:attrName>
                                        </p:attrNameLst>
                                      </p:cBhvr>
                                      <p:tavLst>
                                        <p:tav tm="0">
                                          <p:val>
                                            <p:fltVal val="0"/>
                                          </p:val>
                                        </p:tav>
                                        <p:tav tm="100000">
                                          <p:val>
                                            <p:strVal val="#ppt_w"/>
                                          </p:val>
                                        </p:tav>
                                      </p:tavLst>
                                    </p:anim>
                                    <p:anim calcmode="lin" valueType="num">
                                      <p:cBhvr>
                                        <p:cTn id="44" dur="500" fill="hold"/>
                                        <p:tgtEl>
                                          <p:spTgt spid="86"/>
                                        </p:tgtEl>
                                        <p:attrNameLst>
                                          <p:attrName>ppt_h</p:attrName>
                                        </p:attrNameLst>
                                      </p:cBhvr>
                                      <p:tavLst>
                                        <p:tav tm="0">
                                          <p:val>
                                            <p:fltVal val="0"/>
                                          </p:val>
                                        </p:tav>
                                        <p:tav tm="100000">
                                          <p:val>
                                            <p:strVal val="#ppt_h"/>
                                          </p:val>
                                        </p:tav>
                                      </p:tavLst>
                                    </p:anim>
                                    <p:animEffect transition="in" filter="fade">
                                      <p:cBhvr>
                                        <p:cTn id="45" dur="500"/>
                                        <p:tgtEl>
                                          <p:spTgt spid="86"/>
                                        </p:tgtEl>
                                      </p:cBhvr>
                                    </p:animEffect>
                                  </p:childTnLst>
                                </p:cTn>
                              </p:par>
                              <p:par>
                                <p:cTn id="46" presetID="53" presetClass="entr" presetSubtype="16" fill="hold" nodeType="withEffect">
                                  <p:stCondLst>
                                    <p:cond delay="0"/>
                                  </p:stCondLst>
                                  <p:childTnLst>
                                    <p:set>
                                      <p:cBhvr>
                                        <p:cTn id="47" dur="1" fill="hold">
                                          <p:stCondLst>
                                            <p:cond delay="0"/>
                                          </p:stCondLst>
                                        </p:cTn>
                                        <p:tgtEl>
                                          <p:spTgt spid="90"/>
                                        </p:tgtEl>
                                        <p:attrNameLst>
                                          <p:attrName>style.visibility</p:attrName>
                                        </p:attrNameLst>
                                      </p:cBhvr>
                                      <p:to>
                                        <p:strVal val="visible"/>
                                      </p:to>
                                    </p:set>
                                    <p:anim calcmode="lin" valueType="num">
                                      <p:cBhvr>
                                        <p:cTn id="48" dur="500" fill="hold"/>
                                        <p:tgtEl>
                                          <p:spTgt spid="90"/>
                                        </p:tgtEl>
                                        <p:attrNameLst>
                                          <p:attrName>ppt_w</p:attrName>
                                        </p:attrNameLst>
                                      </p:cBhvr>
                                      <p:tavLst>
                                        <p:tav tm="0">
                                          <p:val>
                                            <p:fltVal val="0"/>
                                          </p:val>
                                        </p:tav>
                                        <p:tav tm="100000">
                                          <p:val>
                                            <p:strVal val="#ppt_w"/>
                                          </p:val>
                                        </p:tav>
                                      </p:tavLst>
                                    </p:anim>
                                    <p:anim calcmode="lin" valueType="num">
                                      <p:cBhvr>
                                        <p:cTn id="49" dur="500" fill="hold"/>
                                        <p:tgtEl>
                                          <p:spTgt spid="90"/>
                                        </p:tgtEl>
                                        <p:attrNameLst>
                                          <p:attrName>ppt_h</p:attrName>
                                        </p:attrNameLst>
                                      </p:cBhvr>
                                      <p:tavLst>
                                        <p:tav tm="0">
                                          <p:val>
                                            <p:fltVal val="0"/>
                                          </p:val>
                                        </p:tav>
                                        <p:tav tm="100000">
                                          <p:val>
                                            <p:strVal val="#ppt_h"/>
                                          </p:val>
                                        </p:tav>
                                      </p:tavLst>
                                    </p:anim>
                                    <p:animEffect transition="in" filter="fade">
                                      <p:cBhvr>
                                        <p:cTn id="50" dur="500"/>
                                        <p:tgtEl>
                                          <p:spTgt spid="90"/>
                                        </p:tgtEl>
                                      </p:cBhvr>
                                    </p:animEffect>
                                  </p:childTnLst>
                                </p:cTn>
                              </p:par>
                              <p:par>
                                <p:cTn id="51" presetID="53" presetClass="entr" presetSubtype="16" fill="hold" nodeType="withEffect">
                                  <p:stCondLst>
                                    <p:cond delay="0"/>
                                  </p:stCondLst>
                                  <p:childTnLst>
                                    <p:set>
                                      <p:cBhvr>
                                        <p:cTn id="52" dur="1" fill="hold">
                                          <p:stCondLst>
                                            <p:cond delay="0"/>
                                          </p:stCondLst>
                                        </p:cTn>
                                        <p:tgtEl>
                                          <p:spTgt spid="78"/>
                                        </p:tgtEl>
                                        <p:attrNameLst>
                                          <p:attrName>style.visibility</p:attrName>
                                        </p:attrNameLst>
                                      </p:cBhvr>
                                      <p:to>
                                        <p:strVal val="visible"/>
                                      </p:to>
                                    </p:set>
                                    <p:anim calcmode="lin" valueType="num">
                                      <p:cBhvr>
                                        <p:cTn id="53" dur="500" fill="hold"/>
                                        <p:tgtEl>
                                          <p:spTgt spid="78"/>
                                        </p:tgtEl>
                                        <p:attrNameLst>
                                          <p:attrName>ppt_w</p:attrName>
                                        </p:attrNameLst>
                                      </p:cBhvr>
                                      <p:tavLst>
                                        <p:tav tm="0">
                                          <p:val>
                                            <p:fltVal val="0"/>
                                          </p:val>
                                        </p:tav>
                                        <p:tav tm="100000">
                                          <p:val>
                                            <p:strVal val="#ppt_w"/>
                                          </p:val>
                                        </p:tav>
                                      </p:tavLst>
                                    </p:anim>
                                    <p:anim calcmode="lin" valueType="num">
                                      <p:cBhvr>
                                        <p:cTn id="54" dur="500" fill="hold"/>
                                        <p:tgtEl>
                                          <p:spTgt spid="78"/>
                                        </p:tgtEl>
                                        <p:attrNameLst>
                                          <p:attrName>ppt_h</p:attrName>
                                        </p:attrNameLst>
                                      </p:cBhvr>
                                      <p:tavLst>
                                        <p:tav tm="0">
                                          <p:val>
                                            <p:fltVal val="0"/>
                                          </p:val>
                                        </p:tav>
                                        <p:tav tm="100000">
                                          <p:val>
                                            <p:strVal val="#ppt_h"/>
                                          </p:val>
                                        </p:tav>
                                      </p:tavLst>
                                    </p:anim>
                                    <p:animEffect transition="in" filter="fade">
                                      <p:cBhvr>
                                        <p:cTn id="55" dur="500"/>
                                        <p:tgtEl>
                                          <p:spTgt spid="78"/>
                                        </p:tgtEl>
                                      </p:cBhvr>
                                    </p:animEffect>
                                  </p:childTnLst>
                                </p:cTn>
                              </p:par>
                              <p:par>
                                <p:cTn id="56" presetID="53" presetClass="entr" presetSubtype="16" fill="hold" nodeType="withEffect">
                                  <p:stCondLst>
                                    <p:cond delay="0"/>
                                  </p:stCondLst>
                                  <p:childTnLst>
                                    <p:set>
                                      <p:cBhvr>
                                        <p:cTn id="57" dur="1" fill="hold">
                                          <p:stCondLst>
                                            <p:cond delay="0"/>
                                          </p:stCondLst>
                                        </p:cTn>
                                        <p:tgtEl>
                                          <p:spTgt spid="82"/>
                                        </p:tgtEl>
                                        <p:attrNameLst>
                                          <p:attrName>style.visibility</p:attrName>
                                        </p:attrNameLst>
                                      </p:cBhvr>
                                      <p:to>
                                        <p:strVal val="visible"/>
                                      </p:to>
                                    </p:set>
                                    <p:anim calcmode="lin" valueType="num">
                                      <p:cBhvr>
                                        <p:cTn id="58" dur="500" fill="hold"/>
                                        <p:tgtEl>
                                          <p:spTgt spid="82"/>
                                        </p:tgtEl>
                                        <p:attrNameLst>
                                          <p:attrName>ppt_w</p:attrName>
                                        </p:attrNameLst>
                                      </p:cBhvr>
                                      <p:tavLst>
                                        <p:tav tm="0">
                                          <p:val>
                                            <p:fltVal val="0"/>
                                          </p:val>
                                        </p:tav>
                                        <p:tav tm="100000">
                                          <p:val>
                                            <p:strVal val="#ppt_w"/>
                                          </p:val>
                                        </p:tav>
                                      </p:tavLst>
                                    </p:anim>
                                    <p:anim calcmode="lin" valueType="num">
                                      <p:cBhvr>
                                        <p:cTn id="59" dur="500" fill="hold"/>
                                        <p:tgtEl>
                                          <p:spTgt spid="82"/>
                                        </p:tgtEl>
                                        <p:attrNameLst>
                                          <p:attrName>ppt_h</p:attrName>
                                        </p:attrNameLst>
                                      </p:cBhvr>
                                      <p:tavLst>
                                        <p:tav tm="0">
                                          <p:val>
                                            <p:fltVal val="0"/>
                                          </p:val>
                                        </p:tav>
                                        <p:tav tm="100000">
                                          <p:val>
                                            <p:strVal val="#ppt_h"/>
                                          </p:val>
                                        </p:tav>
                                      </p:tavLst>
                                    </p:anim>
                                    <p:animEffect transition="in" filter="fade">
                                      <p:cBhvr>
                                        <p:cTn id="60" dur="500"/>
                                        <p:tgtEl>
                                          <p:spTgt spid="82"/>
                                        </p:tgtEl>
                                      </p:cBhvr>
                                    </p:animEffect>
                                  </p:childTnLst>
                                </p:cTn>
                              </p:par>
                              <p:par>
                                <p:cTn id="61" presetID="53" presetClass="entr" presetSubtype="16" fill="hold" nodeType="withEffect">
                                  <p:stCondLst>
                                    <p:cond delay="0"/>
                                  </p:stCondLst>
                                  <p:childTnLst>
                                    <p:set>
                                      <p:cBhvr>
                                        <p:cTn id="62" dur="1" fill="hold">
                                          <p:stCondLst>
                                            <p:cond delay="0"/>
                                          </p:stCondLst>
                                        </p:cTn>
                                        <p:tgtEl>
                                          <p:spTgt spid="73"/>
                                        </p:tgtEl>
                                        <p:attrNameLst>
                                          <p:attrName>style.visibility</p:attrName>
                                        </p:attrNameLst>
                                      </p:cBhvr>
                                      <p:to>
                                        <p:strVal val="visible"/>
                                      </p:to>
                                    </p:set>
                                    <p:anim calcmode="lin" valueType="num">
                                      <p:cBhvr>
                                        <p:cTn id="63" dur="500" fill="hold"/>
                                        <p:tgtEl>
                                          <p:spTgt spid="73"/>
                                        </p:tgtEl>
                                        <p:attrNameLst>
                                          <p:attrName>ppt_w</p:attrName>
                                        </p:attrNameLst>
                                      </p:cBhvr>
                                      <p:tavLst>
                                        <p:tav tm="0">
                                          <p:val>
                                            <p:fltVal val="0"/>
                                          </p:val>
                                        </p:tav>
                                        <p:tav tm="100000">
                                          <p:val>
                                            <p:strVal val="#ppt_w"/>
                                          </p:val>
                                        </p:tav>
                                      </p:tavLst>
                                    </p:anim>
                                    <p:anim calcmode="lin" valueType="num">
                                      <p:cBhvr>
                                        <p:cTn id="64" dur="500" fill="hold"/>
                                        <p:tgtEl>
                                          <p:spTgt spid="73"/>
                                        </p:tgtEl>
                                        <p:attrNameLst>
                                          <p:attrName>ppt_h</p:attrName>
                                        </p:attrNameLst>
                                      </p:cBhvr>
                                      <p:tavLst>
                                        <p:tav tm="0">
                                          <p:val>
                                            <p:fltVal val="0"/>
                                          </p:val>
                                        </p:tav>
                                        <p:tav tm="100000">
                                          <p:val>
                                            <p:strVal val="#ppt_h"/>
                                          </p:val>
                                        </p:tav>
                                      </p:tavLst>
                                    </p:anim>
                                    <p:animEffect transition="in" filter="fade">
                                      <p:cBhvr>
                                        <p:cTn id="65" dur="500"/>
                                        <p:tgtEl>
                                          <p:spTgt spid="73"/>
                                        </p:tgtEl>
                                      </p:cBhvr>
                                    </p:animEffect>
                                  </p:childTnLst>
                                </p:cTn>
                              </p:par>
                              <p:par>
                                <p:cTn id="66" presetID="53" presetClass="entr" presetSubtype="16" fill="hold" nodeType="withEffect">
                                  <p:stCondLst>
                                    <p:cond delay="0"/>
                                  </p:stCondLst>
                                  <p:childTnLst>
                                    <p:set>
                                      <p:cBhvr>
                                        <p:cTn id="67" dur="1" fill="hold">
                                          <p:stCondLst>
                                            <p:cond delay="0"/>
                                          </p:stCondLst>
                                        </p:cTn>
                                        <p:tgtEl>
                                          <p:spTgt spid="69"/>
                                        </p:tgtEl>
                                        <p:attrNameLst>
                                          <p:attrName>style.visibility</p:attrName>
                                        </p:attrNameLst>
                                      </p:cBhvr>
                                      <p:to>
                                        <p:strVal val="visible"/>
                                      </p:to>
                                    </p:set>
                                    <p:anim calcmode="lin" valueType="num">
                                      <p:cBhvr>
                                        <p:cTn id="68" dur="500" fill="hold"/>
                                        <p:tgtEl>
                                          <p:spTgt spid="69"/>
                                        </p:tgtEl>
                                        <p:attrNameLst>
                                          <p:attrName>ppt_w</p:attrName>
                                        </p:attrNameLst>
                                      </p:cBhvr>
                                      <p:tavLst>
                                        <p:tav tm="0">
                                          <p:val>
                                            <p:fltVal val="0"/>
                                          </p:val>
                                        </p:tav>
                                        <p:tav tm="100000">
                                          <p:val>
                                            <p:strVal val="#ppt_w"/>
                                          </p:val>
                                        </p:tav>
                                      </p:tavLst>
                                    </p:anim>
                                    <p:anim calcmode="lin" valueType="num">
                                      <p:cBhvr>
                                        <p:cTn id="69" dur="500" fill="hold"/>
                                        <p:tgtEl>
                                          <p:spTgt spid="69"/>
                                        </p:tgtEl>
                                        <p:attrNameLst>
                                          <p:attrName>ppt_h</p:attrName>
                                        </p:attrNameLst>
                                      </p:cBhvr>
                                      <p:tavLst>
                                        <p:tav tm="0">
                                          <p:val>
                                            <p:fltVal val="0"/>
                                          </p:val>
                                        </p:tav>
                                        <p:tav tm="100000">
                                          <p:val>
                                            <p:strVal val="#ppt_h"/>
                                          </p:val>
                                        </p:tav>
                                      </p:tavLst>
                                    </p:anim>
                                    <p:animEffect transition="in" filter="fade">
                                      <p:cBhvr>
                                        <p:cTn id="70" dur="500"/>
                                        <p:tgtEl>
                                          <p:spTgt spid="69"/>
                                        </p:tgtEl>
                                      </p:cBhvr>
                                    </p:animEffect>
                                  </p:childTnLst>
                                </p:cTn>
                              </p:par>
                            </p:childTnLst>
                          </p:cTn>
                        </p:par>
                        <p:par>
                          <p:cTn id="71" fill="hold">
                            <p:stCondLst>
                              <p:cond delay="1500"/>
                            </p:stCondLst>
                            <p:childTnLst>
                              <p:par>
                                <p:cTn id="72" presetID="10" presetClass="entr" presetSubtype="0" fill="hold" grpId="0"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fade">
                                      <p:cBhvr>
                                        <p:cTn id="77" dur="500"/>
                                        <p:tgtEl>
                                          <p:spTgt spid="5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fade">
                                      <p:cBhvr>
                                        <p:cTn id="83" dur="500"/>
                                        <p:tgtEl>
                                          <p:spTgt spid="5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500"/>
                                        <p:tgtEl>
                                          <p:spTgt spid="5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fade">
                                      <p:cBhvr>
                                        <p:cTn id="89" dur="500"/>
                                        <p:tgtEl>
                                          <p:spTgt spid="5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fade">
                                      <p:cBhvr>
                                        <p:cTn id="92" dur="500"/>
                                        <p:tgtEl>
                                          <p:spTgt spid="5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500"/>
                                        <p:tgtEl>
                                          <p:spTgt spid="5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fade">
                                      <p:cBhvr>
                                        <p:cTn id="98" dur="500"/>
                                        <p:tgtEl>
                                          <p:spTgt spid="59"/>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fade">
                                      <p:cBhvr>
                                        <p:cTn id="10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55" grpId="0"/>
      <p:bldP spid="56" grpId="0"/>
      <p:bldP spid="57" grpId="0"/>
      <p:bldP spid="58" grpId="0"/>
      <p:bldP spid="59" grpId="0"/>
      <p:bldP spid="60" grpId="0"/>
      <p:bldP spid="64" grpId="0" animBg="1"/>
      <p:bldP spid="6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Diagram Venn</a:t>
            </a:r>
          </a:p>
        </p:txBody>
      </p:sp>
      <p:sp>
        <p:nvSpPr>
          <p:cNvPr id="3" name="Oval 2"/>
          <p:cNvSpPr/>
          <p:nvPr/>
        </p:nvSpPr>
        <p:spPr>
          <a:xfrm>
            <a:off x="4966859" y="2052114"/>
            <a:ext cx="2258284" cy="2258283"/>
          </a:xfrm>
          <a:prstGeom prst="ellipse">
            <a:avLst/>
          </a:prstGeom>
          <a:solidFill>
            <a:schemeClr val="accent1">
              <a:alpha val="70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4" name="Oval 3"/>
          <p:cNvSpPr/>
          <p:nvPr/>
        </p:nvSpPr>
        <p:spPr>
          <a:xfrm>
            <a:off x="5781722" y="3463542"/>
            <a:ext cx="2258284" cy="2258283"/>
          </a:xfrm>
          <a:prstGeom prst="ellipse">
            <a:avLst/>
          </a:prstGeom>
          <a:solidFill>
            <a:schemeClr val="accent3">
              <a:alpha val="70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5" name="Oval 4"/>
          <p:cNvSpPr/>
          <p:nvPr/>
        </p:nvSpPr>
        <p:spPr>
          <a:xfrm>
            <a:off x="4151994" y="3463542"/>
            <a:ext cx="2258284" cy="2258283"/>
          </a:xfrm>
          <a:prstGeom prst="ellipse">
            <a:avLst/>
          </a:prstGeom>
          <a:solidFill>
            <a:schemeClr val="accent2">
              <a:alpha val="70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6" name="Left-Right Arrow 5"/>
          <p:cNvSpPr/>
          <p:nvPr/>
        </p:nvSpPr>
        <p:spPr>
          <a:xfrm rot="18715401">
            <a:off x="5372708" y="3709914"/>
            <a:ext cx="533565" cy="324407"/>
          </a:xfrm>
          <a:prstGeom prst="leftRightArrow">
            <a:avLst>
              <a:gd name="adj1" fmla="val 37655"/>
              <a:gd name="adj2" fmla="val 47346"/>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Left-Right Arrow 6"/>
          <p:cNvSpPr/>
          <p:nvPr/>
        </p:nvSpPr>
        <p:spPr>
          <a:xfrm rot="2884599" flipV="1">
            <a:off x="6259105" y="3709914"/>
            <a:ext cx="533565" cy="324407"/>
          </a:xfrm>
          <a:prstGeom prst="leftRightArrow">
            <a:avLst>
              <a:gd name="adj1" fmla="val 37655"/>
              <a:gd name="adj2" fmla="val 47346"/>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Left-Right Arrow 7"/>
          <p:cNvSpPr/>
          <p:nvPr/>
        </p:nvSpPr>
        <p:spPr>
          <a:xfrm>
            <a:off x="5830352" y="4442697"/>
            <a:ext cx="533565" cy="324407"/>
          </a:xfrm>
          <a:prstGeom prst="leftRightArrow">
            <a:avLst>
              <a:gd name="adj1" fmla="val 37655"/>
              <a:gd name="adj2" fmla="val 47346"/>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3"/>
          <p:cNvSpPr txBox="1">
            <a:spLocks/>
          </p:cNvSpPr>
          <p:nvPr/>
        </p:nvSpPr>
        <p:spPr bwMode="auto">
          <a:xfrm>
            <a:off x="2464221" y="2015960"/>
            <a:ext cx="2455261"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000" b="1" dirty="0">
                <a:solidFill>
                  <a:schemeClr val="accent1"/>
                </a:solidFill>
                <a:latin typeface="+mj-lt"/>
                <a:cs typeface="Lato Regular"/>
              </a:rPr>
              <a:t>Content 01</a:t>
            </a:r>
          </a:p>
        </p:txBody>
      </p:sp>
      <p:sp>
        <p:nvSpPr>
          <p:cNvPr id="10" name="Content Placeholder 2"/>
          <p:cNvSpPr txBox="1">
            <a:spLocks/>
          </p:cNvSpPr>
          <p:nvPr/>
        </p:nvSpPr>
        <p:spPr bwMode="auto">
          <a:xfrm>
            <a:off x="608330" y="4084989"/>
            <a:ext cx="3556313" cy="164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lnSpc>
                <a:spcPct val="150000"/>
              </a:lnSpc>
              <a:spcBef>
                <a:spcPct val="20000"/>
              </a:spcBef>
            </a:pPr>
            <a:r>
              <a:rPr lang="en-US" sz="1400" dirty="0">
                <a:solidFill>
                  <a:schemeClr val="tx1">
                    <a:lumMod val="50000"/>
                    <a:lumOff val="50000"/>
                  </a:schemeClr>
                </a:solidFill>
                <a:latin typeface="+mn-lt"/>
                <a:cs typeface="Lato Light"/>
              </a:rPr>
              <a:t>Lorem ipsum dolor sit </a:t>
            </a:r>
            <a:r>
              <a:rPr lang="en-US" sz="1400" dirty="0" err="1">
                <a:solidFill>
                  <a:schemeClr val="tx1">
                    <a:lumMod val="50000"/>
                    <a:lumOff val="50000"/>
                  </a:schemeClr>
                </a:solidFill>
                <a:latin typeface="+mn-lt"/>
                <a:cs typeface="Lato Light"/>
              </a:rPr>
              <a:t>amet</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consectetur</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adipiscing</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elit</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Curabitur</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elementum</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posuere</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pretium</a:t>
            </a:r>
            <a:r>
              <a:rPr lang="en-US" sz="1400" dirty="0">
                <a:solidFill>
                  <a:schemeClr val="tx1">
                    <a:lumMod val="50000"/>
                    <a:lumOff val="50000"/>
                  </a:schemeClr>
                </a:solidFill>
                <a:latin typeface="+mn-lt"/>
                <a:cs typeface="Lato Light"/>
              </a:rPr>
              <a:t>. </a:t>
            </a:r>
            <a:endParaRPr lang="en-US" sz="1400" dirty="0">
              <a:solidFill>
                <a:schemeClr val="tx1">
                  <a:lumMod val="50000"/>
                  <a:lumOff val="50000"/>
                </a:schemeClr>
              </a:solidFill>
              <a:latin typeface="+mn-lt"/>
            </a:endParaRPr>
          </a:p>
        </p:txBody>
      </p:sp>
      <p:sp>
        <p:nvSpPr>
          <p:cNvPr id="11" name="Title 13"/>
          <p:cNvSpPr txBox="1">
            <a:spLocks/>
          </p:cNvSpPr>
          <p:nvPr/>
        </p:nvSpPr>
        <p:spPr bwMode="auto">
          <a:xfrm>
            <a:off x="1962044" y="3794059"/>
            <a:ext cx="2202599"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000" b="1" dirty="0">
                <a:solidFill>
                  <a:schemeClr val="accent2"/>
                </a:solidFill>
                <a:latin typeface="+mj-lt"/>
                <a:cs typeface="Lato Regular"/>
              </a:rPr>
              <a:t>Content 02</a:t>
            </a:r>
          </a:p>
        </p:txBody>
      </p:sp>
      <p:sp>
        <p:nvSpPr>
          <p:cNvPr id="12" name="Title 13"/>
          <p:cNvSpPr txBox="1">
            <a:spLocks/>
          </p:cNvSpPr>
          <p:nvPr/>
        </p:nvSpPr>
        <p:spPr bwMode="auto">
          <a:xfrm>
            <a:off x="7907535" y="3649415"/>
            <a:ext cx="2455261"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000" b="1" dirty="0">
                <a:solidFill>
                  <a:schemeClr val="accent3"/>
                </a:solidFill>
                <a:latin typeface="+mj-lt"/>
                <a:cs typeface="Lato Regular"/>
              </a:rPr>
              <a:t>Content 03</a:t>
            </a:r>
          </a:p>
        </p:txBody>
      </p:sp>
      <p:sp>
        <p:nvSpPr>
          <p:cNvPr id="13" name="Content Placeholder 2"/>
          <p:cNvSpPr txBox="1">
            <a:spLocks/>
          </p:cNvSpPr>
          <p:nvPr/>
        </p:nvSpPr>
        <p:spPr bwMode="auto">
          <a:xfrm>
            <a:off x="1257300" y="2330303"/>
            <a:ext cx="3662182" cy="164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lnSpc>
                <a:spcPct val="150000"/>
              </a:lnSpc>
              <a:spcBef>
                <a:spcPct val="20000"/>
              </a:spcBef>
            </a:pPr>
            <a:r>
              <a:rPr lang="en-US" sz="1400" dirty="0">
                <a:solidFill>
                  <a:schemeClr val="tx1">
                    <a:lumMod val="50000"/>
                    <a:lumOff val="50000"/>
                  </a:schemeClr>
                </a:solidFill>
                <a:latin typeface="+mn-lt"/>
                <a:cs typeface="Lato Light"/>
              </a:rPr>
              <a:t>Lorem ipsum dolor sit amet, consectetur adipiscing elit. Curabitur elementum posuere pretium. </a:t>
            </a:r>
            <a:endParaRPr lang="en-US" sz="1400" dirty="0">
              <a:solidFill>
                <a:schemeClr val="tx1">
                  <a:lumMod val="50000"/>
                  <a:lumOff val="50000"/>
                </a:schemeClr>
              </a:solidFill>
              <a:latin typeface="+mn-lt"/>
            </a:endParaRPr>
          </a:p>
        </p:txBody>
      </p:sp>
      <p:sp>
        <p:nvSpPr>
          <p:cNvPr id="14" name="Content Placeholder 2"/>
          <p:cNvSpPr txBox="1">
            <a:spLocks/>
          </p:cNvSpPr>
          <p:nvPr/>
        </p:nvSpPr>
        <p:spPr bwMode="auto">
          <a:xfrm>
            <a:off x="7907534" y="3963758"/>
            <a:ext cx="3611365" cy="164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nSpc>
                <a:spcPct val="150000"/>
              </a:lnSpc>
              <a:spcBef>
                <a:spcPct val="20000"/>
              </a:spcBef>
            </a:pPr>
            <a:r>
              <a:rPr lang="en-US" sz="1400" dirty="0">
                <a:solidFill>
                  <a:schemeClr val="tx1">
                    <a:lumMod val="50000"/>
                    <a:lumOff val="50000"/>
                  </a:schemeClr>
                </a:solidFill>
                <a:latin typeface="+mn-lt"/>
                <a:cs typeface="Lato Light"/>
              </a:rPr>
              <a:t>Lorem ipsum dolor sit </a:t>
            </a:r>
            <a:r>
              <a:rPr lang="en-US" sz="1400" dirty="0" err="1">
                <a:solidFill>
                  <a:schemeClr val="tx1">
                    <a:lumMod val="50000"/>
                    <a:lumOff val="50000"/>
                  </a:schemeClr>
                </a:solidFill>
                <a:latin typeface="+mn-lt"/>
                <a:cs typeface="Lato Light"/>
              </a:rPr>
              <a:t>amet</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consectetur</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adipiscing</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elit</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Curabitur</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elementum</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posuere</a:t>
            </a:r>
            <a:r>
              <a:rPr lang="en-US" sz="1400" dirty="0">
                <a:solidFill>
                  <a:schemeClr val="tx1">
                    <a:lumMod val="50000"/>
                    <a:lumOff val="50000"/>
                  </a:schemeClr>
                </a:solidFill>
                <a:latin typeface="+mn-lt"/>
                <a:cs typeface="Lato Light"/>
              </a:rPr>
              <a:t> </a:t>
            </a:r>
            <a:r>
              <a:rPr lang="en-US" sz="1400" dirty="0" err="1">
                <a:solidFill>
                  <a:schemeClr val="tx1">
                    <a:lumMod val="50000"/>
                    <a:lumOff val="50000"/>
                  </a:schemeClr>
                </a:solidFill>
                <a:latin typeface="+mn-lt"/>
                <a:cs typeface="Lato Light"/>
              </a:rPr>
              <a:t>pretium</a:t>
            </a:r>
            <a:r>
              <a:rPr lang="en-US" sz="1400" dirty="0">
                <a:solidFill>
                  <a:schemeClr val="tx1">
                    <a:lumMod val="50000"/>
                    <a:lumOff val="50000"/>
                  </a:schemeClr>
                </a:solidFill>
                <a:latin typeface="+mn-lt"/>
                <a:cs typeface="Lato Light"/>
              </a:rPr>
              <a:t>. </a:t>
            </a:r>
            <a:endParaRPr lang="en-US" sz="1400" dirty="0">
              <a:solidFill>
                <a:schemeClr val="tx1">
                  <a:lumMod val="50000"/>
                  <a:lumOff val="50000"/>
                </a:schemeClr>
              </a:solidFill>
              <a:latin typeface="+mn-lt"/>
            </a:endParaRPr>
          </a:p>
        </p:txBody>
      </p:sp>
      <p:sp>
        <p:nvSpPr>
          <p:cNvPr id="15" name="Freeform 264"/>
          <p:cNvSpPr>
            <a:spLocks noEditPoints="1"/>
          </p:cNvSpPr>
          <p:nvPr/>
        </p:nvSpPr>
        <p:spPr bwMode="auto">
          <a:xfrm>
            <a:off x="4750318" y="4224462"/>
            <a:ext cx="839159" cy="911085"/>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01"/>
          <p:cNvSpPr>
            <a:spLocks noEditPoints="1"/>
          </p:cNvSpPr>
          <p:nvPr/>
        </p:nvSpPr>
        <p:spPr bwMode="auto">
          <a:xfrm>
            <a:off x="5693205" y="2526163"/>
            <a:ext cx="805592" cy="891906"/>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89"/>
          <p:cNvSpPr>
            <a:spLocks noEditPoints="1"/>
          </p:cNvSpPr>
          <p:nvPr/>
        </p:nvSpPr>
        <p:spPr bwMode="auto">
          <a:xfrm>
            <a:off x="6631523" y="4350420"/>
            <a:ext cx="829570" cy="685712"/>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6096018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up)">
                                      <p:cBhvr>
                                        <p:cTn id="65" dur="500"/>
                                        <p:tgtEl>
                                          <p:spTgt spid="13"/>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ipe(up)">
                                      <p:cBhvr>
                                        <p:cTn id="68" dur="500"/>
                                        <p:tgtEl>
                                          <p:spTgt spid="10"/>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p:bldP spid="12" grpId="0"/>
      <p:bldP spid="13" grpId="0"/>
      <p:bldP spid="14" grpId="0"/>
      <p:bldP spid="1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Venn Diagram</a:t>
            </a:r>
          </a:p>
        </p:txBody>
      </p:sp>
      <p:sp>
        <p:nvSpPr>
          <p:cNvPr id="13" name="Title 7"/>
          <p:cNvSpPr txBox="1">
            <a:spLocks/>
          </p:cNvSpPr>
          <p:nvPr/>
        </p:nvSpPr>
        <p:spPr>
          <a:xfrm>
            <a:off x="848021" y="1931456"/>
            <a:ext cx="3508884" cy="146390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pPr>
              <a:lnSpc>
                <a:spcPct val="100000"/>
              </a:lnSpc>
            </a:pPr>
            <a:r>
              <a:rPr lang="en-US" sz="2400" dirty="0">
                <a:latin typeface="+mj-lt"/>
              </a:rPr>
              <a:t>Your Title Goes Here</a:t>
            </a:r>
            <a:endParaRPr lang="id-ID" sz="2400" b="1" dirty="0">
              <a:latin typeface="+mj-lt"/>
            </a:endParaRPr>
          </a:p>
        </p:txBody>
      </p:sp>
      <p:sp>
        <p:nvSpPr>
          <p:cNvPr id="14" name="TextBox 13"/>
          <p:cNvSpPr txBox="1"/>
          <p:nvPr/>
        </p:nvSpPr>
        <p:spPr>
          <a:xfrm>
            <a:off x="848020" y="2351675"/>
            <a:ext cx="3938385" cy="3416320"/>
          </a:xfrm>
          <a:prstGeom prst="rect">
            <a:avLst/>
          </a:prstGeom>
          <a:noFill/>
        </p:spPr>
        <p:txBody>
          <a:bodyPr wrap="square" rtlCol="0">
            <a:spAutoFit/>
          </a:bodyPr>
          <a:lstStyle/>
          <a:p>
            <a:pPr algn="just">
              <a:lnSpc>
                <a:spcPct val="150000"/>
              </a:lnSpc>
            </a:pPr>
            <a:r>
              <a:rPr lang="id-ID" sz="1600" dirty="0">
                <a:solidFill>
                  <a:schemeClr val="tx1">
                    <a:lumMod val="50000"/>
                    <a:lumOff val="50000"/>
                  </a:schemeClr>
                </a:solidFill>
              </a:rPr>
              <a:t>“ </a:t>
            </a:r>
            <a:r>
              <a:rPr lang="en-US" sz="1600" dirty="0">
                <a:solidFill>
                  <a:schemeClr val="tx1">
                    <a:lumMod val="50000"/>
                    <a:lumOff val="50000"/>
                  </a:schemeClr>
                </a:solidFill>
              </a:rPr>
              <a:t>Throughout our </a:t>
            </a:r>
            <a:r>
              <a:rPr lang="en-US" sz="1600" dirty="0" err="1">
                <a:solidFill>
                  <a:schemeClr val="tx1">
                    <a:lumMod val="50000"/>
                    <a:lumOff val="50000"/>
                  </a:schemeClr>
                </a:solidFill>
              </a:rPr>
              <a:t>organisation</a:t>
            </a:r>
            <a:r>
              <a:rPr lang="en-US" sz="16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 Business Grade solutions and dedicated support.</a:t>
            </a:r>
            <a:r>
              <a:rPr lang="id-ID" sz="1600" dirty="0">
                <a:solidFill>
                  <a:schemeClr val="tx1">
                    <a:lumMod val="50000"/>
                    <a:lumOff val="50000"/>
                  </a:schemeClr>
                </a:solidFill>
              </a:rPr>
              <a:t> “</a:t>
            </a:r>
            <a:endParaRPr lang="en-US" sz="1600" dirty="0">
              <a:solidFill>
                <a:schemeClr val="tx1">
                  <a:lumMod val="50000"/>
                  <a:lumOff val="50000"/>
                </a:schemeClr>
              </a:solidFill>
            </a:endParaRPr>
          </a:p>
        </p:txBody>
      </p:sp>
      <p:sp>
        <p:nvSpPr>
          <p:cNvPr id="3" name="Oval 2"/>
          <p:cNvSpPr/>
          <p:nvPr/>
        </p:nvSpPr>
        <p:spPr>
          <a:xfrm rot="10800000">
            <a:off x="6912073" y="2944422"/>
            <a:ext cx="3557980" cy="3557978"/>
          </a:xfrm>
          <a:prstGeom prst="ellipse">
            <a:avLst/>
          </a:prstGeom>
          <a:solidFill>
            <a:schemeClr val="accent1">
              <a:alpha val="65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4" name="Oval 3"/>
          <p:cNvSpPr/>
          <p:nvPr/>
        </p:nvSpPr>
        <p:spPr>
          <a:xfrm rot="10800000">
            <a:off x="5662668" y="762000"/>
            <a:ext cx="3557980" cy="3557978"/>
          </a:xfrm>
          <a:prstGeom prst="ellipse">
            <a:avLst/>
          </a:prstGeom>
          <a:solidFill>
            <a:schemeClr val="accent3">
              <a:alpha val="65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5" name="Oval 4"/>
          <p:cNvSpPr/>
          <p:nvPr/>
        </p:nvSpPr>
        <p:spPr>
          <a:xfrm rot="10800000">
            <a:off x="8161483" y="762000"/>
            <a:ext cx="3557980" cy="3557978"/>
          </a:xfrm>
          <a:prstGeom prst="ellipse">
            <a:avLst/>
          </a:prstGeom>
          <a:solidFill>
            <a:schemeClr val="accent2">
              <a:alpha val="65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2" name="Oval 11"/>
          <p:cNvSpPr/>
          <p:nvPr/>
        </p:nvSpPr>
        <p:spPr>
          <a:xfrm rot="10800000">
            <a:off x="5855501" y="3297834"/>
            <a:ext cx="2126922" cy="2126921"/>
          </a:xfrm>
          <a:prstGeom prst="ellipse">
            <a:avLst/>
          </a:prstGeom>
          <a:solidFill>
            <a:schemeClr val="accent4">
              <a:alpha val="65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5" name="Title 13"/>
          <p:cNvSpPr txBox="1">
            <a:spLocks/>
          </p:cNvSpPr>
          <p:nvPr/>
        </p:nvSpPr>
        <p:spPr bwMode="auto">
          <a:xfrm>
            <a:off x="8850409" y="1878582"/>
            <a:ext cx="2718162" cy="109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dirty="0">
                <a:solidFill>
                  <a:schemeClr val="bg2"/>
                </a:solidFill>
                <a:latin typeface="+mj-lt"/>
                <a:cs typeface="Lato Regular"/>
              </a:rPr>
              <a:t>Insert</a:t>
            </a:r>
          </a:p>
          <a:p>
            <a:pPr algn="ctr"/>
            <a:r>
              <a:rPr lang="en-US" sz="2400" b="1" dirty="0">
                <a:solidFill>
                  <a:schemeClr val="bg2"/>
                </a:solidFill>
                <a:latin typeface="+mj-lt"/>
                <a:cs typeface="Lato Regular"/>
              </a:rPr>
              <a:t>Text</a:t>
            </a:r>
          </a:p>
        </p:txBody>
      </p:sp>
      <p:sp>
        <p:nvSpPr>
          <p:cNvPr id="17" name="Title 13"/>
          <p:cNvSpPr txBox="1">
            <a:spLocks/>
          </p:cNvSpPr>
          <p:nvPr/>
        </p:nvSpPr>
        <p:spPr bwMode="auto">
          <a:xfrm>
            <a:off x="5740122" y="1878582"/>
            <a:ext cx="2718162" cy="109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dirty="0">
                <a:solidFill>
                  <a:schemeClr val="bg2"/>
                </a:solidFill>
                <a:latin typeface="+mj-lt"/>
                <a:cs typeface="Lato Regular"/>
              </a:rPr>
              <a:t>Insert</a:t>
            </a:r>
          </a:p>
          <a:p>
            <a:pPr algn="ctr"/>
            <a:r>
              <a:rPr lang="en-US" sz="2400" b="1" dirty="0">
                <a:solidFill>
                  <a:schemeClr val="bg2"/>
                </a:solidFill>
                <a:latin typeface="+mj-lt"/>
                <a:cs typeface="Lato Regular"/>
              </a:rPr>
              <a:t>Text</a:t>
            </a:r>
          </a:p>
        </p:txBody>
      </p:sp>
      <p:sp>
        <p:nvSpPr>
          <p:cNvPr id="18" name="Title 13"/>
          <p:cNvSpPr txBox="1">
            <a:spLocks/>
          </p:cNvSpPr>
          <p:nvPr/>
        </p:nvSpPr>
        <p:spPr bwMode="auto">
          <a:xfrm>
            <a:off x="7331982" y="4497520"/>
            <a:ext cx="2718162" cy="109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dirty="0">
                <a:solidFill>
                  <a:schemeClr val="bg2"/>
                </a:solidFill>
                <a:latin typeface="+mj-lt"/>
                <a:cs typeface="Lato Regular"/>
              </a:rPr>
              <a:t>Insert</a:t>
            </a:r>
          </a:p>
          <a:p>
            <a:pPr algn="ctr"/>
            <a:r>
              <a:rPr lang="en-US" sz="2400" b="1" dirty="0">
                <a:solidFill>
                  <a:schemeClr val="bg2"/>
                </a:solidFill>
                <a:latin typeface="+mj-lt"/>
                <a:cs typeface="Lato Regular"/>
              </a:rPr>
              <a:t>Text</a:t>
            </a:r>
          </a:p>
        </p:txBody>
      </p:sp>
      <p:sp>
        <p:nvSpPr>
          <p:cNvPr id="19" name="Title 13"/>
          <p:cNvSpPr txBox="1">
            <a:spLocks/>
          </p:cNvSpPr>
          <p:nvPr/>
        </p:nvSpPr>
        <p:spPr bwMode="auto">
          <a:xfrm>
            <a:off x="5549994" y="4160413"/>
            <a:ext cx="1774261" cy="861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000" b="1" dirty="0">
                <a:solidFill>
                  <a:schemeClr val="bg2"/>
                </a:solidFill>
                <a:latin typeface="+mj-lt"/>
                <a:cs typeface="Lato Regular"/>
              </a:rPr>
              <a:t>Insert</a:t>
            </a:r>
          </a:p>
          <a:p>
            <a:pPr algn="ctr"/>
            <a:r>
              <a:rPr lang="en-US" sz="2000" b="1" dirty="0">
                <a:solidFill>
                  <a:schemeClr val="bg2"/>
                </a:solidFill>
                <a:latin typeface="+mj-lt"/>
                <a:cs typeface="Lato Regular"/>
              </a:rPr>
              <a:t>Text</a:t>
            </a:r>
          </a:p>
        </p:txBody>
      </p:sp>
      <p:sp>
        <p:nvSpPr>
          <p:cNvPr id="21" name="Title 13"/>
          <p:cNvSpPr txBox="1">
            <a:spLocks/>
          </p:cNvSpPr>
          <p:nvPr/>
        </p:nvSpPr>
        <p:spPr bwMode="auto">
          <a:xfrm>
            <a:off x="5418238" y="3395364"/>
            <a:ext cx="2718162"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dirty="0">
                <a:solidFill>
                  <a:schemeClr val="bg2"/>
                </a:solidFill>
                <a:latin typeface="+mj-lt"/>
                <a:cs typeface="Lato Regular"/>
              </a:rPr>
              <a:t>Insert</a:t>
            </a:r>
          </a:p>
          <a:p>
            <a:pPr algn="ctr"/>
            <a:r>
              <a:rPr lang="en-US" sz="1600" dirty="0">
                <a:solidFill>
                  <a:schemeClr val="bg2"/>
                </a:solidFill>
                <a:latin typeface="+mj-lt"/>
                <a:cs typeface="Lato Regular"/>
              </a:rPr>
              <a:t>Text</a:t>
            </a:r>
          </a:p>
        </p:txBody>
      </p:sp>
      <p:sp>
        <p:nvSpPr>
          <p:cNvPr id="22" name="Title 13"/>
          <p:cNvSpPr txBox="1">
            <a:spLocks/>
          </p:cNvSpPr>
          <p:nvPr/>
        </p:nvSpPr>
        <p:spPr bwMode="auto">
          <a:xfrm>
            <a:off x="5984417" y="4361183"/>
            <a:ext cx="2718162"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dirty="0">
                <a:solidFill>
                  <a:schemeClr val="bg2"/>
                </a:solidFill>
                <a:latin typeface="+mj-lt"/>
                <a:cs typeface="Lato Regular"/>
              </a:rPr>
              <a:t>Insert</a:t>
            </a:r>
          </a:p>
          <a:p>
            <a:pPr algn="ctr"/>
            <a:r>
              <a:rPr lang="en-US" sz="1600" dirty="0">
                <a:solidFill>
                  <a:schemeClr val="bg2"/>
                </a:solidFill>
                <a:latin typeface="+mj-lt"/>
                <a:cs typeface="Lato Regular"/>
              </a:rPr>
              <a:t>Text</a:t>
            </a:r>
          </a:p>
        </p:txBody>
      </p:sp>
      <p:sp>
        <p:nvSpPr>
          <p:cNvPr id="23" name="Title 13"/>
          <p:cNvSpPr txBox="1">
            <a:spLocks/>
          </p:cNvSpPr>
          <p:nvPr/>
        </p:nvSpPr>
        <p:spPr bwMode="auto">
          <a:xfrm>
            <a:off x="6712872" y="3283658"/>
            <a:ext cx="2718162"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dirty="0">
                <a:solidFill>
                  <a:schemeClr val="bg2"/>
                </a:solidFill>
                <a:latin typeface="+mj-lt"/>
                <a:cs typeface="Lato Regular"/>
              </a:rPr>
              <a:t>Insert</a:t>
            </a:r>
          </a:p>
          <a:p>
            <a:pPr algn="ctr"/>
            <a:r>
              <a:rPr lang="en-US" sz="1600" dirty="0">
                <a:solidFill>
                  <a:schemeClr val="bg2"/>
                </a:solidFill>
                <a:latin typeface="+mj-lt"/>
                <a:cs typeface="Lato Regular"/>
              </a:rPr>
              <a:t>Text</a:t>
            </a:r>
          </a:p>
        </p:txBody>
      </p:sp>
      <p:sp>
        <p:nvSpPr>
          <p:cNvPr id="24" name="Title 13"/>
          <p:cNvSpPr txBox="1">
            <a:spLocks/>
          </p:cNvSpPr>
          <p:nvPr/>
        </p:nvSpPr>
        <p:spPr bwMode="auto">
          <a:xfrm>
            <a:off x="7325200" y="2898312"/>
            <a:ext cx="2718162"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dirty="0">
                <a:solidFill>
                  <a:schemeClr val="bg2"/>
                </a:solidFill>
                <a:latin typeface="+mj-lt"/>
                <a:cs typeface="Lato Regular"/>
              </a:rPr>
              <a:t>Insert</a:t>
            </a:r>
          </a:p>
          <a:p>
            <a:pPr algn="ctr"/>
            <a:r>
              <a:rPr lang="en-US" sz="1600" dirty="0">
                <a:solidFill>
                  <a:schemeClr val="bg2"/>
                </a:solidFill>
                <a:latin typeface="+mj-lt"/>
                <a:cs typeface="Lato Regular"/>
              </a:rPr>
              <a:t>Text</a:t>
            </a:r>
          </a:p>
        </p:txBody>
      </p:sp>
      <p:sp>
        <p:nvSpPr>
          <p:cNvPr id="25" name="Title 13"/>
          <p:cNvSpPr txBox="1">
            <a:spLocks/>
          </p:cNvSpPr>
          <p:nvPr/>
        </p:nvSpPr>
        <p:spPr bwMode="auto">
          <a:xfrm>
            <a:off x="7334259" y="2124426"/>
            <a:ext cx="2718162"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dirty="0">
                <a:solidFill>
                  <a:schemeClr val="bg2"/>
                </a:solidFill>
                <a:latin typeface="+mj-lt"/>
                <a:cs typeface="Lato Regular"/>
              </a:rPr>
              <a:t>Insert</a:t>
            </a:r>
          </a:p>
          <a:p>
            <a:pPr algn="ctr"/>
            <a:r>
              <a:rPr lang="en-US" sz="1600" dirty="0">
                <a:solidFill>
                  <a:schemeClr val="bg2"/>
                </a:solidFill>
                <a:latin typeface="+mj-lt"/>
                <a:cs typeface="Lato Regular"/>
              </a:rPr>
              <a:t>Text</a:t>
            </a:r>
          </a:p>
        </p:txBody>
      </p:sp>
      <p:sp>
        <p:nvSpPr>
          <p:cNvPr id="26" name="Title 13"/>
          <p:cNvSpPr txBox="1">
            <a:spLocks/>
          </p:cNvSpPr>
          <p:nvPr/>
        </p:nvSpPr>
        <p:spPr bwMode="auto">
          <a:xfrm>
            <a:off x="8350805" y="3475869"/>
            <a:ext cx="2718162"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dirty="0">
                <a:solidFill>
                  <a:schemeClr val="bg2"/>
                </a:solidFill>
                <a:latin typeface="+mj-lt"/>
                <a:cs typeface="Lato Regular"/>
              </a:rPr>
              <a:t>Insert</a:t>
            </a:r>
          </a:p>
          <a:p>
            <a:pPr algn="ctr"/>
            <a:r>
              <a:rPr lang="en-US" sz="1600" dirty="0">
                <a:solidFill>
                  <a:schemeClr val="bg2"/>
                </a:solidFill>
                <a:latin typeface="+mj-lt"/>
                <a:cs typeface="Lato Regular"/>
              </a:rPr>
              <a:t>Text</a:t>
            </a:r>
          </a:p>
        </p:txBody>
      </p:sp>
    </p:spTree>
    <p:extLst>
      <p:ext uri="{BB962C8B-B14F-4D97-AF65-F5344CB8AC3E}">
        <p14:creationId xmlns:p14="http://schemas.microsoft.com/office/powerpoint/2010/main" val="31579218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0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0000">
                                          <p:cBhvr additive="base">
                                            <p:cTn id="7"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0000">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14:bounceEnd="60000">
                                          <p:cBhvr additive="base">
                                            <p:cTn id="12" dur="500" fill="hold"/>
                                            <p:tgtEl>
                                              <p:spTgt spid="14"/>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1500"/>
                                </p:stCondLst>
                                <p:childTnLst>
                                  <p:par>
                                    <p:cTn id="36" presetID="10"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7" grpId="0"/>
          <p:bldP spid="18" grpId="0"/>
          <p:bldP spid="19"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1500"/>
                                </p:stCondLst>
                                <p:childTnLst>
                                  <p:par>
                                    <p:cTn id="36" presetID="10"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7" grpId="0"/>
          <p:bldP spid="18" grpId="0"/>
          <p:bldP spid="19" grpId="0"/>
          <p:bldP spid="21" grpId="0"/>
          <p:bldP spid="22" grpId="0"/>
          <p:bldP spid="23" grpId="0"/>
          <p:bldP spid="24" grpId="0"/>
          <p:bldP spid="25" grpId="0"/>
          <p:bldP spid="2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Venn Diagram</a:t>
            </a:r>
          </a:p>
        </p:txBody>
      </p:sp>
      <p:sp>
        <p:nvSpPr>
          <p:cNvPr id="3" name="Oval 2"/>
          <p:cNvSpPr/>
          <p:nvPr/>
        </p:nvSpPr>
        <p:spPr>
          <a:xfrm>
            <a:off x="6740093" y="1365814"/>
            <a:ext cx="3398282" cy="3398280"/>
          </a:xfrm>
          <a:prstGeom prst="ellipse">
            <a:avLst/>
          </a:prstGeom>
          <a:noFill/>
          <a:ln w="57150">
            <a:solidFill>
              <a:schemeClr val="accent1">
                <a:alpha val="45000"/>
              </a:schemeClr>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4" name="Oval 3"/>
          <p:cNvSpPr/>
          <p:nvPr/>
        </p:nvSpPr>
        <p:spPr>
          <a:xfrm>
            <a:off x="7687652" y="2954724"/>
            <a:ext cx="3398282" cy="3398280"/>
          </a:xfrm>
          <a:prstGeom prst="ellipse">
            <a:avLst/>
          </a:prstGeom>
          <a:noFill/>
          <a:ln w="57150">
            <a:solidFill>
              <a:schemeClr val="accent3">
                <a:alpha val="45000"/>
              </a:schemeClr>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5" name="Oval 4"/>
          <p:cNvSpPr/>
          <p:nvPr/>
        </p:nvSpPr>
        <p:spPr>
          <a:xfrm>
            <a:off x="5792533" y="2954724"/>
            <a:ext cx="3398282" cy="3398280"/>
          </a:xfrm>
          <a:prstGeom prst="ellipse">
            <a:avLst/>
          </a:prstGeom>
          <a:noFill/>
          <a:ln w="57150">
            <a:solidFill>
              <a:schemeClr val="accent2">
                <a:alpha val="45000"/>
              </a:schemeClr>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0" name="Title 13"/>
          <p:cNvSpPr txBox="1">
            <a:spLocks/>
          </p:cNvSpPr>
          <p:nvPr/>
        </p:nvSpPr>
        <p:spPr bwMode="auto">
          <a:xfrm>
            <a:off x="7245947" y="1990245"/>
            <a:ext cx="2455261" cy="49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b="1" dirty="0">
                <a:solidFill>
                  <a:schemeClr val="accent1"/>
                </a:solidFill>
                <a:latin typeface="+mj-lt"/>
                <a:cs typeface="Lato Regular"/>
              </a:rPr>
              <a:t>Environmental</a:t>
            </a:r>
          </a:p>
        </p:txBody>
      </p:sp>
      <p:sp>
        <p:nvSpPr>
          <p:cNvPr id="11" name="Content Placeholder 2"/>
          <p:cNvSpPr txBox="1">
            <a:spLocks/>
          </p:cNvSpPr>
          <p:nvPr/>
        </p:nvSpPr>
        <p:spPr bwMode="auto">
          <a:xfrm>
            <a:off x="6642486" y="2253491"/>
            <a:ext cx="3662182" cy="514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150000"/>
              </a:lnSpc>
            </a:pPr>
            <a:r>
              <a:rPr lang="en-US" sz="1400" dirty="0">
                <a:solidFill>
                  <a:schemeClr val="tx1">
                    <a:lumMod val="50000"/>
                    <a:lumOff val="50000"/>
                  </a:schemeClr>
                </a:solidFill>
                <a:latin typeface="+mn-lt"/>
                <a:cs typeface="Lato Light"/>
              </a:rPr>
              <a:t>A Viable Natural Environment</a:t>
            </a:r>
            <a:endParaRPr lang="en-US" sz="1400" dirty="0">
              <a:solidFill>
                <a:schemeClr val="tx1">
                  <a:lumMod val="50000"/>
                  <a:lumOff val="50000"/>
                </a:schemeClr>
              </a:solidFill>
              <a:latin typeface="+mn-lt"/>
            </a:endParaRPr>
          </a:p>
        </p:txBody>
      </p:sp>
      <p:sp>
        <p:nvSpPr>
          <p:cNvPr id="12" name="Title 13"/>
          <p:cNvSpPr txBox="1">
            <a:spLocks/>
          </p:cNvSpPr>
          <p:nvPr/>
        </p:nvSpPr>
        <p:spPr bwMode="auto">
          <a:xfrm>
            <a:off x="8853518" y="4550887"/>
            <a:ext cx="2455261" cy="49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b="1" dirty="0">
                <a:solidFill>
                  <a:schemeClr val="accent3"/>
                </a:solidFill>
                <a:latin typeface="+mj-lt"/>
                <a:cs typeface="Lato Regular"/>
              </a:rPr>
              <a:t>Economic</a:t>
            </a:r>
          </a:p>
        </p:txBody>
      </p:sp>
      <p:sp>
        <p:nvSpPr>
          <p:cNvPr id="13" name="Content Placeholder 2"/>
          <p:cNvSpPr txBox="1">
            <a:spLocks/>
          </p:cNvSpPr>
          <p:nvPr/>
        </p:nvSpPr>
        <p:spPr bwMode="auto">
          <a:xfrm>
            <a:off x="8250057" y="4844613"/>
            <a:ext cx="3662182" cy="514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400" dirty="0">
                <a:solidFill>
                  <a:schemeClr val="tx1">
                    <a:lumMod val="50000"/>
                    <a:lumOff val="50000"/>
                  </a:schemeClr>
                </a:solidFill>
                <a:latin typeface="+mn-lt"/>
                <a:cs typeface="Lato Light"/>
              </a:rPr>
              <a:t>Sufficient</a:t>
            </a:r>
          </a:p>
          <a:p>
            <a:pPr algn="ctr"/>
            <a:r>
              <a:rPr lang="en-US" sz="1400" dirty="0">
                <a:solidFill>
                  <a:schemeClr val="tx1">
                    <a:lumMod val="50000"/>
                    <a:lumOff val="50000"/>
                  </a:schemeClr>
                </a:solidFill>
                <a:latin typeface="+mn-lt"/>
              </a:rPr>
              <a:t>Economy</a:t>
            </a:r>
          </a:p>
        </p:txBody>
      </p:sp>
      <p:sp>
        <p:nvSpPr>
          <p:cNvPr id="14" name="Title 13"/>
          <p:cNvSpPr txBox="1">
            <a:spLocks/>
          </p:cNvSpPr>
          <p:nvPr/>
        </p:nvSpPr>
        <p:spPr bwMode="auto">
          <a:xfrm>
            <a:off x="5537275" y="4550887"/>
            <a:ext cx="2455261" cy="49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b="1" dirty="0">
                <a:solidFill>
                  <a:schemeClr val="accent2"/>
                </a:solidFill>
                <a:latin typeface="+mj-lt"/>
                <a:cs typeface="Lato Regular"/>
              </a:rPr>
              <a:t>Social</a:t>
            </a:r>
          </a:p>
        </p:txBody>
      </p:sp>
      <p:sp>
        <p:nvSpPr>
          <p:cNvPr id="15" name="Content Placeholder 2"/>
          <p:cNvSpPr txBox="1">
            <a:spLocks/>
          </p:cNvSpPr>
          <p:nvPr/>
        </p:nvSpPr>
        <p:spPr bwMode="auto">
          <a:xfrm>
            <a:off x="4933814" y="4844613"/>
            <a:ext cx="3662182" cy="514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400" dirty="0">
                <a:solidFill>
                  <a:schemeClr val="tx1">
                    <a:lumMod val="50000"/>
                    <a:lumOff val="50000"/>
                  </a:schemeClr>
                </a:solidFill>
                <a:latin typeface="+mn-lt"/>
                <a:cs typeface="Lato Light"/>
              </a:rPr>
              <a:t>Nurturing</a:t>
            </a:r>
          </a:p>
          <a:p>
            <a:pPr algn="ctr"/>
            <a:r>
              <a:rPr lang="en-US" sz="1400" dirty="0">
                <a:solidFill>
                  <a:schemeClr val="tx1">
                    <a:lumMod val="50000"/>
                    <a:lumOff val="50000"/>
                  </a:schemeClr>
                </a:solidFill>
                <a:latin typeface="+mn-lt"/>
              </a:rPr>
              <a:t>Community</a:t>
            </a:r>
          </a:p>
        </p:txBody>
      </p:sp>
      <p:sp>
        <p:nvSpPr>
          <p:cNvPr id="16" name="Title 13"/>
          <p:cNvSpPr txBox="1">
            <a:spLocks/>
          </p:cNvSpPr>
          <p:nvPr/>
        </p:nvSpPr>
        <p:spPr bwMode="auto">
          <a:xfrm>
            <a:off x="7245947" y="3727220"/>
            <a:ext cx="2455261" cy="677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400" b="1" dirty="0">
                <a:solidFill>
                  <a:schemeClr val="accent5"/>
                </a:solidFill>
                <a:latin typeface="+mj-lt"/>
                <a:cs typeface="Lato Regular"/>
              </a:rPr>
              <a:t>Sustainable</a:t>
            </a:r>
          </a:p>
          <a:p>
            <a:pPr algn="ctr"/>
            <a:r>
              <a:rPr lang="en-US" sz="1400" b="1" dirty="0">
                <a:solidFill>
                  <a:schemeClr val="accent5"/>
                </a:solidFill>
                <a:latin typeface="+mj-lt"/>
                <a:cs typeface="Lato Regular"/>
              </a:rPr>
              <a:t>Development</a:t>
            </a:r>
          </a:p>
        </p:txBody>
      </p:sp>
      <p:sp>
        <p:nvSpPr>
          <p:cNvPr id="17" name="Content Placeholder 2"/>
          <p:cNvSpPr txBox="1">
            <a:spLocks/>
          </p:cNvSpPr>
          <p:nvPr/>
        </p:nvSpPr>
        <p:spPr bwMode="auto">
          <a:xfrm>
            <a:off x="7464642" y="4844612"/>
            <a:ext cx="1875206" cy="514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200" dirty="0">
                <a:solidFill>
                  <a:schemeClr val="tx1">
                    <a:lumMod val="50000"/>
                    <a:lumOff val="50000"/>
                  </a:schemeClr>
                </a:solidFill>
                <a:latin typeface="+mn-lt"/>
                <a:cs typeface="Lato Light"/>
              </a:rPr>
              <a:t>Equitable Social Environment</a:t>
            </a:r>
            <a:endParaRPr lang="en-US" sz="1200" dirty="0">
              <a:solidFill>
                <a:schemeClr val="tx1">
                  <a:lumMod val="50000"/>
                  <a:lumOff val="50000"/>
                </a:schemeClr>
              </a:solidFill>
              <a:latin typeface="+mn-lt"/>
            </a:endParaRPr>
          </a:p>
        </p:txBody>
      </p:sp>
      <p:sp>
        <p:nvSpPr>
          <p:cNvPr id="18" name="Content Placeholder 2"/>
          <p:cNvSpPr txBox="1">
            <a:spLocks/>
          </p:cNvSpPr>
          <p:nvPr/>
        </p:nvSpPr>
        <p:spPr bwMode="auto">
          <a:xfrm>
            <a:off x="8508470" y="3139509"/>
            <a:ext cx="1875206" cy="514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200" dirty="0">
                <a:solidFill>
                  <a:schemeClr val="tx1">
                    <a:lumMod val="50000"/>
                    <a:lumOff val="50000"/>
                  </a:schemeClr>
                </a:solidFill>
                <a:latin typeface="+mn-lt"/>
                <a:cs typeface="Lato Light"/>
              </a:rPr>
              <a:t>Sustainable </a:t>
            </a:r>
            <a:r>
              <a:rPr lang="en-US" sz="1200" dirty="0">
                <a:solidFill>
                  <a:schemeClr val="tx1">
                    <a:lumMod val="50000"/>
                    <a:lumOff val="50000"/>
                  </a:schemeClr>
                </a:solidFill>
                <a:latin typeface="+mn-lt"/>
              </a:rPr>
              <a:t>Economic Development</a:t>
            </a:r>
          </a:p>
        </p:txBody>
      </p:sp>
      <p:sp>
        <p:nvSpPr>
          <p:cNvPr id="19" name="Content Placeholder 2"/>
          <p:cNvSpPr txBox="1">
            <a:spLocks/>
          </p:cNvSpPr>
          <p:nvPr/>
        </p:nvSpPr>
        <p:spPr bwMode="auto">
          <a:xfrm>
            <a:off x="6554071" y="3063451"/>
            <a:ext cx="1875206" cy="514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200" dirty="0">
                <a:solidFill>
                  <a:schemeClr val="tx1">
                    <a:lumMod val="50000"/>
                    <a:lumOff val="50000"/>
                  </a:schemeClr>
                </a:solidFill>
                <a:latin typeface="+mn-lt"/>
                <a:cs typeface="Lato Light"/>
              </a:rPr>
              <a:t>Sustainable </a:t>
            </a:r>
            <a:r>
              <a:rPr lang="en-US" sz="1200" dirty="0">
                <a:solidFill>
                  <a:schemeClr val="tx1">
                    <a:lumMod val="50000"/>
                    <a:lumOff val="50000"/>
                  </a:schemeClr>
                </a:solidFill>
                <a:latin typeface="+mn-lt"/>
              </a:rPr>
              <a:t>Natural &amp; Built Environment</a:t>
            </a:r>
          </a:p>
        </p:txBody>
      </p:sp>
      <p:sp>
        <p:nvSpPr>
          <p:cNvPr id="20" name="Freeform 10"/>
          <p:cNvSpPr>
            <a:spLocks noEditPoints="1"/>
          </p:cNvSpPr>
          <p:nvPr/>
        </p:nvSpPr>
        <p:spPr bwMode="auto">
          <a:xfrm>
            <a:off x="8322872" y="1585915"/>
            <a:ext cx="371195" cy="403119"/>
          </a:xfrm>
          <a:custGeom>
            <a:avLst/>
            <a:gdLst>
              <a:gd name="T0" fmla="*/ 233 w 251"/>
              <a:gd name="T1" fmla="*/ 167 h 272"/>
              <a:gd name="T2" fmla="*/ 242 w 251"/>
              <a:gd name="T3" fmla="*/ 160 h 272"/>
              <a:gd name="T4" fmla="*/ 224 w 251"/>
              <a:gd name="T5" fmla="*/ 196 h 272"/>
              <a:gd name="T6" fmla="*/ 180 w 251"/>
              <a:gd name="T7" fmla="*/ 232 h 272"/>
              <a:gd name="T8" fmla="*/ 191 w 251"/>
              <a:gd name="T9" fmla="*/ 235 h 272"/>
              <a:gd name="T10" fmla="*/ 130 w 251"/>
              <a:gd name="T11" fmla="*/ 261 h 272"/>
              <a:gd name="T12" fmla="*/ 62 w 251"/>
              <a:gd name="T13" fmla="*/ 248 h 272"/>
              <a:gd name="T14" fmla="*/ 48 w 251"/>
              <a:gd name="T15" fmla="*/ 272 h 272"/>
              <a:gd name="T16" fmla="*/ 26 w 251"/>
              <a:gd name="T17" fmla="*/ 272 h 272"/>
              <a:gd name="T18" fmla="*/ 57 w 251"/>
              <a:gd name="T19" fmla="*/ 226 h 272"/>
              <a:gd name="T20" fmla="*/ 111 w 251"/>
              <a:gd name="T21" fmla="*/ 199 h 272"/>
              <a:gd name="T22" fmla="*/ 218 w 251"/>
              <a:gd name="T23" fmla="*/ 114 h 272"/>
              <a:gd name="T24" fmla="*/ 128 w 251"/>
              <a:gd name="T25" fmla="*/ 178 h 272"/>
              <a:gd name="T26" fmla="*/ 35 w 251"/>
              <a:gd name="T27" fmla="*/ 227 h 272"/>
              <a:gd name="T28" fmla="*/ 58 w 251"/>
              <a:gd name="T29" fmla="*/ 144 h 272"/>
              <a:gd name="T30" fmla="*/ 96 w 251"/>
              <a:gd name="T31" fmla="*/ 113 h 272"/>
              <a:gd name="T32" fmla="*/ 93 w 251"/>
              <a:gd name="T33" fmla="*/ 123 h 272"/>
              <a:gd name="T34" fmla="*/ 144 w 251"/>
              <a:gd name="T35" fmla="*/ 103 h 272"/>
              <a:gd name="T36" fmla="*/ 186 w 251"/>
              <a:gd name="T37" fmla="*/ 89 h 272"/>
              <a:gd name="T38" fmla="*/ 183 w 251"/>
              <a:gd name="T39" fmla="*/ 99 h 272"/>
              <a:gd name="T40" fmla="*/ 192 w 251"/>
              <a:gd name="T41" fmla="*/ 96 h 272"/>
              <a:gd name="T42" fmla="*/ 242 w 251"/>
              <a:gd name="T43" fmla="*/ 54 h 272"/>
              <a:gd name="T44" fmla="*/ 233 w 251"/>
              <a:gd name="T45" fmla="*/ 167 h 272"/>
              <a:gd name="T46" fmla="*/ 84 w 251"/>
              <a:gd name="T47" fmla="*/ 108 h 272"/>
              <a:gd name="T48" fmla="*/ 87 w 251"/>
              <a:gd name="T49" fmla="*/ 82 h 272"/>
              <a:gd name="T50" fmla="*/ 82 w 251"/>
              <a:gd name="T51" fmla="*/ 37 h 272"/>
              <a:gd name="T52" fmla="*/ 98 w 251"/>
              <a:gd name="T53" fmla="*/ 92 h 272"/>
              <a:gd name="T54" fmla="*/ 99 w 251"/>
              <a:gd name="T55" fmla="*/ 101 h 272"/>
              <a:gd name="T56" fmla="*/ 125 w 251"/>
              <a:gd name="T57" fmla="*/ 90 h 272"/>
              <a:gd name="T58" fmla="*/ 119 w 251"/>
              <a:gd name="T59" fmla="*/ 99 h 272"/>
              <a:gd name="T60" fmla="*/ 135 w 251"/>
              <a:gd name="T61" fmla="*/ 94 h 272"/>
              <a:gd name="T62" fmla="*/ 135 w 251"/>
              <a:gd name="T63" fmla="*/ 91 h 272"/>
              <a:gd name="T64" fmla="*/ 124 w 251"/>
              <a:gd name="T65" fmla="*/ 60 h 272"/>
              <a:gd name="T66" fmla="*/ 123 w 251"/>
              <a:gd name="T67" fmla="*/ 69 h 272"/>
              <a:gd name="T68" fmla="*/ 60 w 251"/>
              <a:gd name="T69" fmla="*/ 0 h 272"/>
              <a:gd name="T70" fmla="*/ 55 w 251"/>
              <a:gd name="T71" fmla="*/ 54 h 272"/>
              <a:gd name="T72" fmla="*/ 51 w 251"/>
              <a:gd name="T73" fmla="*/ 60 h 272"/>
              <a:gd name="T74" fmla="*/ 47 w 251"/>
              <a:gd name="T75" fmla="*/ 53 h 272"/>
              <a:gd name="T76" fmla="*/ 29 w 251"/>
              <a:gd name="T77" fmla="*/ 86 h 272"/>
              <a:gd name="T78" fmla="*/ 10 w 251"/>
              <a:gd name="T79" fmla="*/ 128 h 272"/>
              <a:gd name="T80" fmla="*/ 6 w 251"/>
              <a:gd name="T81" fmla="*/ 121 h 272"/>
              <a:gd name="T82" fmla="*/ 2 w 251"/>
              <a:gd name="T83" fmla="*/ 161 h 272"/>
              <a:gd name="T84" fmla="*/ 25 w 251"/>
              <a:gd name="T85" fmla="*/ 208 h 272"/>
              <a:gd name="T86" fmla="*/ 50 w 251"/>
              <a:gd name="T87" fmla="*/ 138 h 272"/>
              <a:gd name="T88" fmla="*/ 84 w 251"/>
              <a:gd name="T89" fmla="*/ 10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1" h="272">
                <a:moveTo>
                  <a:pt x="233" y="167"/>
                </a:moveTo>
                <a:cubicBezTo>
                  <a:pt x="238" y="164"/>
                  <a:pt x="242" y="160"/>
                  <a:pt x="242" y="160"/>
                </a:cubicBezTo>
                <a:cubicBezTo>
                  <a:pt x="242" y="160"/>
                  <a:pt x="241" y="175"/>
                  <a:pt x="224" y="196"/>
                </a:cubicBezTo>
                <a:cubicBezTo>
                  <a:pt x="206" y="217"/>
                  <a:pt x="187" y="228"/>
                  <a:pt x="180" y="232"/>
                </a:cubicBezTo>
                <a:cubicBezTo>
                  <a:pt x="187" y="237"/>
                  <a:pt x="191" y="235"/>
                  <a:pt x="191" y="235"/>
                </a:cubicBezTo>
                <a:cubicBezTo>
                  <a:pt x="191" y="235"/>
                  <a:pt x="169" y="258"/>
                  <a:pt x="130" y="261"/>
                </a:cubicBezTo>
                <a:cubicBezTo>
                  <a:pt x="81" y="264"/>
                  <a:pt x="62" y="248"/>
                  <a:pt x="62" y="248"/>
                </a:cubicBezTo>
                <a:cubicBezTo>
                  <a:pt x="50" y="259"/>
                  <a:pt x="48" y="271"/>
                  <a:pt x="48" y="272"/>
                </a:cubicBezTo>
                <a:cubicBezTo>
                  <a:pt x="26" y="272"/>
                  <a:pt x="26" y="272"/>
                  <a:pt x="26" y="272"/>
                </a:cubicBezTo>
                <a:cubicBezTo>
                  <a:pt x="26" y="271"/>
                  <a:pt x="30" y="248"/>
                  <a:pt x="57" y="226"/>
                </a:cubicBezTo>
                <a:cubicBezTo>
                  <a:pt x="69" y="217"/>
                  <a:pt x="87" y="207"/>
                  <a:pt x="111" y="199"/>
                </a:cubicBezTo>
                <a:cubicBezTo>
                  <a:pt x="191" y="173"/>
                  <a:pt x="218" y="114"/>
                  <a:pt x="218" y="114"/>
                </a:cubicBezTo>
                <a:cubicBezTo>
                  <a:pt x="218" y="114"/>
                  <a:pt x="192" y="159"/>
                  <a:pt x="128" y="178"/>
                </a:cubicBezTo>
                <a:cubicBezTo>
                  <a:pt x="90" y="189"/>
                  <a:pt x="56" y="203"/>
                  <a:pt x="35" y="227"/>
                </a:cubicBezTo>
                <a:cubicBezTo>
                  <a:pt x="35" y="227"/>
                  <a:pt x="30" y="179"/>
                  <a:pt x="58" y="144"/>
                </a:cubicBezTo>
                <a:cubicBezTo>
                  <a:pt x="78" y="121"/>
                  <a:pt x="96" y="113"/>
                  <a:pt x="96" y="113"/>
                </a:cubicBezTo>
                <a:cubicBezTo>
                  <a:pt x="96" y="113"/>
                  <a:pt x="93" y="117"/>
                  <a:pt x="93" y="123"/>
                </a:cubicBezTo>
                <a:cubicBezTo>
                  <a:pt x="93" y="122"/>
                  <a:pt x="106" y="112"/>
                  <a:pt x="144" y="103"/>
                </a:cubicBezTo>
                <a:cubicBezTo>
                  <a:pt x="183" y="93"/>
                  <a:pt x="186" y="89"/>
                  <a:pt x="186" y="89"/>
                </a:cubicBezTo>
                <a:cubicBezTo>
                  <a:pt x="186" y="89"/>
                  <a:pt x="186" y="93"/>
                  <a:pt x="183" y="99"/>
                </a:cubicBezTo>
                <a:cubicBezTo>
                  <a:pt x="186" y="98"/>
                  <a:pt x="189" y="97"/>
                  <a:pt x="192" y="96"/>
                </a:cubicBezTo>
                <a:cubicBezTo>
                  <a:pt x="228" y="87"/>
                  <a:pt x="242" y="54"/>
                  <a:pt x="242" y="54"/>
                </a:cubicBezTo>
                <a:cubicBezTo>
                  <a:pt x="242" y="54"/>
                  <a:pt x="251" y="115"/>
                  <a:pt x="233" y="167"/>
                </a:cubicBezTo>
                <a:close/>
                <a:moveTo>
                  <a:pt x="84" y="108"/>
                </a:moveTo>
                <a:cubicBezTo>
                  <a:pt x="85" y="99"/>
                  <a:pt x="87" y="90"/>
                  <a:pt x="87" y="82"/>
                </a:cubicBezTo>
                <a:cubicBezTo>
                  <a:pt x="88" y="46"/>
                  <a:pt x="82" y="37"/>
                  <a:pt x="82" y="37"/>
                </a:cubicBezTo>
                <a:cubicBezTo>
                  <a:pt x="82" y="37"/>
                  <a:pt x="95" y="57"/>
                  <a:pt x="98" y="92"/>
                </a:cubicBezTo>
                <a:cubicBezTo>
                  <a:pt x="98" y="95"/>
                  <a:pt x="99" y="98"/>
                  <a:pt x="99" y="101"/>
                </a:cubicBezTo>
                <a:cubicBezTo>
                  <a:pt x="125" y="90"/>
                  <a:pt x="125" y="90"/>
                  <a:pt x="125" y="90"/>
                </a:cubicBezTo>
                <a:cubicBezTo>
                  <a:pt x="119" y="99"/>
                  <a:pt x="119" y="99"/>
                  <a:pt x="119" y="99"/>
                </a:cubicBezTo>
                <a:cubicBezTo>
                  <a:pt x="124" y="97"/>
                  <a:pt x="129" y="96"/>
                  <a:pt x="135" y="94"/>
                </a:cubicBezTo>
                <a:cubicBezTo>
                  <a:pt x="135" y="93"/>
                  <a:pt x="135" y="92"/>
                  <a:pt x="135" y="91"/>
                </a:cubicBezTo>
                <a:cubicBezTo>
                  <a:pt x="133" y="69"/>
                  <a:pt x="124" y="60"/>
                  <a:pt x="124" y="60"/>
                </a:cubicBezTo>
                <a:cubicBezTo>
                  <a:pt x="124" y="60"/>
                  <a:pt x="124" y="64"/>
                  <a:pt x="123" y="69"/>
                </a:cubicBezTo>
                <a:cubicBezTo>
                  <a:pt x="103" y="29"/>
                  <a:pt x="60" y="0"/>
                  <a:pt x="60" y="0"/>
                </a:cubicBezTo>
                <a:cubicBezTo>
                  <a:pt x="60" y="0"/>
                  <a:pt x="71" y="27"/>
                  <a:pt x="55" y="54"/>
                </a:cubicBezTo>
                <a:cubicBezTo>
                  <a:pt x="53" y="56"/>
                  <a:pt x="52" y="58"/>
                  <a:pt x="51" y="60"/>
                </a:cubicBezTo>
                <a:cubicBezTo>
                  <a:pt x="49" y="55"/>
                  <a:pt x="47" y="53"/>
                  <a:pt x="47" y="53"/>
                </a:cubicBezTo>
                <a:cubicBezTo>
                  <a:pt x="47" y="53"/>
                  <a:pt x="47" y="57"/>
                  <a:pt x="29" y="86"/>
                </a:cubicBezTo>
                <a:cubicBezTo>
                  <a:pt x="11" y="114"/>
                  <a:pt x="10" y="128"/>
                  <a:pt x="10" y="128"/>
                </a:cubicBezTo>
                <a:cubicBezTo>
                  <a:pt x="7" y="124"/>
                  <a:pt x="6" y="121"/>
                  <a:pt x="6" y="121"/>
                </a:cubicBezTo>
                <a:cubicBezTo>
                  <a:pt x="6" y="121"/>
                  <a:pt x="0" y="136"/>
                  <a:pt x="2" y="161"/>
                </a:cubicBezTo>
                <a:cubicBezTo>
                  <a:pt x="4" y="181"/>
                  <a:pt x="15" y="198"/>
                  <a:pt x="25" y="208"/>
                </a:cubicBezTo>
                <a:cubicBezTo>
                  <a:pt x="26" y="190"/>
                  <a:pt x="31" y="161"/>
                  <a:pt x="50" y="138"/>
                </a:cubicBezTo>
                <a:cubicBezTo>
                  <a:pt x="63" y="122"/>
                  <a:pt x="76" y="113"/>
                  <a:pt x="84"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noEditPoints="1"/>
          </p:cNvSpPr>
          <p:nvPr/>
        </p:nvSpPr>
        <p:spPr bwMode="auto">
          <a:xfrm>
            <a:off x="6552304" y="4235144"/>
            <a:ext cx="401783" cy="339144"/>
          </a:xfrm>
          <a:custGeom>
            <a:avLst/>
            <a:gdLst>
              <a:gd name="T0" fmla="*/ 17 w 190"/>
              <a:gd name="T1" fmla="*/ 83 h 160"/>
              <a:gd name="T2" fmla="*/ 62 w 190"/>
              <a:gd name="T3" fmla="*/ 83 h 160"/>
              <a:gd name="T4" fmla="*/ 62 w 190"/>
              <a:gd name="T5" fmla="*/ 95 h 160"/>
              <a:gd name="T6" fmla="*/ 47 w 190"/>
              <a:gd name="T7" fmla="*/ 95 h 160"/>
              <a:gd name="T8" fmla="*/ 23 w 190"/>
              <a:gd name="T9" fmla="*/ 119 h 160"/>
              <a:gd name="T10" fmla="*/ 23 w 190"/>
              <a:gd name="T11" fmla="*/ 95 h 160"/>
              <a:gd name="T12" fmla="*/ 17 w 190"/>
              <a:gd name="T13" fmla="*/ 95 h 160"/>
              <a:gd name="T14" fmla="*/ 0 w 190"/>
              <a:gd name="T15" fmla="*/ 77 h 160"/>
              <a:gd name="T16" fmla="*/ 0 w 190"/>
              <a:gd name="T17" fmla="*/ 17 h 160"/>
              <a:gd name="T18" fmla="*/ 17 w 190"/>
              <a:gd name="T19" fmla="*/ 0 h 160"/>
              <a:gd name="T20" fmla="*/ 105 w 190"/>
              <a:gd name="T21" fmla="*/ 0 h 160"/>
              <a:gd name="T22" fmla="*/ 122 w 190"/>
              <a:gd name="T23" fmla="*/ 17 h 160"/>
              <a:gd name="T24" fmla="*/ 122 w 190"/>
              <a:gd name="T25" fmla="*/ 35 h 160"/>
              <a:gd name="T26" fmla="*/ 110 w 190"/>
              <a:gd name="T27" fmla="*/ 35 h 160"/>
              <a:gd name="T28" fmla="*/ 110 w 190"/>
              <a:gd name="T29" fmla="*/ 17 h 160"/>
              <a:gd name="T30" fmla="*/ 105 w 190"/>
              <a:gd name="T31" fmla="*/ 11 h 160"/>
              <a:gd name="T32" fmla="*/ 17 w 190"/>
              <a:gd name="T33" fmla="*/ 11 h 160"/>
              <a:gd name="T34" fmla="*/ 11 w 190"/>
              <a:gd name="T35" fmla="*/ 17 h 160"/>
              <a:gd name="T36" fmla="*/ 11 w 190"/>
              <a:gd name="T37" fmla="*/ 77 h 160"/>
              <a:gd name="T38" fmla="*/ 17 w 190"/>
              <a:gd name="T39" fmla="*/ 83 h 160"/>
              <a:gd name="T40" fmla="*/ 190 w 190"/>
              <a:gd name="T41" fmla="*/ 58 h 160"/>
              <a:gd name="T42" fmla="*/ 190 w 190"/>
              <a:gd name="T43" fmla="*/ 119 h 160"/>
              <a:gd name="T44" fmla="*/ 173 w 190"/>
              <a:gd name="T45" fmla="*/ 136 h 160"/>
              <a:gd name="T46" fmla="*/ 167 w 190"/>
              <a:gd name="T47" fmla="*/ 136 h 160"/>
              <a:gd name="T48" fmla="*/ 167 w 190"/>
              <a:gd name="T49" fmla="*/ 160 h 160"/>
              <a:gd name="T50" fmla="*/ 143 w 190"/>
              <a:gd name="T51" fmla="*/ 136 h 160"/>
              <a:gd name="T52" fmla="*/ 85 w 190"/>
              <a:gd name="T53" fmla="*/ 136 h 160"/>
              <a:gd name="T54" fmla="*/ 68 w 190"/>
              <a:gd name="T55" fmla="*/ 119 h 160"/>
              <a:gd name="T56" fmla="*/ 68 w 190"/>
              <a:gd name="T57" fmla="*/ 58 h 160"/>
              <a:gd name="T58" fmla="*/ 85 w 190"/>
              <a:gd name="T59" fmla="*/ 41 h 160"/>
              <a:gd name="T60" fmla="*/ 173 w 190"/>
              <a:gd name="T61" fmla="*/ 41 h 160"/>
              <a:gd name="T62" fmla="*/ 190 w 190"/>
              <a:gd name="T63" fmla="*/ 58 h 160"/>
              <a:gd name="T64" fmla="*/ 179 w 190"/>
              <a:gd name="T65" fmla="*/ 58 h 160"/>
              <a:gd name="T66" fmla="*/ 173 w 190"/>
              <a:gd name="T67" fmla="*/ 53 h 160"/>
              <a:gd name="T68" fmla="*/ 85 w 190"/>
              <a:gd name="T69" fmla="*/ 53 h 160"/>
              <a:gd name="T70" fmla="*/ 80 w 190"/>
              <a:gd name="T71" fmla="*/ 58 h 160"/>
              <a:gd name="T72" fmla="*/ 80 w 190"/>
              <a:gd name="T73" fmla="*/ 119 h 160"/>
              <a:gd name="T74" fmla="*/ 85 w 190"/>
              <a:gd name="T75" fmla="*/ 124 h 160"/>
              <a:gd name="T76" fmla="*/ 173 w 190"/>
              <a:gd name="T77" fmla="*/ 124 h 160"/>
              <a:gd name="T78" fmla="*/ 179 w 190"/>
              <a:gd name="T79" fmla="*/ 119 h 160"/>
              <a:gd name="T80" fmla="*/ 179 w 190"/>
              <a:gd name="T81" fmla="*/ 58 h 160"/>
              <a:gd name="T82" fmla="*/ 160 w 190"/>
              <a:gd name="T83" fmla="*/ 81 h 160"/>
              <a:gd name="T84" fmla="*/ 153 w 190"/>
              <a:gd name="T85" fmla="*/ 88 h 160"/>
              <a:gd name="T86" fmla="*/ 160 w 190"/>
              <a:gd name="T87" fmla="*/ 95 h 160"/>
              <a:gd name="T88" fmla="*/ 168 w 190"/>
              <a:gd name="T89" fmla="*/ 88 h 160"/>
              <a:gd name="T90" fmla="*/ 160 w 190"/>
              <a:gd name="T91" fmla="*/ 81 h 160"/>
              <a:gd name="T92" fmla="*/ 129 w 190"/>
              <a:gd name="T93" fmla="*/ 81 h 160"/>
              <a:gd name="T94" fmla="*/ 122 w 190"/>
              <a:gd name="T95" fmla="*/ 88 h 160"/>
              <a:gd name="T96" fmla="*/ 129 w 190"/>
              <a:gd name="T97" fmla="*/ 95 h 160"/>
              <a:gd name="T98" fmla="*/ 136 w 190"/>
              <a:gd name="T99" fmla="*/ 88 h 160"/>
              <a:gd name="T100" fmla="*/ 129 w 190"/>
              <a:gd name="T101" fmla="*/ 81 h 160"/>
              <a:gd name="T102" fmla="*/ 98 w 190"/>
              <a:gd name="T103" fmla="*/ 81 h 160"/>
              <a:gd name="T104" fmla="*/ 91 w 190"/>
              <a:gd name="T105" fmla="*/ 88 h 160"/>
              <a:gd name="T106" fmla="*/ 98 w 190"/>
              <a:gd name="T107" fmla="*/ 95 h 160"/>
              <a:gd name="T108" fmla="*/ 105 w 190"/>
              <a:gd name="T109" fmla="*/ 88 h 160"/>
              <a:gd name="T110" fmla="*/ 98 w 190"/>
              <a:gd name="T111"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0" h="160">
                <a:moveTo>
                  <a:pt x="17" y="83"/>
                </a:moveTo>
                <a:cubicBezTo>
                  <a:pt x="62" y="83"/>
                  <a:pt x="62" y="83"/>
                  <a:pt x="62" y="83"/>
                </a:cubicBezTo>
                <a:cubicBezTo>
                  <a:pt x="62" y="95"/>
                  <a:pt x="62" y="95"/>
                  <a:pt x="62" y="95"/>
                </a:cubicBezTo>
                <a:cubicBezTo>
                  <a:pt x="47" y="95"/>
                  <a:pt x="47" y="95"/>
                  <a:pt x="47" y="95"/>
                </a:cubicBezTo>
                <a:cubicBezTo>
                  <a:pt x="23" y="119"/>
                  <a:pt x="23" y="119"/>
                  <a:pt x="23" y="119"/>
                </a:cubicBezTo>
                <a:cubicBezTo>
                  <a:pt x="23" y="95"/>
                  <a:pt x="23" y="95"/>
                  <a:pt x="23" y="95"/>
                </a:cubicBezTo>
                <a:cubicBezTo>
                  <a:pt x="17" y="95"/>
                  <a:pt x="17" y="95"/>
                  <a:pt x="17" y="95"/>
                </a:cubicBezTo>
                <a:cubicBezTo>
                  <a:pt x="7" y="95"/>
                  <a:pt x="0" y="87"/>
                  <a:pt x="0" y="77"/>
                </a:cubicBezTo>
                <a:cubicBezTo>
                  <a:pt x="0" y="17"/>
                  <a:pt x="0" y="17"/>
                  <a:pt x="0" y="17"/>
                </a:cubicBezTo>
                <a:cubicBezTo>
                  <a:pt x="0" y="7"/>
                  <a:pt x="7" y="0"/>
                  <a:pt x="17" y="0"/>
                </a:cubicBezTo>
                <a:cubicBezTo>
                  <a:pt x="105" y="0"/>
                  <a:pt x="105" y="0"/>
                  <a:pt x="105" y="0"/>
                </a:cubicBezTo>
                <a:cubicBezTo>
                  <a:pt x="114" y="0"/>
                  <a:pt x="122" y="7"/>
                  <a:pt x="122" y="17"/>
                </a:cubicBezTo>
                <a:cubicBezTo>
                  <a:pt x="122" y="35"/>
                  <a:pt x="122" y="35"/>
                  <a:pt x="122" y="35"/>
                </a:cubicBezTo>
                <a:cubicBezTo>
                  <a:pt x="110" y="35"/>
                  <a:pt x="110" y="35"/>
                  <a:pt x="110" y="35"/>
                </a:cubicBezTo>
                <a:cubicBezTo>
                  <a:pt x="110" y="17"/>
                  <a:pt x="110" y="17"/>
                  <a:pt x="110" y="17"/>
                </a:cubicBezTo>
                <a:cubicBezTo>
                  <a:pt x="110" y="14"/>
                  <a:pt x="108" y="11"/>
                  <a:pt x="105" y="11"/>
                </a:cubicBezTo>
                <a:cubicBezTo>
                  <a:pt x="17" y="11"/>
                  <a:pt x="17" y="11"/>
                  <a:pt x="17" y="11"/>
                </a:cubicBezTo>
                <a:cubicBezTo>
                  <a:pt x="14" y="11"/>
                  <a:pt x="11" y="14"/>
                  <a:pt x="11" y="17"/>
                </a:cubicBezTo>
                <a:cubicBezTo>
                  <a:pt x="11" y="77"/>
                  <a:pt x="11" y="77"/>
                  <a:pt x="11" y="77"/>
                </a:cubicBezTo>
                <a:cubicBezTo>
                  <a:pt x="11" y="80"/>
                  <a:pt x="14" y="83"/>
                  <a:pt x="17" y="83"/>
                </a:cubicBezTo>
                <a:close/>
                <a:moveTo>
                  <a:pt x="190" y="58"/>
                </a:moveTo>
                <a:cubicBezTo>
                  <a:pt x="190" y="119"/>
                  <a:pt x="190" y="119"/>
                  <a:pt x="190" y="119"/>
                </a:cubicBezTo>
                <a:cubicBezTo>
                  <a:pt x="190" y="128"/>
                  <a:pt x="183" y="136"/>
                  <a:pt x="173" y="136"/>
                </a:cubicBezTo>
                <a:cubicBezTo>
                  <a:pt x="167" y="136"/>
                  <a:pt x="167" y="136"/>
                  <a:pt x="167" y="136"/>
                </a:cubicBezTo>
                <a:cubicBezTo>
                  <a:pt x="167" y="160"/>
                  <a:pt x="167" y="160"/>
                  <a:pt x="167" y="160"/>
                </a:cubicBezTo>
                <a:cubicBezTo>
                  <a:pt x="143" y="136"/>
                  <a:pt x="143" y="136"/>
                  <a:pt x="143" y="136"/>
                </a:cubicBezTo>
                <a:cubicBezTo>
                  <a:pt x="85" y="136"/>
                  <a:pt x="85" y="136"/>
                  <a:pt x="85" y="136"/>
                </a:cubicBezTo>
                <a:cubicBezTo>
                  <a:pt x="76" y="136"/>
                  <a:pt x="68" y="128"/>
                  <a:pt x="68" y="119"/>
                </a:cubicBezTo>
                <a:cubicBezTo>
                  <a:pt x="68" y="58"/>
                  <a:pt x="68" y="58"/>
                  <a:pt x="68" y="58"/>
                </a:cubicBezTo>
                <a:cubicBezTo>
                  <a:pt x="68" y="49"/>
                  <a:pt x="76" y="41"/>
                  <a:pt x="85" y="41"/>
                </a:cubicBezTo>
                <a:cubicBezTo>
                  <a:pt x="173" y="41"/>
                  <a:pt x="173" y="41"/>
                  <a:pt x="173" y="41"/>
                </a:cubicBezTo>
                <a:cubicBezTo>
                  <a:pt x="183" y="41"/>
                  <a:pt x="190" y="49"/>
                  <a:pt x="190" y="58"/>
                </a:cubicBezTo>
                <a:close/>
                <a:moveTo>
                  <a:pt x="179" y="58"/>
                </a:moveTo>
                <a:cubicBezTo>
                  <a:pt x="179" y="55"/>
                  <a:pt x="176" y="53"/>
                  <a:pt x="173" y="53"/>
                </a:cubicBezTo>
                <a:cubicBezTo>
                  <a:pt x="85" y="53"/>
                  <a:pt x="85" y="53"/>
                  <a:pt x="85" y="53"/>
                </a:cubicBezTo>
                <a:cubicBezTo>
                  <a:pt x="82" y="53"/>
                  <a:pt x="80" y="55"/>
                  <a:pt x="80" y="58"/>
                </a:cubicBezTo>
                <a:cubicBezTo>
                  <a:pt x="80" y="119"/>
                  <a:pt x="80" y="119"/>
                  <a:pt x="80" y="119"/>
                </a:cubicBezTo>
                <a:cubicBezTo>
                  <a:pt x="80" y="122"/>
                  <a:pt x="82" y="124"/>
                  <a:pt x="85" y="124"/>
                </a:cubicBezTo>
                <a:cubicBezTo>
                  <a:pt x="173" y="124"/>
                  <a:pt x="173" y="124"/>
                  <a:pt x="173" y="124"/>
                </a:cubicBezTo>
                <a:cubicBezTo>
                  <a:pt x="176" y="124"/>
                  <a:pt x="179" y="122"/>
                  <a:pt x="179" y="119"/>
                </a:cubicBezTo>
                <a:lnTo>
                  <a:pt x="179" y="58"/>
                </a:lnTo>
                <a:close/>
                <a:moveTo>
                  <a:pt x="160" y="81"/>
                </a:moveTo>
                <a:cubicBezTo>
                  <a:pt x="156" y="81"/>
                  <a:pt x="153" y="84"/>
                  <a:pt x="153" y="88"/>
                </a:cubicBezTo>
                <a:cubicBezTo>
                  <a:pt x="153" y="92"/>
                  <a:pt x="156" y="95"/>
                  <a:pt x="160" y="95"/>
                </a:cubicBezTo>
                <a:cubicBezTo>
                  <a:pt x="165" y="95"/>
                  <a:pt x="168" y="92"/>
                  <a:pt x="168" y="88"/>
                </a:cubicBezTo>
                <a:cubicBezTo>
                  <a:pt x="168" y="84"/>
                  <a:pt x="165" y="81"/>
                  <a:pt x="160" y="81"/>
                </a:cubicBezTo>
                <a:close/>
                <a:moveTo>
                  <a:pt x="129" y="81"/>
                </a:moveTo>
                <a:cubicBezTo>
                  <a:pt x="125" y="81"/>
                  <a:pt x="122" y="84"/>
                  <a:pt x="122" y="88"/>
                </a:cubicBezTo>
                <a:cubicBezTo>
                  <a:pt x="122" y="92"/>
                  <a:pt x="125" y="95"/>
                  <a:pt x="129" y="95"/>
                </a:cubicBezTo>
                <a:cubicBezTo>
                  <a:pt x="133" y="95"/>
                  <a:pt x="136" y="92"/>
                  <a:pt x="136" y="88"/>
                </a:cubicBezTo>
                <a:cubicBezTo>
                  <a:pt x="136" y="84"/>
                  <a:pt x="133" y="81"/>
                  <a:pt x="129" y="81"/>
                </a:cubicBezTo>
                <a:close/>
                <a:moveTo>
                  <a:pt x="98" y="81"/>
                </a:moveTo>
                <a:cubicBezTo>
                  <a:pt x="94" y="81"/>
                  <a:pt x="91" y="84"/>
                  <a:pt x="91" y="88"/>
                </a:cubicBezTo>
                <a:cubicBezTo>
                  <a:pt x="91" y="92"/>
                  <a:pt x="94" y="95"/>
                  <a:pt x="98" y="95"/>
                </a:cubicBezTo>
                <a:cubicBezTo>
                  <a:pt x="102" y="95"/>
                  <a:pt x="105" y="92"/>
                  <a:pt x="105" y="88"/>
                </a:cubicBezTo>
                <a:cubicBezTo>
                  <a:pt x="105" y="84"/>
                  <a:pt x="102" y="81"/>
                  <a:pt x="98" y="8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noEditPoints="1"/>
          </p:cNvSpPr>
          <p:nvPr/>
        </p:nvSpPr>
        <p:spPr bwMode="auto">
          <a:xfrm>
            <a:off x="9922050" y="4235144"/>
            <a:ext cx="299471" cy="390731"/>
          </a:xfrm>
          <a:custGeom>
            <a:avLst/>
            <a:gdLst>
              <a:gd name="T0" fmla="*/ 108 w 143"/>
              <a:gd name="T1" fmla="*/ 72 h 186"/>
              <a:gd name="T2" fmla="*/ 100 w 143"/>
              <a:gd name="T3" fmla="*/ 96 h 186"/>
              <a:gd name="T4" fmla="*/ 92 w 143"/>
              <a:gd name="T5" fmla="*/ 71 h 186"/>
              <a:gd name="T6" fmla="*/ 88 w 143"/>
              <a:gd name="T7" fmla="*/ 65 h 186"/>
              <a:gd name="T8" fmla="*/ 86 w 143"/>
              <a:gd name="T9" fmla="*/ 76 h 186"/>
              <a:gd name="T10" fmla="*/ 70 w 143"/>
              <a:gd name="T11" fmla="*/ 76 h 186"/>
              <a:gd name="T12" fmla="*/ 73 w 143"/>
              <a:gd name="T13" fmla="*/ 60 h 186"/>
              <a:gd name="T14" fmla="*/ 45 w 143"/>
              <a:gd name="T15" fmla="*/ 60 h 186"/>
              <a:gd name="T16" fmla="*/ 0 w 143"/>
              <a:gd name="T17" fmla="*/ 143 h 186"/>
              <a:gd name="T18" fmla="*/ 28 w 143"/>
              <a:gd name="T19" fmla="*/ 186 h 186"/>
              <a:gd name="T20" fmla="*/ 143 w 143"/>
              <a:gd name="T21" fmla="*/ 158 h 186"/>
              <a:gd name="T22" fmla="*/ 133 w 143"/>
              <a:gd name="T23" fmla="*/ 105 h 186"/>
              <a:gd name="T24" fmla="*/ 78 w 143"/>
              <a:gd name="T25" fmla="*/ 171 h 186"/>
              <a:gd name="T26" fmla="*/ 65 w 143"/>
              <a:gd name="T27" fmla="*/ 162 h 186"/>
              <a:gd name="T28" fmla="*/ 52 w 143"/>
              <a:gd name="T29" fmla="*/ 156 h 186"/>
              <a:gd name="T30" fmla="*/ 60 w 143"/>
              <a:gd name="T31" fmla="*/ 146 h 186"/>
              <a:gd name="T32" fmla="*/ 77 w 143"/>
              <a:gd name="T33" fmla="*/ 145 h 186"/>
              <a:gd name="T34" fmla="*/ 53 w 143"/>
              <a:gd name="T35" fmla="*/ 120 h 186"/>
              <a:gd name="T36" fmla="*/ 66 w 143"/>
              <a:gd name="T37" fmla="*/ 94 h 186"/>
              <a:gd name="T38" fmla="*/ 78 w 143"/>
              <a:gd name="T39" fmla="*/ 103 h 186"/>
              <a:gd name="T40" fmla="*/ 90 w 143"/>
              <a:gd name="T41" fmla="*/ 107 h 186"/>
              <a:gd name="T42" fmla="*/ 82 w 143"/>
              <a:gd name="T43" fmla="*/ 118 h 186"/>
              <a:gd name="T44" fmla="*/ 68 w 143"/>
              <a:gd name="T45" fmla="*/ 119 h 186"/>
              <a:gd name="T46" fmla="*/ 91 w 143"/>
              <a:gd name="T47" fmla="*/ 144 h 186"/>
              <a:gd name="T48" fmla="*/ 45 w 143"/>
              <a:gd name="T49" fmla="*/ 42 h 186"/>
              <a:gd name="T50" fmla="*/ 50 w 143"/>
              <a:gd name="T51" fmla="*/ 9 h 186"/>
              <a:gd name="T52" fmla="*/ 93 w 143"/>
              <a:gd name="T53" fmla="*/ 9 h 186"/>
              <a:gd name="T54" fmla="*/ 98 w 143"/>
              <a:gd name="T55" fmla="*/ 42 h 186"/>
              <a:gd name="T56" fmla="*/ 100 w 143"/>
              <a:gd name="T57" fmla="*/ 56 h 186"/>
              <a:gd name="T58" fmla="*/ 104 w 143"/>
              <a:gd name="T59" fmla="*/ 71 h 186"/>
              <a:gd name="T60" fmla="*/ 100 w 143"/>
              <a:gd name="T61" fmla="*/ 92 h 186"/>
              <a:gd name="T62" fmla="*/ 96 w 143"/>
              <a:gd name="T63" fmla="*/ 71 h 186"/>
              <a:gd name="T64" fmla="*/ 88 w 143"/>
              <a:gd name="T65" fmla="*/ 61 h 186"/>
              <a:gd name="T66" fmla="*/ 82 w 143"/>
              <a:gd name="T67" fmla="*/ 71 h 186"/>
              <a:gd name="T68" fmla="*/ 78 w 143"/>
              <a:gd name="T69" fmla="*/ 80 h 186"/>
              <a:gd name="T70" fmla="*/ 74 w 143"/>
              <a:gd name="T71" fmla="*/ 71 h 186"/>
              <a:gd name="T72" fmla="*/ 44 w 143"/>
              <a:gd name="T73" fmla="*/ 56 h 186"/>
              <a:gd name="T74" fmla="*/ 44 w 143"/>
              <a:gd name="T75" fmla="*/ 48 h 186"/>
              <a:gd name="T76" fmla="*/ 88 w 143"/>
              <a:gd name="T77" fmla="*/ 45 h 186"/>
              <a:gd name="T78" fmla="*/ 100 w 143"/>
              <a:gd name="T79" fmla="*/ 48 h 186"/>
              <a:gd name="T80" fmla="*/ 100 w 143"/>
              <a:gd name="T81" fmla="*/ 5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86">
                <a:moveTo>
                  <a:pt x="133" y="105"/>
                </a:moveTo>
                <a:cubicBezTo>
                  <a:pt x="108" y="72"/>
                  <a:pt x="108" y="72"/>
                  <a:pt x="108" y="72"/>
                </a:cubicBezTo>
                <a:cubicBezTo>
                  <a:pt x="108" y="88"/>
                  <a:pt x="108" y="88"/>
                  <a:pt x="108" y="88"/>
                </a:cubicBezTo>
                <a:cubicBezTo>
                  <a:pt x="108" y="92"/>
                  <a:pt x="104" y="96"/>
                  <a:pt x="100" y="96"/>
                </a:cubicBezTo>
                <a:cubicBezTo>
                  <a:pt x="95" y="96"/>
                  <a:pt x="92" y="92"/>
                  <a:pt x="92" y="88"/>
                </a:cubicBezTo>
                <a:cubicBezTo>
                  <a:pt x="92" y="71"/>
                  <a:pt x="92" y="71"/>
                  <a:pt x="92" y="71"/>
                </a:cubicBezTo>
                <a:cubicBezTo>
                  <a:pt x="92" y="70"/>
                  <a:pt x="91" y="67"/>
                  <a:pt x="90" y="64"/>
                </a:cubicBezTo>
                <a:cubicBezTo>
                  <a:pt x="89" y="65"/>
                  <a:pt x="89" y="65"/>
                  <a:pt x="88" y="65"/>
                </a:cubicBezTo>
                <a:cubicBezTo>
                  <a:pt x="87" y="67"/>
                  <a:pt x="86" y="70"/>
                  <a:pt x="86" y="71"/>
                </a:cubicBezTo>
                <a:cubicBezTo>
                  <a:pt x="86" y="76"/>
                  <a:pt x="86" y="76"/>
                  <a:pt x="86" y="76"/>
                </a:cubicBezTo>
                <a:cubicBezTo>
                  <a:pt x="86" y="81"/>
                  <a:pt x="83" y="84"/>
                  <a:pt x="78" y="84"/>
                </a:cubicBezTo>
                <a:cubicBezTo>
                  <a:pt x="74" y="84"/>
                  <a:pt x="70" y="81"/>
                  <a:pt x="70" y="76"/>
                </a:cubicBezTo>
                <a:cubicBezTo>
                  <a:pt x="70" y="71"/>
                  <a:pt x="70" y="71"/>
                  <a:pt x="70" y="71"/>
                </a:cubicBezTo>
                <a:cubicBezTo>
                  <a:pt x="70" y="68"/>
                  <a:pt x="71" y="64"/>
                  <a:pt x="73" y="60"/>
                </a:cubicBezTo>
                <a:cubicBezTo>
                  <a:pt x="65" y="60"/>
                  <a:pt x="65" y="60"/>
                  <a:pt x="65" y="60"/>
                </a:cubicBezTo>
                <a:cubicBezTo>
                  <a:pt x="45" y="60"/>
                  <a:pt x="45" y="60"/>
                  <a:pt x="45" y="60"/>
                </a:cubicBezTo>
                <a:cubicBezTo>
                  <a:pt x="10" y="105"/>
                  <a:pt x="10" y="105"/>
                  <a:pt x="10" y="105"/>
                </a:cubicBezTo>
                <a:cubicBezTo>
                  <a:pt x="4" y="115"/>
                  <a:pt x="0" y="132"/>
                  <a:pt x="0" y="143"/>
                </a:cubicBezTo>
                <a:cubicBezTo>
                  <a:pt x="0" y="158"/>
                  <a:pt x="0" y="158"/>
                  <a:pt x="0" y="158"/>
                </a:cubicBezTo>
                <a:cubicBezTo>
                  <a:pt x="0" y="169"/>
                  <a:pt x="17" y="186"/>
                  <a:pt x="28" y="186"/>
                </a:cubicBezTo>
                <a:cubicBezTo>
                  <a:pt x="115" y="186"/>
                  <a:pt x="115" y="186"/>
                  <a:pt x="115" y="186"/>
                </a:cubicBezTo>
                <a:cubicBezTo>
                  <a:pt x="126" y="186"/>
                  <a:pt x="143" y="169"/>
                  <a:pt x="143" y="158"/>
                </a:cubicBezTo>
                <a:cubicBezTo>
                  <a:pt x="143" y="143"/>
                  <a:pt x="143" y="143"/>
                  <a:pt x="143" y="143"/>
                </a:cubicBezTo>
                <a:cubicBezTo>
                  <a:pt x="143" y="132"/>
                  <a:pt x="139" y="115"/>
                  <a:pt x="133" y="105"/>
                </a:cubicBezTo>
                <a:close/>
                <a:moveTo>
                  <a:pt x="78" y="161"/>
                </a:moveTo>
                <a:cubicBezTo>
                  <a:pt x="78" y="171"/>
                  <a:pt x="78" y="171"/>
                  <a:pt x="78" y="171"/>
                </a:cubicBezTo>
                <a:cubicBezTo>
                  <a:pt x="65" y="171"/>
                  <a:pt x="65" y="171"/>
                  <a:pt x="65" y="171"/>
                </a:cubicBezTo>
                <a:cubicBezTo>
                  <a:pt x="65" y="162"/>
                  <a:pt x="65" y="162"/>
                  <a:pt x="65" y="162"/>
                </a:cubicBezTo>
                <a:cubicBezTo>
                  <a:pt x="61" y="161"/>
                  <a:pt x="57" y="160"/>
                  <a:pt x="54" y="158"/>
                </a:cubicBezTo>
                <a:cubicBezTo>
                  <a:pt x="52" y="156"/>
                  <a:pt x="52" y="156"/>
                  <a:pt x="52" y="156"/>
                </a:cubicBezTo>
                <a:cubicBezTo>
                  <a:pt x="56" y="144"/>
                  <a:pt x="56" y="144"/>
                  <a:pt x="56" y="144"/>
                </a:cubicBezTo>
                <a:cubicBezTo>
                  <a:pt x="60" y="146"/>
                  <a:pt x="60" y="146"/>
                  <a:pt x="60" y="146"/>
                </a:cubicBezTo>
                <a:cubicBezTo>
                  <a:pt x="63" y="148"/>
                  <a:pt x="67" y="149"/>
                  <a:pt x="70" y="149"/>
                </a:cubicBezTo>
                <a:cubicBezTo>
                  <a:pt x="74" y="149"/>
                  <a:pt x="77" y="147"/>
                  <a:pt x="77" y="145"/>
                </a:cubicBezTo>
                <a:cubicBezTo>
                  <a:pt x="77" y="143"/>
                  <a:pt x="76" y="141"/>
                  <a:pt x="69" y="138"/>
                </a:cubicBezTo>
                <a:cubicBezTo>
                  <a:pt x="61" y="135"/>
                  <a:pt x="53" y="130"/>
                  <a:pt x="53" y="120"/>
                </a:cubicBezTo>
                <a:cubicBezTo>
                  <a:pt x="53" y="112"/>
                  <a:pt x="58" y="106"/>
                  <a:pt x="66" y="103"/>
                </a:cubicBezTo>
                <a:cubicBezTo>
                  <a:pt x="66" y="94"/>
                  <a:pt x="66" y="94"/>
                  <a:pt x="66" y="94"/>
                </a:cubicBezTo>
                <a:cubicBezTo>
                  <a:pt x="78" y="94"/>
                  <a:pt x="78" y="94"/>
                  <a:pt x="78" y="94"/>
                </a:cubicBezTo>
                <a:cubicBezTo>
                  <a:pt x="78" y="103"/>
                  <a:pt x="78" y="103"/>
                  <a:pt x="78" y="103"/>
                </a:cubicBezTo>
                <a:cubicBezTo>
                  <a:pt x="82" y="103"/>
                  <a:pt x="85" y="104"/>
                  <a:pt x="88" y="106"/>
                </a:cubicBezTo>
                <a:cubicBezTo>
                  <a:pt x="90" y="107"/>
                  <a:pt x="90" y="107"/>
                  <a:pt x="90" y="107"/>
                </a:cubicBezTo>
                <a:cubicBezTo>
                  <a:pt x="86" y="120"/>
                  <a:pt x="86" y="120"/>
                  <a:pt x="86" y="120"/>
                </a:cubicBezTo>
                <a:cubicBezTo>
                  <a:pt x="82" y="118"/>
                  <a:pt x="82" y="118"/>
                  <a:pt x="82" y="118"/>
                </a:cubicBezTo>
                <a:cubicBezTo>
                  <a:pt x="81" y="117"/>
                  <a:pt x="78" y="115"/>
                  <a:pt x="73" y="115"/>
                </a:cubicBezTo>
                <a:cubicBezTo>
                  <a:pt x="70" y="115"/>
                  <a:pt x="68" y="117"/>
                  <a:pt x="68" y="119"/>
                </a:cubicBezTo>
                <a:cubicBezTo>
                  <a:pt x="68" y="121"/>
                  <a:pt x="68" y="122"/>
                  <a:pt x="76" y="125"/>
                </a:cubicBezTo>
                <a:cubicBezTo>
                  <a:pt x="83" y="128"/>
                  <a:pt x="91" y="133"/>
                  <a:pt x="91" y="144"/>
                </a:cubicBezTo>
                <a:cubicBezTo>
                  <a:pt x="91" y="152"/>
                  <a:pt x="86" y="159"/>
                  <a:pt x="78" y="161"/>
                </a:cubicBezTo>
                <a:close/>
                <a:moveTo>
                  <a:pt x="45" y="42"/>
                </a:moveTo>
                <a:cubicBezTo>
                  <a:pt x="32" y="0"/>
                  <a:pt x="32" y="0"/>
                  <a:pt x="32" y="0"/>
                </a:cubicBezTo>
                <a:cubicBezTo>
                  <a:pt x="40" y="2"/>
                  <a:pt x="41" y="9"/>
                  <a:pt x="50" y="9"/>
                </a:cubicBezTo>
                <a:cubicBezTo>
                  <a:pt x="61" y="9"/>
                  <a:pt x="61" y="0"/>
                  <a:pt x="72" y="0"/>
                </a:cubicBezTo>
                <a:cubicBezTo>
                  <a:pt x="82" y="0"/>
                  <a:pt x="82" y="9"/>
                  <a:pt x="93" y="9"/>
                </a:cubicBezTo>
                <a:cubicBezTo>
                  <a:pt x="102" y="9"/>
                  <a:pt x="103" y="2"/>
                  <a:pt x="111" y="0"/>
                </a:cubicBezTo>
                <a:cubicBezTo>
                  <a:pt x="98" y="42"/>
                  <a:pt x="98" y="42"/>
                  <a:pt x="98" y="42"/>
                </a:cubicBezTo>
                <a:lnTo>
                  <a:pt x="45" y="42"/>
                </a:lnTo>
                <a:close/>
                <a:moveTo>
                  <a:pt x="100" y="56"/>
                </a:moveTo>
                <a:cubicBezTo>
                  <a:pt x="99" y="56"/>
                  <a:pt x="99" y="56"/>
                  <a:pt x="99" y="56"/>
                </a:cubicBezTo>
                <a:cubicBezTo>
                  <a:pt x="101" y="60"/>
                  <a:pt x="104" y="66"/>
                  <a:pt x="104" y="71"/>
                </a:cubicBezTo>
                <a:cubicBezTo>
                  <a:pt x="104" y="88"/>
                  <a:pt x="104" y="88"/>
                  <a:pt x="104" y="88"/>
                </a:cubicBezTo>
                <a:cubicBezTo>
                  <a:pt x="104" y="90"/>
                  <a:pt x="102" y="92"/>
                  <a:pt x="100" y="92"/>
                </a:cubicBezTo>
                <a:cubicBezTo>
                  <a:pt x="97" y="92"/>
                  <a:pt x="96" y="90"/>
                  <a:pt x="96" y="88"/>
                </a:cubicBezTo>
                <a:cubicBezTo>
                  <a:pt x="96" y="71"/>
                  <a:pt x="96" y="71"/>
                  <a:pt x="96" y="71"/>
                </a:cubicBezTo>
                <a:cubicBezTo>
                  <a:pt x="96" y="68"/>
                  <a:pt x="94" y="63"/>
                  <a:pt x="92" y="60"/>
                </a:cubicBezTo>
                <a:cubicBezTo>
                  <a:pt x="91" y="60"/>
                  <a:pt x="89" y="61"/>
                  <a:pt x="88" y="61"/>
                </a:cubicBezTo>
                <a:cubicBezTo>
                  <a:pt x="87" y="61"/>
                  <a:pt x="86" y="60"/>
                  <a:pt x="86" y="60"/>
                </a:cubicBezTo>
                <a:cubicBezTo>
                  <a:pt x="84" y="64"/>
                  <a:pt x="82" y="68"/>
                  <a:pt x="82" y="71"/>
                </a:cubicBezTo>
                <a:cubicBezTo>
                  <a:pt x="82" y="76"/>
                  <a:pt x="82" y="76"/>
                  <a:pt x="82" y="76"/>
                </a:cubicBezTo>
                <a:cubicBezTo>
                  <a:pt x="82" y="79"/>
                  <a:pt x="80" y="80"/>
                  <a:pt x="78" y="80"/>
                </a:cubicBezTo>
                <a:cubicBezTo>
                  <a:pt x="76" y="80"/>
                  <a:pt x="74" y="79"/>
                  <a:pt x="74" y="76"/>
                </a:cubicBezTo>
                <a:cubicBezTo>
                  <a:pt x="74" y="71"/>
                  <a:pt x="74" y="71"/>
                  <a:pt x="74" y="71"/>
                </a:cubicBezTo>
                <a:cubicBezTo>
                  <a:pt x="74" y="66"/>
                  <a:pt x="77" y="60"/>
                  <a:pt x="79" y="56"/>
                </a:cubicBezTo>
                <a:cubicBezTo>
                  <a:pt x="44" y="56"/>
                  <a:pt x="44" y="56"/>
                  <a:pt x="44" y="56"/>
                </a:cubicBezTo>
                <a:cubicBezTo>
                  <a:pt x="41" y="56"/>
                  <a:pt x="40" y="54"/>
                  <a:pt x="40" y="52"/>
                </a:cubicBezTo>
                <a:cubicBezTo>
                  <a:pt x="40" y="49"/>
                  <a:pt x="41" y="48"/>
                  <a:pt x="44" y="48"/>
                </a:cubicBezTo>
                <a:cubicBezTo>
                  <a:pt x="82" y="48"/>
                  <a:pt x="82" y="48"/>
                  <a:pt x="82" y="48"/>
                </a:cubicBezTo>
                <a:cubicBezTo>
                  <a:pt x="83" y="46"/>
                  <a:pt x="85" y="45"/>
                  <a:pt x="88" y="45"/>
                </a:cubicBezTo>
                <a:cubicBezTo>
                  <a:pt x="90" y="45"/>
                  <a:pt x="92" y="46"/>
                  <a:pt x="94" y="48"/>
                </a:cubicBezTo>
                <a:cubicBezTo>
                  <a:pt x="100" y="48"/>
                  <a:pt x="100" y="48"/>
                  <a:pt x="100" y="48"/>
                </a:cubicBezTo>
                <a:cubicBezTo>
                  <a:pt x="102" y="48"/>
                  <a:pt x="104" y="49"/>
                  <a:pt x="104" y="52"/>
                </a:cubicBezTo>
                <a:cubicBezTo>
                  <a:pt x="104" y="54"/>
                  <a:pt x="102" y="56"/>
                  <a:pt x="100" y="5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itle 7"/>
          <p:cNvSpPr txBox="1">
            <a:spLocks/>
          </p:cNvSpPr>
          <p:nvPr/>
        </p:nvSpPr>
        <p:spPr>
          <a:xfrm>
            <a:off x="813976" y="1922099"/>
            <a:ext cx="3508884" cy="146390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pPr>
              <a:lnSpc>
                <a:spcPct val="100000"/>
              </a:lnSpc>
            </a:pPr>
            <a:r>
              <a:rPr lang="en-US" sz="2400" dirty="0">
                <a:latin typeface="+mj-lt"/>
              </a:rPr>
              <a:t>Your Title Goes Here</a:t>
            </a:r>
            <a:endParaRPr lang="id-ID" sz="2400" b="1" dirty="0">
              <a:latin typeface="+mj-lt"/>
            </a:endParaRPr>
          </a:p>
        </p:txBody>
      </p:sp>
      <p:sp>
        <p:nvSpPr>
          <p:cNvPr id="24" name="TextBox 23"/>
          <p:cNvSpPr txBox="1"/>
          <p:nvPr/>
        </p:nvSpPr>
        <p:spPr>
          <a:xfrm>
            <a:off x="813975" y="2342318"/>
            <a:ext cx="4071289" cy="3416320"/>
          </a:xfrm>
          <a:prstGeom prst="rect">
            <a:avLst/>
          </a:prstGeom>
          <a:noFill/>
        </p:spPr>
        <p:txBody>
          <a:bodyPr wrap="square" rtlCol="0">
            <a:spAutoFit/>
          </a:bodyPr>
          <a:lstStyle/>
          <a:p>
            <a:pPr algn="just">
              <a:lnSpc>
                <a:spcPct val="150000"/>
              </a:lnSpc>
            </a:pPr>
            <a:r>
              <a:rPr lang="id-ID" sz="1600" dirty="0">
                <a:solidFill>
                  <a:schemeClr val="tx1">
                    <a:lumMod val="50000"/>
                    <a:lumOff val="50000"/>
                  </a:schemeClr>
                </a:solidFill>
              </a:rPr>
              <a:t>“ </a:t>
            </a:r>
            <a:r>
              <a:rPr lang="en-US" sz="1600" dirty="0">
                <a:solidFill>
                  <a:schemeClr val="tx1">
                    <a:lumMod val="50000"/>
                    <a:lumOff val="50000"/>
                  </a:schemeClr>
                </a:solidFill>
              </a:rPr>
              <a:t>Throughout our </a:t>
            </a:r>
            <a:r>
              <a:rPr lang="en-US" sz="1600" dirty="0" err="1">
                <a:solidFill>
                  <a:schemeClr val="tx1">
                    <a:lumMod val="50000"/>
                    <a:lumOff val="50000"/>
                  </a:schemeClr>
                </a:solidFill>
              </a:rPr>
              <a:t>organisation</a:t>
            </a:r>
            <a:r>
              <a:rPr lang="en-US" sz="16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 Business Grade solutions and dedicated support.</a:t>
            </a:r>
            <a:r>
              <a:rPr lang="id-ID" sz="1600" dirty="0">
                <a:solidFill>
                  <a:schemeClr val="tx1">
                    <a:lumMod val="50000"/>
                    <a:lumOff val="50000"/>
                  </a:schemeClr>
                </a:solidFill>
              </a:rPr>
              <a:t> “</a:t>
            </a:r>
            <a:endParaRPr lang="en-US" sz="1600" dirty="0">
              <a:solidFill>
                <a:schemeClr val="tx1">
                  <a:lumMod val="50000"/>
                  <a:lumOff val="50000"/>
                </a:schemeClr>
              </a:solidFill>
            </a:endParaRPr>
          </a:p>
        </p:txBody>
      </p:sp>
    </p:spTree>
    <p:extLst>
      <p:ext uri="{BB962C8B-B14F-4D97-AF65-F5344CB8AC3E}">
        <p14:creationId xmlns:p14="http://schemas.microsoft.com/office/powerpoint/2010/main" val="28334303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0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60000">
                                          <p:cBhvr additive="base">
                                            <p:cTn id="7" dur="500" fill="hold"/>
                                            <p:tgtEl>
                                              <p:spTgt spid="23"/>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0000">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14:bounceEnd="60000">
                                          <p:cBhvr additive="base">
                                            <p:cTn id="12" dur="500" fill="hold"/>
                                            <p:tgtEl>
                                              <p:spTgt spid="24"/>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heel(1)">
                                          <p:cBhvr>
                                            <p:cTn id="17" dur="750"/>
                                            <p:tgtEl>
                                              <p:spTgt spid="3"/>
                                            </p:tgtEl>
                                          </p:cBhvr>
                                        </p:animEffect>
                                      </p:childTnLst>
                                    </p:cTn>
                                  </p:par>
                                  <p:par>
                                    <p:cTn id="18" presetID="21" presetClass="entr" presetSubtype="1"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heel(1)">
                                          <p:cBhvr>
                                            <p:cTn id="20" dur="750"/>
                                            <p:tgtEl>
                                              <p:spTgt spid="4"/>
                                            </p:tgtEl>
                                          </p:cBhvr>
                                        </p:animEffect>
                                      </p:childTnLst>
                                    </p:cTn>
                                  </p:par>
                                  <p:par>
                                    <p:cTn id="21" presetID="21" presetClass="entr" presetSubtype="1"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heel(1)">
                                          <p:cBhvr>
                                            <p:cTn id="23" dur="750"/>
                                            <p:tgtEl>
                                              <p:spTgt spid="5"/>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225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par>
                              <p:cTn id="50" fill="hold">
                                <p:stCondLst>
                                  <p:cond delay="275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childTnLst>
                              </p:cTn>
                            </p:par>
                            <p:par>
                              <p:cTn id="70" fill="hold">
                                <p:stCondLst>
                                  <p:cond delay="3750"/>
                                </p:stCondLst>
                                <p:childTnLst>
                                  <p:par>
                                    <p:cTn id="71" presetID="53" presetClass="entr" presetSubtype="16"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0-#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heel(1)">
                                          <p:cBhvr>
                                            <p:cTn id="17" dur="750"/>
                                            <p:tgtEl>
                                              <p:spTgt spid="3"/>
                                            </p:tgtEl>
                                          </p:cBhvr>
                                        </p:animEffect>
                                      </p:childTnLst>
                                    </p:cTn>
                                  </p:par>
                                  <p:par>
                                    <p:cTn id="18" presetID="21" presetClass="entr" presetSubtype="1"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heel(1)">
                                          <p:cBhvr>
                                            <p:cTn id="20" dur="750"/>
                                            <p:tgtEl>
                                              <p:spTgt spid="4"/>
                                            </p:tgtEl>
                                          </p:cBhvr>
                                        </p:animEffect>
                                      </p:childTnLst>
                                    </p:cTn>
                                  </p:par>
                                  <p:par>
                                    <p:cTn id="21" presetID="21" presetClass="entr" presetSubtype="1"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heel(1)">
                                          <p:cBhvr>
                                            <p:cTn id="23" dur="750"/>
                                            <p:tgtEl>
                                              <p:spTgt spid="5"/>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225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par>
                              <p:cTn id="50" fill="hold">
                                <p:stCondLst>
                                  <p:cond delay="275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childTnLst>
                              </p:cTn>
                            </p:par>
                            <p:par>
                              <p:cTn id="70" fill="hold">
                                <p:stCondLst>
                                  <p:cond delay="3750"/>
                                </p:stCondLst>
                                <p:childTnLst>
                                  <p:par>
                                    <p:cTn id="71" presetID="53" presetClass="entr" presetSubtype="16"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p:bldP spid="2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5836920"/>
            <a:ext cx="12192000" cy="1021080"/>
          </a:xfrm>
          <a:prstGeom prst="rect">
            <a:avLst/>
          </a:prstGeom>
          <a:gradFill>
            <a:gsLst>
              <a:gs pos="0">
                <a:schemeClr val="tx1">
                  <a:lumMod val="60000"/>
                  <a:lumOff val="40000"/>
                  <a:alpha val="10000"/>
                </a:schemeClr>
              </a:gs>
              <a:gs pos="67000">
                <a:schemeClr val="bg2">
                  <a:alpha val="10000"/>
                </a:schemeClr>
              </a:gs>
              <a:gs pos="100000">
                <a:schemeClr val="bg2">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Linear Venn</a:t>
            </a:r>
          </a:p>
        </p:txBody>
      </p:sp>
      <p:sp>
        <p:nvSpPr>
          <p:cNvPr id="3" name="Oval 2"/>
          <p:cNvSpPr/>
          <p:nvPr/>
        </p:nvSpPr>
        <p:spPr>
          <a:xfrm>
            <a:off x="432415" y="2971972"/>
            <a:ext cx="3428831" cy="3428830"/>
          </a:xfrm>
          <a:prstGeom prst="ellipse">
            <a:avLst/>
          </a:prstGeom>
          <a:solidFill>
            <a:schemeClr val="accent1">
              <a:alpha val="59000"/>
            </a:schemeClr>
          </a:solidFill>
          <a:ln>
            <a:noFill/>
          </a:ln>
          <a:effectLst/>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4" name="Oval 3"/>
          <p:cNvSpPr/>
          <p:nvPr/>
        </p:nvSpPr>
        <p:spPr>
          <a:xfrm>
            <a:off x="2360452" y="1838795"/>
            <a:ext cx="3428831" cy="3428830"/>
          </a:xfrm>
          <a:prstGeom prst="ellipse">
            <a:avLst/>
          </a:prstGeom>
          <a:solidFill>
            <a:schemeClr val="accent2">
              <a:alpha val="59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6" name="Oval 5"/>
          <p:cNvSpPr/>
          <p:nvPr/>
        </p:nvSpPr>
        <p:spPr>
          <a:xfrm>
            <a:off x="4414771" y="900191"/>
            <a:ext cx="3428831" cy="3428830"/>
          </a:xfrm>
          <a:prstGeom prst="ellipse">
            <a:avLst/>
          </a:prstGeom>
          <a:solidFill>
            <a:schemeClr val="accent3">
              <a:alpha val="59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7" name="Oval 6"/>
          <p:cNvSpPr/>
          <p:nvPr/>
        </p:nvSpPr>
        <p:spPr>
          <a:xfrm>
            <a:off x="6469090" y="1838795"/>
            <a:ext cx="3428831" cy="3428830"/>
          </a:xfrm>
          <a:prstGeom prst="ellipse">
            <a:avLst/>
          </a:prstGeom>
          <a:solidFill>
            <a:schemeClr val="accent4">
              <a:alpha val="59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8" name="Oval 7"/>
          <p:cNvSpPr/>
          <p:nvPr/>
        </p:nvSpPr>
        <p:spPr>
          <a:xfrm>
            <a:off x="8397127" y="2971972"/>
            <a:ext cx="3428831" cy="3428830"/>
          </a:xfrm>
          <a:prstGeom prst="ellipse">
            <a:avLst/>
          </a:prstGeom>
          <a:solidFill>
            <a:schemeClr val="accent5">
              <a:alpha val="59000"/>
            </a:scheme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0" name="Title 13"/>
          <p:cNvSpPr txBox="1">
            <a:spLocks/>
          </p:cNvSpPr>
          <p:nvPr/>
        </p:nvSpPr>
        <p:spPr bwMode="auto">
          <a:xfrm>
            <a:off x="493375" y="4901233"/>
            <a:ext cx="2718162"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000" b="1" dirty="0">
                <a:solidFill>
                  <a:schemeClr val="bg2"/>
                </a:solidFill>
                <a:latin typeface="+mj-lt"/>
                <a:cs typeface="Lato Regular"/>
              </a:rPr>
              <a:t>Leader</a:t>
            </a:r>
          </a:p>
        </p:txBody>
      </p:sp>
      <p:sp>
        <p:nvSpPr>
          <p:cNvPr id="11" name="Title 13"/>
          <p:cNvSpPr txBox="1">
            <a:spLocks/>
          </p:cNvSpPr>
          <p:nvPr/>
        </p:nvSpPr>
        <p:spPr bwMode="auto">
          <a:xfrm>
            <a:off x="2146830" y="3826069"/>
            <a:ext cx="2083740" cy="523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dirty="0">
                <a:solidFill>
                  <a:schemeClr val="bg2"/>
                </a:solidFill>
                <a:latin typeface="+mj-lt"/>
                <a:cs typeface="Lato Regular"/>
              </a:rPr>
              <a:t>Rise</a:t>
            </a:r>
          </a:p>
        </p:txBody>
      </p:sp>
      <p:sp>
        <p:nvSpPr>
          <p:cNvPr id="12" name="Title 13"/>
          <p:cNvSpPr txBox="1">
            <a:spLocks/>
          </p:cNvSpPr>
          <p:nvPr/>
        </p:nvSpPr>
        <p:spPr bwMode="auto">
          <a:xfrm>
            <a:off x="7469761" y="2762202"/>
            <a:ext cx="1997185"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000" b="1" dirty="0">
                <a:solidFill>
                  <a:schemeClr val="bg2"/>
                </a:solidFill>
                <a:latin typeface="+mj-lt"/>
                <a:cs typeface="Lato Regular"/>
              </a:rPr>
              <a:t>Finance</a:t>
            </a:r>
          </a:p>
        </p:txBody>
      </p:sp>
      <p:sp>
        <p:nvSpPr>
          <p:cNvPr id="13" name="Title 13"/>
          <p:cNvSpPr txBox="1">
            <a:spLocks/>
          </p:cNvSpPr>
          <p:nvPr/>
        </p:nvSpPr>
        <p:spPr bwMode="auto">
          <a:xfrm>
            <a:off x="5130594" y="2016506"/>
            <a:ext cx="1997185"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000" b="1" dirty="0">
                <a:solidFill>
                  <a:schemeClr val="bg2"/>
                </a:solidFill>
                <a:latin typeface="+mj-lt"/>
                <a:cs typeface="Lato Regular"/>
              </a:rPr>
              <a:t>Economy</a:t>
            </a:r>
          </a:p>
        </p:txBody>
      </p:sp>
      <p:sp>
        <p:nvSpPr>
          <p:cNvPr id="14" name="Title 13"/>
          <p:cNvSpPr txBox="1">
            <a:spLocks/>
          </p:cNvSpPr>
          <p:nvPr/>
        </p:nvSpPr>
        <p:spPr bwMode="auto">
          <a:xfrm>
            <a:off x="2783707" y="2762202"/>
            <a:ext cx="1997185"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000" b="1" dirty="0">
                <a:solidFill>
                  <a:schemeClr val="bg2"/>
                </a:solidFill>
                <a:latin typeface="+mj-lt"/>
                <a:cs typeface="Lato Regular"/>
              </a:rPr>
              <a:t>Business</a:t>
            </a:r>
          </a:p>
        </p:txBody>
      </p:sp>
      <p:sp>
        <p:nvSpPr>
          <p:cNvPr id="15" name="Title 13"/>
          <p:cNvSpPr txBox="1">
            <a:spLocks/>
          </p:cNvSpPr>
          <p:nvPr/>
        </p:nvSpPr>
        <p:spPr bwMode="auto">
          <a:xfrm>
            <a:off x="8931358" y="4901233"/>
            <a:ext cx="2718162"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000" b="1" dirty="0">
                <a:solidFill>
                  <a:schemeClr val="bg2"/>
                </a:solidFill>
                <a:latin typeface="+mj-lt"/>
                <a:cs typeface="Lato Regular"/>
              </a:rPr>
              <a:t>Teamwork</a:t>
            </a:r>
          </a:p>
        </p:txBody>
      </p:sp>
      <p:sp>
        <p:nvSpPr>
          <p:cNvPr id="16" name="Title 13"/>
          <p:cNvSpPr txBox="1">
            <a:spLocks/>
          </p:cNvSpPr>
          <p:nvPr/>
        </p:nvSpPr>
        <p:spPr bwMode="auto">
          <a:xfrm>
            <a:off x="3990745" y="2716931"/>
            <a:ext cx="2083740" cy="523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dirty="0">
                <a:solidFill>
                  <a:schemeClr val="bg2"/>
                </a:solidFill>
                <a:latin typeface="+mj-lt"/>
                <a:cs typeface="Lato Regular"/>
              </a:rPr>
              <a:t>Risk</a:t>
            </a:r>
          </a:p>
        </p:txBody>
      </p:sp>
      <p:sp>
        <p:nvSpPr>
          <p:cNvPr id="17" name="Title 13"/>
          <p:cNvSpPr txBox="1">
            <a:spLocks/>
          </p:cNvSpPr>
          <p:nvPr/>
        </p:nvSpPr>
        <p:spPr bwMode="auto">
          <a:xfrm>
            <a:off x="6154467" y="2716931"/>
            <a:ext cx="2083740" cy="523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dirty="0">
                <a:solidFill>
                  <a:schemeClr val="bg2"/>
                </a:solidFill>
                <a:latin typeface="+mj-lt"/>
                <a:cs typeface="Lato Regular"/>
              </a:rPr>
              <a:t>Profit</a:t>
            </a:r>
          </a:p>
        </p:txBody>
      </p:sp>
      <p:sp>
        <p:nvSpPr>
          <p:cNvPr id="18" name="Title 13"/>
          <p:cNvSpPr txBox="1">
            <a:spLocks/>
          </p:cNvSpPr>
          <p:nvPr/>
        </p:nvSpPr>
        <p:spPr bwMode="auto">
          <a:xfrm>
            <a:off x="8117229" y="3824203"/>
            <a:ext cx="2083740" cy="523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dirty="0">
                <a:solidFill>
                  <a:schemeClr val="bg2"/>
                </a:solidFill>
                <a:latin typeface="+mj-lt"/>
                <a:cs typeface="Lato Regular"/>
              </a:rPr>
              <a:t>Idea</a:t>
            </a:r>
          </a:p>
        </p:txBody>
      </p:sp>
      <p:sp>
        <p:nvSpPr>
          <p:cNvPr id="19" name="Oval 18"/>
          <p:cNvSpPr/>
          <p:nvPr/>
        </p:nvSpPr>
        <p:spPr>
          <a:xfrm>
            <a:off x="424259" y="6400802"/>
            <a:ext cx="3428831" cy="3428830"/>
          </a:xfrm>
          <a:prstGeom prst="ellipse">
            <a:avLst/>
          </a:prstGeom>
          <a:gradFill>
            <a:gsLst>
              <a:gs pos="0">
                <a:schemeClr val="accent1">
                  <a:lumMod val="75000"/>
                  <a:alpha val="45000"/>
                </a:schemeClr>
              </a:gs>
              <a:gs pos="21000">
                <a:schemeClr val="bg2">
                  <a:alpha val="10000"/>
                </a:schemeClr>
              </a:gs>
              <a:gs pos="60000">
                <a:schemeClr val="bg2">
                  <a:alpha val="0"/>
                </a:schemeClr>
              </a:gs>
            </a:gsLst>
            <a:lin ang="5400000" scaled="1"/>
          </a:gradFill>
          <a:ln>
            <a:noFill/>
          </a:ln>
          <a:effectLst/>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0" name="Oval 19"/>
          <p:cNvSpPr/>
          <p:nvPr/>
        </p:nvSpPr>
        <p:spPr>
          <a:xfrm>
            <a:off x="8388971" y="6400802"/>
            <a:ext cx="3428831" cy="3428830"/>
          </a:xfrm>
          <a:prstGeom prst="ellipse">
            <a:avLst/>
          </a:prstGeom>
          <a:gradFill>
            <a:gsLst>
              <a:gs pos="0">
                <a:schemeClr val="accent5">
                  <a:lumMod val="75000"/>
                </a:schemeClr>
              </a:gs>
              <a:gs pos="21000">
                <a:schemeClr val="bg2">
                  <a:alpha val="10000"/>
                </a:schemeClr>
              </a:gs>
              <a:gs pos="60000">
                <a:schemeClr val="bg2">
                  <a:alpha val="0"/>
                </a:schemeClr>
              </a:gs>
            </a:gsLst>
            <a:lin ang="5400000" scaled="1"/>
          </a:gradFill>
          <a:ln>
            <a:noFill/>
          </a:ln>
          <a:effectLst/>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4" name="Freeform 23"/>
          <p:cNvSpPr>
            <a:spLocks noEditPoints="1"/>
          </p:cNvSpPr>
          <p:nvPr/>
        </p:nvSpPr>
        <p:spPr bwMode="auto">
          <a:xfrm>
            <a:off x="5909226" y="1447895"/>
            <a:ext cx="435282" cy="567928"/>
          </a:xfrm>
          <a:custGeom>
            <a:avLst/>
            <a:gdLst>
              <a:gd name="T0" fmla="*/ 108 w 143"/>
              <a:gd name="T1" fmla="*/ 72 h 186"/>
              <a:gd name="T2" fmla="*/ 100 w 143"/>
              <a:gd name="T3" fmla="*/ 96 h 186"/>
              <a:gd name="T4" fmla="*/ 92 w 143"/>
              <a:gd name="T5" fmla="*/ 71 h 186"/>
              <a:gd name="T6" fmla="*/ 88 w 143"/>
              <a:gd name="T7" fmla="*/ 65 h 186"/>
              <a:gd name="T8" fmla="*/ 86 w 143"/>
              <a:gd name="T9" fmla="*/ 76 h 186"/>
              <a:gd name="T10" fmla="*/ 70 w 143"/>
              <a:gd name="T11" fmla="*/ 76 h 186"/>
              <a:gd name="T12" fmla="*/ 73 w 143"/>
              <a:gd name="T13" fmla="*/ 60 h 186"/>
              <a:gd name="T14" fmla="*/ 45 w 143"/>
              <a:gd name="T15" fmla="*/ 60 h 186"/>
              <a:gd name="T16" fmla="*/ 0 w 143"/>
              <a:gd name="T17" fmla="*/ 143 h 186"/>
              <a:gd name="T18" fmla="*/ 28 w 143"/>
              <a:gd name="T19" fmla="*/ 186 h 186"/>
              <a:gd name="T20" fmla="*/ 143 w 143"/>
              <a:gd name="T21" fmla="*/ 158 h 186"/>
              <a:gd name="T22" fmla="*/ 133 w 143"/>
              <a:gd name="T23" fmla="*/ 105 h 186"/>
              <a:gd name="T24" fmla="*/ 78 w 143"/>
              <a:gd name="T25" fmla="*/ 171 h 186"/>
              <a:gd name="T26" fmla="*/ 65 w 143"/>
              <a:gd name="T27" fmla="*/ 162 h 186"/>
              <a:gd name="T28" fmla="*/ 52 w 143"/>
              <a:gd name="T29" fmla="*/ 156 h 186"/>
              <a:gd name="T30" fmla="*/ 60 w 143"/>
              <a:gd name="T31" fmla="*/ 146 h 186"/>
              <a:gd name="T32" fmla="*/ 77 w 143"/>
              <a:gd name="T33" fmla="*/ 145 h 186"/>
              <a:gd name="T34" fmla="*/ 53 w 143"/>
              <a:gd name="T35" fmla="*/ 120 h 186"/>
              <a:gd name="T36" fmla="*/ 66 w 143"/>
              <a:gd name="T37" fmla="*/ 94 h 186"/>
              <a:gd name="T38" fmla="*/ 78 w 143"/>
              <a:gd name="T39" fmla="*/ 103 h 186"/>
              <a:gd name="T40" fmla="*/ 90 w 143"/>
              <a:gd name="T41" fmla="*/ 107 h 186"/>
              <a:gd name="T42" fmla="*/ 82 w 143"/>
              <a:gd name="T43" fmla="*/ 118 h 186"/>
              <a:gd name="T44" fmla="*/ 68 w 143"/>
              <a:gd name="T45" fmla="*/ 119 h 186"/>
              <a:gd name="T46" fmla="*/ 91 w 143"/>
              <a:gd name="T47" fmla="*/ 144 h 186"/>
              <a:gd name="T48" fmla="*/ 45 w 143"/>
              <a:gd name="T49" fmla="*/ 42 h 186"/>
              <a:gd name="T50" fmla="*/ 50 w 143"/>
              <a:gd name="T51" fmla="*/ 9 h 186"/>
              <a:gd name="T52" fmla="*/ 93 w 143"/>
              <a:gd name="T53" fmla="*/ 9 h 186"/>
              <a:gd name="T54" fmla="*/ 98 w 143"/>
              <a:gd name="T55" fmla="*/ 42 h 186"/>
              <a:gd name="T56" fmla="*/ 100 w 143"/>
              <a:gd name="T57" fmla="*/ 56 h 186"/>
              <a:gd name="T58" fmla="*/ 104 w 143"/>
              <a:gd name="T59" fmla="*/ 71 h 186"/>
              <a:gd name="T60" fmla="*/ 100 w 143"/>
              <a:gd name="T61" fmla="*/ 92 h 186"/>
              <a:gd name="T62" fmla="*/ 96 w 143"/>
              <a:gd name="T63" fmla="*/ 71 h 186"/>
              <a:gd name="T64" fmla="*/ 88 w 143"/>
              <a:gd name="T65" fmla="*/ 61 h 186"/>
              <a:gd name="T66" fmla="*/ 82 w 143"/>
              <a:gd name="T67" fmla="*/ 71 h 186"/>
              <a:gd name="T68" fmla="*/ 78 w 143"/>
              <a:gd name="T69" fmla="*/ 80 h 186"/>
              <a:gd name="T70" fmla="*/ 74 w 143"/>
              <a:gd name="T71" fmla="*/ 71 h 186"/>
              <a:gd name="T72" fmla="*/ 44 w 143"/>
              <a:gd name="T73" fmla="*/ 56 h 186"/>
              <a:gd name="T74" fmla="*/ 44 w 143"/>
              <a:gd name="T75" fmla="*/ 48 h 186"/>
              <a:gd name="T76" fmla="*/ 88 w 143"/>
              <a:gd name="T77" fmla="*/ 45 h 186"/>
              <a:gd name="T78" fmla="*/ 100 w 143"/>
              <a:gd name="T79" fmla="*/ 48 h 186"/>
              <a:gd name="T80" fmla="*/ 100 w 143"/>
              <a:gd name="T81" fmla="*/ 5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86">
                <a:moveTo>
                  <a:pt x="133" y="105"/>
                </a:moveTo>
                <a:cubicBezTo>
                  <a:pt x="108" y="72"/>
                  <a:pt x="108" y="72"/>
                  <a:pt x="108" y="72"/>
                </a:cubicBezTo>
                <a:cubicBezTo>
                  <a:pt x="108" y="88"/>
                  <a:pt x="108" y="88"/>
                  <a:pt x="108" y="88"/>
                </a:cubicBezTo>
                <a:cubicBezTo>
                  <a:pt x="108" y="92"/>
                  <a:pt x="104" y="96"/>
                  <a:pt x="100" y="96"/>
                </a:cubicBezTo>
                <a:cubicBezTo>
                  <a:pt x="95" y="96"/>
                  <a:pt x="92" y="92"/>
                  <a:pt x="92" y="88"/>
                </a:cubicBezTo>
                <a:cubicBezTo>
                  <a:pt x="92" y="71"/>
                  <a:pt x="92" y="71"/>
                  <a:pt x="92" y="71"/>
                </a:cubicBezTo>
                <a:cubicBezTo>
                  <a:pt x="92" y="70"/>
                  <a:pt x="91" y="67"/>
                  <a:pt x="90" y="64"/>
                </a:cubicBezTo>
                <a:cubicBezTo>
                  <a:pt x="89" y="65"/>
                  <a:pt x="89" y="65"/>
                  <a:pt x="88" y="65"/>
                </a:cubicBezTo>
                <a:cubicBezTo>
                  <a:pt x="87" y="67"/>
                  <a:pt x="86" y="70"/>
                  <a:pt x="86" y="71"/>
                </a:cubicBezTo>
                <a:cubicBezTo>
                  <a:pt x="86" y="76"/>
                  <a:pt x="86" y="76"/>
                  <a:pt x="86" y="76"/>
                </a:cubicBezTo>
                <a:cubicBezTo>
                  <a:pt x="86" y="81"/>
                  <a:pt x="83" y="84"/>
                  <a:pt x="78" y="84"/>
                </a:cubicBezTo>
                <a:cubicBezTo>
                  <a:pt x="74" y="84"/>
                  <a:pt x="70" y="81"/>
                  <a:pt x="70" y="76"/>
                </a:cubicBezTo>
                <a:cubicBezTo>
                  <a:pt x="70" y="71"/>
                  <a:pt x="70" y="71"/>
                  <a:pt x="70" y="71"/>
                </a:cubicBezTo>
                <a:cubicBezTo>
                  <a:pt x="70" y="68"/>
                  <a:pt x="71" y="64"/>
                  <a:pt x="73" y="60"/>
                </a:cubicBezTo>
                <a:cubicBezTo>
                  <a:pt x="65" y="60"/>
                  <a:pt x="65" y="60"/>
                  <a:pt x="65" y="60"/>
                </a:cubicBezTo>
                <a:cubicBezTo>
                  <a:pt x="45" y="60"/>
                  <a:pt x="45" y="60"/>
                  <a:pt x="45" y="60"/>
                </a:cubicBezTo>
                <a:cubicBezTo>
                  <a:pt x="10" y="105"/>
                  <a:pt x="10" y="105"/>
                  <a:pt x="10" y="105"/>
                </a:cubicBezTo>
                <a:cubicBezTo>
                  <a:pt x="4" y="115"/>
                  <a:pt x="0" y="132"/>
                  <a:pt x="0" y="143"/>
                </a:cubicBezTo>
                <a:cubicBezTo>
                  <a:pt x="0" y="158"/>
                  <a:pt x="0" y="158"/>
                  <a:pt x="0" y="158"/>
                </a:cubicBezTo>
                <a:cubicBezTo>
                  <a:pt x="0" y="169"/>
                  <a:pt x="17" y="186"/>
                  <a:pt x="28" y="186"/>
                </a:cubicBezTo>
                <a:cubicBezTo>
                  <a:pt x="115" y="186"/>
                  <a:pt x="115" y="186"/>
                  <a:pt x="115" y="186"/>
                </a:cubicBezTo>
                <a:cubicBezTo>
                  <a:pt x="126" y="186"/>
                  <a:pt x="143" y="169"/>
                  <a:pt x="143" y="158"/>
                </a:cubicBezTo>
                <a:cubicBezTo>
                  <a:pt x="143" y="143"/>
                  <a:pt x="143" y="143"/>
                  <a:pt x="143" y="143"/>
                </a:cubicBezTo>
                <a:cubicBezTo>
                  <a:pt x="143" y="132"/>
                  <a:pt x="139" y="115"/>
                  <a:pt x="133" y="105"/>
                </a:cubicBezTo>
                <a:close/>
                <a:moveTo>
                  <a:pt x="78" y="161"/>
                </a:moveTo>
                <a:cubicBezTo>
                  <a:pt x="78" y="171"/>
                  <a:pt x="78" y="171"/>
                  <a:pt x="78" y="171"/>
                </a:cubicBezTo>
                <a:cubicBezTo>
                  <a:pt x="65" y="171"/>
                  <a:pt x="65" y="171"/>
                  <a:pt x="65" y="171"/>
                </a:cubicBezTo>
                <a:cubicBezTo>
                  <a:pt x="65" y="162"/>
                  <a:pt x="65" y="162"/>
                  <a:pt x="65" y="162"/>
                </a:cubicBezTo>
                <a:cubicBezTo>
                  <a:pt x="61" y="161"/>
                  <a:pt x="57" y="160"/>
                  <a:pt x="54" y="158"/>
                </a:cubicBezTo>
                <a:cubicBezTo>
                  <a:pt x="52" y="156"/>
                  <a:pt x="52" y="156"/>
                  <a:pt x="52" y="156"/>
                </a:cubicBezTo>
                <a:cubicBezTo>
                  <a:pt x="56" y="144"/>
                  <a:pt x="56" y="144"/>
                  <a:pt x="56" y="144"/>
                </a:cubicBezTo>
                <a:cubicBezTo>
                  <a:pt x="60" y="146"/>
                  <a:pt x="60" y="146"/>
                  <a:pt x="60" y="146"/>
                </a:cubicBezTo>
                <a:cubicBezTo>
                  <a:pt x="63" y="148"/>
                  <a:pt x="67" y="149"/>
                  <a:pt x="70" y="149"/>
                </a:cubicBezTo>
                <a:cubicBezTo>
                  <a:pt x="74" y="149"/>
                  <a:pt x="77" y="147"/>
                  <a:pt x="77" y="145"/>
                </a:cubicBezTo>
                <a:cubicBezTo>
                  <a:pt x="77" y="143"/>
                  <a:pt x="76" y="141"/>
                  <a:pt x="69" y="138"/>
                </a:cubicBezTo>
                <a:cubicBezTo>
                  <a:pt x="61" y="135"/>
                  <a:pt x="53" y="130"/>
                  <a:pt x="53" y="120"/>
                </a:cubicBezTo>
                <a:cubicBezTo>
                  <a:pt x="53" y="112"/>
                  <a:pt x="58" y="106"/>
                  <a:pt x="66" y="103"/>
                </a:cubicBezTo>
                <a:cubicBezTo>
                  <a:pt x="66" y="94"/>
                  <a:pt x="66" y="94"/>
                  <a:pt x="66" y="94"/>
                </a:cubicBezTo>
                <a:cubicBezTo>
                  <a:pt x="78" y="94"/>
                  <a:pt x="78" y="94"/>
                  <a:pt x="78" y="94"/>
                </a:cubicBezTo>
                <a:cubicBezTo>
                  <a:pt x="78" y="103"/>
                  <a:pt x="78" y="103"/>
                  <a:pt x="78" y="103"/>
                </a:cubicBezTo>
                <a:cubicBezTo>
                  <a:pt x="82" y="103"/>
                  <a:pt x="85" y="104"/>
                  <a:pt x="88" y="106"/>
                </a:cubicBezTo>
                <a:cubicBezTo>
                  <a:pt x="90" y="107"/>
                  <a:pt x="90" y="107"/>
                  <a:pt x="90" y="107"/>
                </a:cubicBezTo>
                <a:cubicBezTo>
                  <a:pt x="86" y="120"/>
                  <a:pt x="86" y="120"/>
                  <a:pt x="86" y="120"/>
                </a:cubicBezTo>
                <a:cubicBezTo>
                  <a:pt x="82" y="118"/>
                  <a:pt x="82" y="118"/>
                  <a:pt x="82" y="118"/>
                </a:cubicBezTo>
                <a:cubicBezTo>
                  <a:pt x="81" y="117"/>
                  <a:pt x="78" y="115"/>
                  <a:pt x="73" y="115"/>
                </a:cubicBezTo>
                <a:cubicBezTo>
                  <a:pt x="70" y="115"/>
                  <a:pt x="68" y="117"/>
                  <a:pt x="68" y="119"/>
                </a:cubicBezTo>
                <a:cubicBezTo>
                  <a:pt x="68" y="121"/>
                  <a:pt x="68" y="122"/>
                  <a:pt x="76" y="125"/>
                </a:cubicBezTo>
                <a:cubicBezTo>
                  <a:pt x="83" y="128"/>
                  <a:pt x="91" y="133"/>
                  <a:pt x="91" y="144"/>
                </a:cubicBezTo>
                <a:cubicBezTo>
                  <a:pt x="91" y="152"/>
                  <a:pt x="86" y="159"/>
                  <a:pt x="78" y="161"/>
                </a:cubicBezTo>
                <a:close/>
                <a:moveTo>
                  <a:pt x="45" y="42"/>
                </a:moveTo>
                <a:cubicBezTo>
                  <a:pt x="32" y="0"/>
                  <a:pt x="32" y="0"/>
                  <a:pt x="32" y="0"/>
                </a:cubicBezTo>
                <a:cubicBezTo>
                  <a:pt x="40" y="2"/>
                  <a:pt x="41" y="9"/>
                  <a:pt x="50" y="9"/>
                </a:cubicBezTo>
                <a:cubicBezTo>
                  <a:pt x="61" y="9"/>
                  <a:pt x="61" y="0"/>
                  <a:pt x="72" y="0"/>
                </a:cubicBezTo>
                <a:cubicBezTo>
                  <a:pt x="82" y="0"/>
                  <a:pt x="82" y="9"/>
                  <a:pt x="93" y="9"/>
                </a:cubicBezTo>
                <a:cubicBezTo>
                  <a:pt x="102" y="9"/>
                  <a:pt x="103" y="2"/>
                  <a:pt x="111" y="0"/>
                </a:cubicBezTo>
                <a:cubicBezTo>
                  <a:pt x="98" y="42"/>
                  <a:pt x="98" y="42"/>
                  <a:pt x="98" y="42"/>
                </a:cubicBezTo>
                <a:lnTo>
                  <a:pt x="45" y="42"/>
                </a:lnTo>
                <a:close/>
                <a:moveTo>
                  <a:pt x="100" y="56"/>
                </a:moveTo>
                <a:cubicBezTo>
                  <a:pt x="99" y="56"/>
                  <a:pt x="99" y="56"/>
                  <a:pt x="99" y="56"/>
                </a:cubicBezTo>
                <a:cubicBezTo>
                  <a:pt x="101" y="60"/>
                  <a:pt x="104" y="66"/>
                  <a:pt x="104" y="71"/>
                </a:cubicBezTo>
                <a:cubicBezTo>
                  <a:pt x="104" y="88"/>
                  <a:pt x="104" y="88"/>
                  <a:pt x="104" y="88"/>
                </a:cubicBezTo>
                <a:cubicBezTo>
                  <a:pt x="104" y="90"/>
                  <a:pt x="102" y="92"/>
                  <a:pt x="100" y="92"/>
                </a:cubicBezTo>
                <a:cubicBezTo>
                  <a:pt x="97" y="92"/>
                  <a:pt x="96" y="90"/>
                  <a:pt x="96" y="88"/>
                </a:cubicBezTo>
                <a:cubicBezTo>
                  <a:pt x="96" y="71"/>
                  <a:pt x="96" y="71"/>
                  <a:pt x="96" y="71"/>
                </a:cubicBezTo>
                <a:cubicBezTo>
                  <a:pt x="96" y="68"/>
                  <a:pt x="94" y="63"/>
                  <a:pt x="92" y="60"/>
                </a:cubicBezTo>
                <a:cubicBezTo>
                  <a:pt x="91" y="60"/>
                  <a:pt x="89" y="61"/>
                  <a:pt x="88" y="61"/>
                </a:cubicBezTo>
                <a:cubicBezTo>
                  <a:pt x="87" y="61"/>
                  <a:pt x="86" y="60"/>
                  <a:pt x="86" y="60"/>
                </a:cubicBezTo>
                <a:cubicBezTo>
                  <a:pt x="84" y="64"/>
                  <a:pt x="82" y="68"/>
                  <a:pt x="82" y="71"/>
                </a:cubicBezTo>
                <a:cubicBezTo>
                  <a:pt x="82" y="76"/>
                  <a:pt x="82" y="76"/>
                  <a:pt x="82" y="76"/>
                </a:cubicBezTo>
                <a:cubicBezTo>
                  <a:pt x="82" y="79"/>
                  <a:pt x="80" y="80"/>
                  <a:pt x="78" y="80"/>
                </a:cubicBezTo>
                <a:cubicBezTo>
                  <a:pt x="76" y="80"/>
                  <a:pt x="74" y="79"/>
                  <a:pt x="74" y="76"/>
                </a:cubicBezTo>
                <a:cubicBezTo>
                  <a:pt x="74" y="71"/>
                  <a:pt x="74" y="71"/>
                  <a:pt x="74" y="71"/>
                </a:cubicBezTo>
                <a:cubicBezTo>
                  <a:pt x="74" y="66"/>
                  <a:pt x="77" y="60"/>
                  <a:pt x="79" y="56"/>
                </a:cubicBezTo>
                <a:cubicBezTo>
                  <a:pt x="44" y="56"/>
                  <a:pt x="44" y="56"/>
                  <a:pt x="44" y="56"/>
                </a:cubicBezTo>
                <a:cubicBezTo>
                  <a:pt x="41" y="56"/>
                  <a:pt x="40" y="54"/>
                  <a:pt x="40" y="52"/>
                </a:cubicBezTo>
                <a:cubicBezTo>
                  <a:pt x="40" y="49"/>
                  <a:pt x="41" y="48"/>
                  <a:pt x="44" y="48"/>
                </a:cubicBezTo>
                <a:cubicBezTo>
                  <a:pt x="82" y="48"/>
                  <a:pt x="82" y="48"/>
                  <a:pt x="82" y="48"/>
                </a:cubicBezTo>
                <a:cubicBezTo>
                  <a:pt x="83" y="46"/>
                  <a:pt x="85" y="45"/>
                  <a:pt x="88" y="45"/>
                </a:cubicBezTo>
                <a:cubicBezTo>
                  <a:pt x="90" y="45"/>
                  <a:pt x="92" y="46"/>
                  <a:pt x="94" y="48"/>
                </a:cubicBezTo>
                <a:cubicBezTo>
                  <a:pt x="100" y="48"/>
                  <a:pt x="100" y="48"/>
                  <a:pt x="100" y="48"/>
                </a:cubicBezTo>
                <a:cubicBezTo>
                  <a:pt x="102" y="48"/>
                  <a:pt x="104" y="49"/>
                  <a:pt x="104" y="52"/>
                </a:cubicBezTo>
                <a:cubicBezTo>
                  <a:pt x="104" y="54"/>
                  <a:pt x="102" y="56"/>
                  <a:pt x="100" y="5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noEditPoints="1"/>
          </p:cNvSpPr>
          <p:nvPr/>
        </p:nvSpPr>
        <p:spPr bwMode="auto">
          <a:xfrm>
            <a:off x="9952096" y="4354286"/>
            <a:ext cx="606562" cy="566640"/>
          </a:xfrm>
          <a:custGeom>
            <a:avLst/>
            <a:gdLst>
              <a:gd name="T0" fmla="*/ 22 w 199"/>
              <a:gd name="T1" fmla="*/ 84 h 186"/>
              <a:gd name="T2" fmla="*/ 10 w 199"/>
              <a:gd name="T3" fmla="*/ 69 h 186"/>
              <a:gd name="T4" fmla="*/ 60 w 199"/>
              <a:gd name="T5" fmla="*/ 0 h 186"/>
              <a:gd name="T6" fmla="*/ 71 w 199"/>
              <a:gd name="T7" fmla="*/ 37 h 186"/>
              <a:gd name="T8" fmla="*/ 38 w 199"/>
              <a:gd name="T9" fmla="*/ 82 h 186"/>
              <a:gd name="T10" fmla="*/ 49 w 199"/>
              <a:gd name="T11" fmla="*/ 101 h 186"/>
              <a:gd name="T12" fmla="*/ 39 w 199"/>
              <a:gd name="T13" fmla="*/ 111 h 186"/>
              <a:gd name="T14" fmla="*/ 32 w 199"/>
              <a:gd name="T15" fmla="*/ 92 h 186"/>
              <a:gd name="T16" fmla="*/ 128 w 199"/>
              <a:gd name="T17" fmla="*/ 82 h 186"/>
              <a:gd name="T18" fmla="*/ 68 w 199"/>
              <a:gd name="T19" fmla="*/ 97 h 186"/>
              <a:gd name="T20" fmla="*/ 71 w 199"/>
              <a:gd name="T21" fmla="*/ 101 h 186"/>
              <a:gd name="T22" fmla="*/ 81 w 199"/>
              <a:gd name="T23" fmla="*/ 120 h 186"/>
              <a:gd name="T24" fmla="*/ 100 w 199"/>
              <a:gd name="T25" fmla="*/ 130 h 186"/>
              <a:gd name="T26" fmla="*/ 119 w 199"/>
              <a:gd name="T27" fmla="*/ 140 h 186"/>
              <a:gd name="T28" fmla="*/ 103 w 199"/>
              <a:gd name="T29" fmla="*/ 178 h 186"/>
              <a:gd name="T30" fmla="*/ 124 w 199"/>
              <a:gd name="T31" fmla="*/ 170 h 186"/>
              <a:gd name="T32" fmla="*/ 143 w 199"/>
              <a:gd name="T33" fmla="*/ 160 h 186"/>
              <a:gd name="T34" fmla="*/ 159 w 199"/>
              <a:gd name="T35" fmla="*/ 143 h 186"/>
              <a:gd name="T36" fmla="*/ 168 w 199"/>
              <a:gd name="T37" fmla="*/ 122 h 186"/>
              <a:gd name="T38" fmla="*/ 116 w 199"/>
              <a:gd name="T39" fmla="*/ 143 h 186"/>
              <a:gd name="T40" fmla="*/ 94 w 199"/>
              <a:gd name="T41" fmla="*/ 150 h 186"/>
              <a:gd name="T42" fmla="*/ 80 w 199"/>
              <a:gd name="T43" fmla="*/ 135 h 186"/>
              <a:gd name="T44" fmla="*/ 77 w 199"/>
              <a:gd name="T45" fmla="*/ 123 h 186"/>
              <a:gd name="T46" fmla="*/ 65 w 199"/>
              <a:gd name="T47" fmla="*/ 121 h 186"/>
              <a:gd name="T48" fmla="*/ 51 w 199"/>
              <a:gd name="T49" fmla="*/ 106 h 186"/>
              <a:gd name="T50" fmla="*/ 29 w 199"/>
              <a:gd name="T51" fmla="*/ 143 h 186"/>
              <a:gd name="T52" fmla="*/ 41 w 199"/>
              <a:gd name="T53" fmla="*/ 145 h 186"/>
              <a:gd name="T54" fmla="*/ 55 w 199"/>
              <a:gd name="T55" fmla="*/ 160 h 186"/>
              <a:gd name="T56" fmla="*/ 58 w 199"/>
              <a:gd name="T57" fmla="*/ 172 h 186"/>
              <a:gd name="T58" fmla="*/ 79 w 199"/>
              <a:gd name="T59" fmla="*/ 165 h 186"/>
              <a:gd name="T60" fmla="*/ 94 w 199"/>
              <a:gd name="T61" fmla="*/ 180 h 186"/>
              <a:gd name="T62" fmla="*/ 116 w 199"/>
              <a:gd name="T63" fmla="*/ 143 h 186"/>
              <a:gd name="T64" fmla="*/ 119 w 199"/>
              <a:gd name="T65" fmla="*/ 23 h 186"/>
              <a:gd name="T66" fmla="*/ 59 w 199"/>
              <a:gd name="T67" fmla="*/ 54 h 186"/>
              <a:gd name="T68" fmla="*/ 64 w 199"/>
              <a:gd name="T69" fmla="*/ 92 h 186"/>
              <a:gd name="T70" fmla="*/ 103 w 199"/>
              <a:gd name="T71" fmla="*/ 80 h 186"/>
              <a:gd name="T72" fmla="*/ 160 w 199"/>
              <a:gd name="T73" fmla="*/ 110 h 186"/>
              <a:gd name="T74" fmla="*/ 178 w 199"/>
              <a:gd name="T75" fmla="*/ 83 h 186"/>
              <a:gd name="T76" fmla="*/ 142 w 199"/>
              <a:gd name="T77" fmla="*/ 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9" h="186">
                <a:moveTo>
                  <a:pt x="27" y="88"/>
                </a:moveTo>
                <a:cubicBezTo>
                  <a:pt x="25" y="87"/>
                  <a:pt x="23" y="86"/>
                  <a:pt x="22" y="84"/>
                </a:cubicBezTo>
                <a:cubicBezTo>
                  <a:pt x="20" y="82"/>
                  <a:pt x="18" y="80"/>
                  <a:pt x="17" y="78"/>
                </a:cubicBezTo>
                <a:cubicBezTo>
                  <a:pt x="15" y="75"/>
                  <a:pt x="13" y="72"/>
                  <a:pt x="10" y="69"/>
                </a:cubicBezTo>
                <a:cubicBezTo>
                  <a:pt x="0" y="60"/>
                  <a:pt x="0" y="60"/>
                  <a:pt x="0" y="60"/>
                </a:cubicBezTo>
                <a:cubicBezTo>
                  <a:pt x="60" y="0"/>
                  <a:pt x="60" y="0"/>
                  <a:pt x="60" y="0"/>
                </a:cubicBezTo>
                <a:cubicBezTo>
                  <a:pt x="88" y="27"/>
                  <a:pt x="88" y="27"/>
                  <a:pt x="88" y="27"/>
                </a:cubicBezTo>
                <a:cubicBezTo>
                  <a:pt x="84" y="29"/>
                  <a:pt x="77" y="33"/>
                  <a:pt x="71" y="37"/>
                </a:cubicBezTo>
                <a:cubicBezTo>
                  <a:pt x="54" y="48"/>
                  <a:pt x="53" y="50"/>
                  <a:pt x="53" y="53"/>
                </a:cubicBezTo>
                <a:cubicBezTo>
                  <a:pt x="52" y="56"/>
                  <a:pt x="45" y="74"/>
                  <a:pt x="38" y="82"/>
                </a:cubicBezTo>
                <a:cubicBezTo>
                  <a:pt x="36" y="86"/>
                  <a:pt x="35" y="90"/>
                  <a:pt x="37" y="93"/>
                </a:cubicBezTo>
                <a:cubicBezTo>
                  <a:pt x="39" y="97"/>
                  <a:pt x="44" y="100"/>
                  <a:pt x="49" y="101"/>
                </a:cubicBezTo>
                <a:cubicBezTo>
                  <a:pt x="49" y="101"/>
                  <a:pt x="48" y="102"/>
                  <a:pt x="47" y="103"/>
                </a:cubicBezTo>
                <a:cubicBezTo>
                  <a:pt x="39" y="111"/>
                  <a:pt x="39" y="111"/>
                  <a:pt x="39" y="111"/>
                </a:cubicBezTo>
                <a:cubicBezTo>
                  <a:pt x="37" y="108"/>
                  <a:pt x="36" y="104"/>
                  <a:pt x="35" y="100"/>
                </a:cubicBezTo>
                <a:cubicBezTo>
                  <a:pt x="34" y="97"/>
                  <a:pt x="33" y="93"/>
                  <a:pt x="32" y="92"/>
                </a:cubicBezTo>
                <a:cubicBezTo>
                  <a:pt x="31" y="90"/>
                  <a:pt x="29" y="89"/>
                  <a:pt x="27" y="88"/>
                </a:cubicBezTo>
                <a:moveTo>
                  <a:pt x="128" y="82"/>
                </a:moveTo>
                <a:cubicBezTo>
                  <a:pt x="106" y="90"/>
                  <a:pt x="88" y="86"/>
                  <a:pt x="83" y="83"/>
                </a:cubicBezTo>
                <a:cubicBezTo>
                  <a:pt x="80" y="87"/>
                  <a:pt x="75" y="92"/>
                  <a:pt x="68" y="97"/>
                </a:cubicBezTo>
                <a:cubicBezTo>
                  <a:pt x="67" y="97"/>
                  <a:pt x="67" y="98"/>
                  <a:pt x="66" y="98"/>
                </a:cubicBezTo>
                <a:cubicBezTo>
                  <a:pt x="68" y="99"/>
                  <a:pt x="69" y="100"/>
                  <a:pt x="71" y="101"/>
                </a:cubicBezTo>
                <a:cubicBezTo>
                  <a:pt x="75" y="105"/>
                  <a:pt x="75" y="111"/>
                  <a:pt x="74" y="116"/>
                </a:cubicBezTo>
                <a:cubicBezTo>
                  <a:pt x="76" y="117"/>
                  <a:pt x="79" y="118"/>
                  <a:pt x="81" y="120"/>
                </a:cubicBezTo>
                <a:cubicBezTo>
                  <a:pt x="82" y="122"/>
                  <a:pt x="84" y="124"/>
                  <a:pt x="84" y="127"/>
                </a:cubicBezTo>
                <a:cubicBezTo>
                  <a:pt x="90" y="125"/>
                  <a:pt x="96" y="126"/>
                  <a:pt x="100" y="130"/>
                </a:cubicBezTo>
                <a:cubicBezTo>
                  <a:pt x="102" y="132"/>
                  <a:pt x="103" y="134"/>
                  <a:pt x="103" y="137"/>
                </a:cubicBezTo>
                <a:cubicBezTo>
                  <a:pt x="109" y="135"/>
                  <a:pt x="115" y="136"/>
                  <a:pt x="119" y="140"/>
                </a:cubicBezTo>
                <a:cubicBezTo>
                  <a:pt x="125" y="146"/>
                  <a:pt x="124" y="156"/>
                  <a:pt x="117" y="163"/>
                </a:cubicBezTo>
                <a:cubicBezTo>
                  <a:pt x="103" y="178"/>
                  <a:pt x="103" y="178"/>
                  <a:pt x="103" y="178"/>
                </a:cubicBezTo>
                <a:cubicBezTo>
                  <a:pt x="108" y="183"/>
                  <a:pt x="116" y="184"/>
                  <a:pt x="121" y="179"/>
                </a:cubicBezTo>
                <a:cubicBezTo>
                  <a:pt x="123" y="177"/>
                  <a:pt x="124" y="173"/>
                  <a:pt x="124" y="170"/>
                </a:cubicBezTo>
                <a:cubicBezTo>
                  <a:pt x="129" y="173"/>
                  <a:pt x="136" y="173"/>
                  <a:pt x="140" y="169"/>
                </a:cubicBezTo>
                <a:cubicBezTo>
                  <a:pt x="143" y="167"/>
                  <a:pt x="143" y="163"/>
                  <a:pt x="143" y="160"/>
                </a:cubicBezTo>
                <a:cubicBezTo>
                  <a:pt x="148" y="163"/>
                  <a:pt x="155" y="163"/>
                  <a:pt x="159" y="159"/>
                </a:cubicBezTo>
                <a:cubicBezTo>
                  <a:pt x="163" y="155"/>
                  <a:pt x="163" y="149"/>
                  <a:pt x="159" y="143"/>
                </a:cubicBezTo>
                <a:cubicBezTo>
                  <a:pt x="163" y="144"/>
                  <a:pt x="167" y="143"/>
                  <a:pt x="169" y="140"/>
                </a:cubicBezTo>
                <a:cubicBezTo>
                  <a:pt x="174" y="136"/>
                  <a:pt x="174" y="128"/>
                  <a:pt x="168" y="122"/>
                </a:cubicBezTo>
                <a:lnTo>
                  <a:pt x="128" y="82"/>
                </a:lnTo>
                <a:close/>
                <a:moveTo>
                  <a:pt x="116" y="143"/>
                </a:moveTo>
                <a:cubicBezTo>
                  <a:pt x="112" y="139"/>
                  <a:pt x="104" y="140"/>
                  <a:pt x="99" y="145"/>
                </a:cubicBezTo>
                <a:cubicBezTo>
                  <a:pt x="94" y="150"/>
                  <a:pt x="94" y="150"/>
                  <a:pt x="94" y="150"/>
                </a:cubicBezTo>
                <a:cubicBezTo>
                  <a:pt x="99" y="145"/>
                  <a:pt x="100" y="137"/>
                  <a:pt x="96" y="133"/>
                </a:cubicBezTo>
                <a:cubicBezTo>
                  <a:pt x="92" y="129"/>
                  <a:pt x="85" y="130"/>
                  <a:pt x="80" y="135"/>
                </a:cubicBezTo>
                <a:cubicBezTo>
                  <a:pt x="75" y="140"/>
                  <a:pt x="75" y="140"/>
                  <a:pt x="75" y="140"/>
                </a:cubicBezTo>
                <a:cubicBezTo>
                  <a:pt x="80" y="135"/>
                  <a:pt x="81" y="127"/>
                  <a:pt x="77" y="123"/>
                </a:cubicBezTo>
                <a:cubicBezTo>
                  <a:pt x="73" y="119"/>
                  <a:pt x="66" y="120"/>
                  <a:pt x="61" y="125"/>
                </a:cubicBezTo>
                <a:cubicBezTo>
                  <a:pt x="65" y="121"/>
                  <a:pt x="65" y="121"/>
                  <a:pt x="65" y="121"/>
                </a:cubicBezTo>
                <a:cubicBezTo>
                  <a:pt x="70" y="116"/>
                  <a:pt x="71" y="108"/>
                  <a:pt x="67" y="104"/>
                </a:cubicBezTo>
                <a:cubicBezTo>
                  <a:pt x="63" y="100"/>
                  <a:pt x="56" y="101"/>
                  <a:pt x="51" y="106"/>
                </a:cubicBezTo>
                <a:cubicBezTo>
                  <a:pt x="31" y="126"/>
                  <a:pt x="31" y="126"/>
                  <a:pt x="31" y="126"/>
                </a:cubicBezTo>
                <a:cubicBezTo>
                  <a:pt x="26" y="131"/>
                  <a:pt x="25" y="139"/>
                  <a:pt x="29" y="143"/>
                </a:cubicBezTo>
                <a:cubicBezTo>
                  <a:pt x="32" y="146"/>
                  <a:pt x="38" y="146"/>
                  <a:pt x="43" y="143"/>
                </a:cubicBezTo>
                <a:cubicBezTo>
                  <a:pt x="41" y="145"/>
                  <a:pt x="41" y="145"/>
                  <a:pt x="41" y="145"/>
                </a:cubicBezTo>
                <a:cubicBezTo>
                  <a:pt x="36" y="150"/>
                  <a:pt x="35" y="158"/>
                  <a:pt x="39" y="162"/>
                </a:cubicBezTo>
                <a:cubicBezTo>
                  <a:pt x="43" y="166"/>
                  <a:pt x="50" y="165"/>
                  <a:pt x="55" y="160"/>
                </a:cubicBezTo>
                <a:cubicBezTo>
                  <a:pt x="60" y="155"/>
                  <a:pt x="60" y="155"/>
                  <a:pt x="60" y="155"/>
                </a:cubicBezTo>
                <a:cubicBezTo>
                  <a:pt x="55" y="160"/>
                  <a:pt x="54" y="168"/>
                  <a:pt x="58" y="172"/>
                </a:cubicBezTo>
                <a:cubicBezTo>
                  <a:pt x="62" y="176"/>
                  <a:pt x="70" y="175"/>
                  <a:pt x="75" y="170"/>
                </a:cubicBezTo>
                <a:cubicBezTo>
                  <a:pt x="79" y="165"/>
                  <a:pt x="79" y="165"/>
                  <a:pt x="79" y="165"/>
                </a:cubicBezTo>
                <a:cubicBezTo>
                  <a:pt x="74" y="170"/>
                  <a:pt x="73" y="178"/>
                  <a:pt x="77" y="182"/>
                </a:cubicBezTo>
                <a:cubicBezTo>
                  <a:pt x="81" y="186"/>
                  <a:pt x="89" y="185"/>
                  <a:pt x="94" y="180"/>
                </a:cubicBezTo>
                <a:cubicBezTo>
                  <a:pt x="114" y="160"/>
                  <a:pt x="114" y="160"/>
                  <a:pt x="114" y="160"/>
                </a:cubicBezTo>
                <a:cubicBezTo>
                  <a:pt x="119" y="155"/>
                  <a:pt x="120" y="147"/>
                  <a:pt x="116" y="143"/>
                </a:cubicBezTo>
                <a:moveTo>
                  <a:pt x="142" y="1"/>
                </a:moveTo>
                <a:cubicBezTo>
                  <a:pt x="119" y="23"/>
                  <a:pt x="119" y="23"/>
                  <a:pt x="119" y="23"/>
                </a:cubicBezTo>
                <a:cubicBezTo>
                  <a:pt x="113" y="29"/>
                  <a:pt x="94" y="32"/>
                  <a:pt x="92" y="33"/>
                </a:cubicBezTo>
                <a:cubicBezTo>
                  <a:pt x="89" y="33"/>
                  <a:pt x="59" y="52"/>
                  <a:pt x="59" y="54"/>
                </a:cubicBezTo>
                <a:cubicBezTo>
                  <a:pt x="59" y="56"/>
                  <a:pt x="51" y="76"/>
                  <a:pt x="44" y="86"/>
                </a:cubicBezTo>
                <a:cubicBezTo>
                  <a:pt x="39" y="93"/>
                  <a:pt x="54" y="98"/>
                  <a:pt x="64" y="92"/>
                </a:cubicBezTo>
                <a:cubicBezTo>
                  <a:pt x="76" y="83"/>
                  <a:pt x="82" y="74"/>
                  <a:pt x="82" y="74"/>
                </a:cubicBezTo>
                <a:cubicBezTo>
                  <a:pt x="82" y="74"/>
                  <a:pt x="88" y="79"/>
                  <a:pt x="103" y="80"/>
                </a:cubicBezTo>
                <a:cubicBezTo>
                  <a:pt x="120" y="81"/>
                  <a:pt x="130" y="77"/>
                  <a:pt x="130" y="77"/>
                </a:cubicBezTo>
                <a:cubicBezTo>
                  <a:pt x="160" y="110"/>
                  <a:pt x="160" y="110"/>
                  <a:pt x="160" y="110"/>
                </a:cubicBezTo>
                <a:cubicBezTo>
                  <a:pt x="163" y="103"/>
                  <a:pt x="165" y="94"/>
                  <a:pt x="167" y="91"/>
                </a:cubicBezTo>
                <a:cubicBezTo>
                  <a:pt x="170" y="87"/>
                  <a:pt x="174" y="87"/>
                  <a:pt x="178" y="83"/>
                </a:cubicBezTo>
                <a:cubicBezTo>
                  <a:pt x="181" y="79"/>
                  <a:pt x="194" y="63"/>
                  <a:pt x="199" y="58"/>
                </a:cubicBezTo>
                <a:lnTo>
                  <a:pt x="142" y="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noEditPoints="1"/>
          </p:cNvSpPr>
          <p:nvPr/>
        </p:nvSpPr>
        <p:spPr bwMode="auto">
          <a:xfrm>
            <a:off x="3485046" y="2243950"/>
            <a:ext cx="589821" cy="521566"/>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noEditPoints="1"/>
          </p:cNvSpPr>
          <p:nvPr/>
        </p:nvSpPr>
        <p:spPr bwMode="auto">
          <a:xfrm>
            <a:off x="1697629" y="4334969"/>
            <a:ext cx="320667" cy="585957"/>
          </a:xfrm>
          <a:custGeom>
            <a:avLst/>
            <a:gdLst>
              <a:gd name="T0" fmla="*/ 52 w 105"/>
              <a:gd name="T1" fmla="*/ 62 h 192"/>
              <a:gd name="T2" fmla="*/ 30 w 105"/>
              <a:gd name="T3" fmla="*/ 68 h 192"/>
              <a:gd name="T4" fmla="*/ 0 w 105"/>
              <a:gd name="T5" fmla="*/ 74 h 192"/>
              <a:gd name="T6" fmla="*/ 5 w 105"/>
              <a:gd name="T7" fmla="*/ 120 h 192"/>
              <a:gd name="T8" fmla="*/ 18 w 105"/>
              <a:gd name="T9" fmla="*/ 141 h 192"/>
              <a:gd name="T10" fmla="*/ 18 w 105"/>
              <a:gd name="T11" fmla="*/ 188 h 192"/>
              <a:gd name="T12" fmla="*/ 52 w 105"/>
              <a:gd name="T13" fmla="*/ 192 h 192"/>
              <a:gd name="T14" fmla="*/ 86 w 105"/>
              <a:gd name="T15" fmla="*/ 188 h 192"/>
              <a:gd name="T16" fmla="*/ 86 w 105"/>
              <a:gd name="T17" fmla="*/ 141 h 192"/>
              <a:gd name="T18" fmla="*/ 99 w 105"/>
              <a:gd name="T19" fmla="*/ 120 h 192"/>
              <a:gd name="T20" fmla="*/ 105 w 105"/>
              <a:gd name="T21" fmla="*/ 74 h 192"/>
              <a:gd name="T22" fmla="*/ 74 w 105"/>
              <a:gd name="T23" fmla="*/ 68 h 192"/>
              <a:gd name="T24" fmla="*/ 52 w 105"/>
              <a:gd name="T25" fmla="*/ 62 h 192"/>
              <a:gd name="T26" fmla="*/ 59 w 105"/>
              <a:gd name="T27" fmla="*/ 81 h 192"/>
              <a:gd name="T28" fmla="*/ 55 w 105"/>
              <a:gd name="T29" fmla="*/ 86 h 192"/>
              <a:gd name="T30" fmla="*/ 63 w 105"/>
              <a:gd name="T31" fmla="*/ 126 h 192"/>
              <a:gd name="T32" fmla="*/ 52 w 105"/>
              <a:gd name="T33" fmla="*/ 138 h 192"/>
              <a:gd name="T34" fmla="*/ 42 w 105"/>
              <a:gd name="T35" fmla="*/ 126 h 192"/>
              <a:gd name="T36" fmla="*/ 49 w 105"/>
              <a:gd name="T37" fmla="*/ 86 h 192"/>
              <a:gd name="T38" fmla="*/ 46 w 105"/>
              <a:gd name="T39" fmla="*/ 81 h 192"/>
              <a:gd name="T40" fmla="*/ 46 w 105"/>
              <a:gd name="T41" fmla="*/ 79 h 192"/>
              <a:gd name="T42" fmla="*/ 38 w 105"/>
              <a:gd name="T43" fmla="*/ 75 h 192"/>
              <a:gd name="T44" fmla="*/ 41 w 105"/>
              <a:gd name="T45" fmla="*/ 72 h 192"/>
              <a:gd name="T46" fmla="*/ 50 w 105"/>
              <a:gd name="T47" fmla="*/ 74 h 192"/>
              <a:gd name="T48" fmla="*/ 55 w 105"/>
              <a:gd name="T49" fmla="*/ 74 h 192"/>
              <a:gd name="T50" fmla="*/ 64 w 105"/>
              <a:gd name="T51" fmla="*/ 72 h 192"/>
              <a:gd name="T52" fmla="*/ 67 w 105"/>
              <a:gd name="T53" fmla="*/ 75 h 192"/>
              <a:gd name="T54" fmla="*/ 59 w 105"/>
              <a:gd name="T55" fmla="*/ 79 h 192"/>
              <a:gd name="T56" fmla="*/ 59 w 105"/>
              <a:gd name="T57" fmla="*/ 81 h 192"/>
              <a:gd name="T58" fmla="*/ 23 w 105"/>
              <a:gd name="T59" fmla="*/ 29 h 192"/>
              <a:gd name="T60" fmla="*/ 52 w 105"/>
              <a:gd name="T61" fmla="*/ 0 h 192"/>
              <a:gd name="T62" fmla="*/ 81 w 105"/>
              <a:gd name="T63" fmla="*/ 29 h 192"/>
              <a:gd name="T64" fmla="*/ 52 w 105"/>
              <a:gd name="T65" fmla="*/ 59 h 192"/>
              <a:gd name="T66" fmla="*/ 23 w 105"/>
              <a:gd name="T67" fmla="*/ 2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5" h="192">
                <a:moveTo>
                  <a:pt x="52" y="62"/>
                </a:moveTo>
                <a:cubicBezTo>
                  <a:pt x="42" y="62"/>
                  <a:pt x="33" y="66"/>
                  <a:pt x="30" y="68"/>
                </a:cubicBezTo>
                <a:cubicBezTo>
                  <a:pt x="10" y="70"/>
                  <a:pt x="0" y="74"/>
                  <a:pt x="0" y="74"/>
                </a:cubicBezTo>
                <a:cubicBezTo>
                  <a:pt x="0" y="74"/>
                  <a:pt x="2" y="111"/>
                  <a:pt x="5" y="120"/>
                </a:cubicBezTo>
                <a:cubicBezTo>
                  <a:pt x="8" y="128"/>
                  <a:pt x="18" y="132"/>
                  <a:pt x="18" y="141"/>
                </a:cubicBezTo>
                <a:cubicBezTo>
                  <a:pt x="18" y="188"/>
                  <a:pt x="18" y="188"/>
                  <a:pt x="18" y="188"/>
                </a:cubicBezTo>
                <a:cubicBezTo>
                  <a:pt x="18" y="188"/>
                  <a:pt x="35" y="192"/>
                  <a:pt x="52" y="192"/>
                </a:cubicBezTo>
                <a:cubicBezTo>
                  <a:pt x="69" y="192"/>
                  <a:pt x="86" y="188"/>
                  <a:pt x="86" y="188"/>
                </a:cubicBezTo>
                <a:cubicBezTo>
                  <a:pt x="86" y="141"/>
                  <a:pt x="86" y="141"/>
                  <a:pt x="86" y="141"/>
                </a:cubicBezTo>
                <a:cubicBezTo>
                  <a:pt x="86" y="132"/>
                  <a:pt x="97" y="128"/>
                  <a:pt x="99" y="120"/>
                </a:cubicBezTo>
                <a:cubicBezTo>
                  <a:pt x="102" y="111"/>
                  <a:pt x="105" y="74"/>
                  <a:pt x="105" y="74"/>
                </a:cubicBezTo>
                <a:cubicBezTo>
                  <a:pt x="105" y="74"/>
                  <a:pt x="95" y="70"/>
                  <a:pt x="74" y="68"/>
                </a:cubicBezTo>
                <a:cubicBezTo>
                  <a:pt x="71" y="66"/>
                  <a:pt x="63" y="62"/>
                  <a:pt x="52" y="62"/>
                </a:cubicBezTo>
                <a:moveTo>
                  <a:pt x="59" y="81"/>
                </a:moveTo>
                <a:cubicBezTo>
                  <a:pt x="55" y="86"/>
                  <a:pt x="55" y="86"/>
                  <a:pt x="55" y="86"/>
                </a:cubicBezTo>
                <a:cubicBezTo>
                  <a:pt x="63" y="126"/>
                  <a:pt x="63" y="126"/>
                  <a:pt x="63" y="126"/>
                </a:cubicBezTo>
                <a:cubicBezTo>
                  <a:pt x="52" y="138"/>
                  <a:pt x="52" y="138"/>
                  <a:pt x="52" y="138"/>
                </a:cubicBezTo>
                <a:cubicBezTo>
                  <a:pt x="42" y="126"/>
                  <a:pt x="42" y="126"/>
                  <a:pt x="42" y="126"/>
                </a:cubicBezTo>
                <a:cubicBezTo>
                  <a:pt x="49" y="86"/>
                  <a:pt x="49" y="86"/>
                  <a:pt x="49" y="86"/>
                </a:cubicBezTo>
                <a:cubicBezTo>
                  <a:pt x="46" y="81"/>
                  <a:pt x="46" y="81"/>
                  <a:pt x="46" y="81"/>
                </a:cubicBezTo>
                <a:cubicBezTo>
                  <a:pt x="46" y="79"/>
                  <a:pt x="46" y="79"/>
                  <a:pt x="46" y="79"/>
                </a:cubicBezTo>
                <a:cubicBezTo>
                  <a:pt x="43" y="78"/>
                  <a:pt x="40" y="77"/>
                  <a:pt x="38" y="75"/>
                </a:cubicBezTo>
                <a:cubicBezTo>
                  <a:pt x="41" y="72"/>
                  <a:pt x="41" y="72"/>
                  <a:pt x="41" y="72"/>
                </a:cubicBezTo>
                <a:cubicBezTo>
                  <a:pt x="44" y="73"/>
                  <a:pt x="47" y="73"/>
                  <a:pt x="50" y="74"/>
                </a:cubicBezTo>
                <a:cubicBezTo>
                  <a:pt x="55" y="74"/>
                  <a:pt x="55" y="74"/>
                  <a:pt x="55" y="74"/>
                </a:cubicBezTo>
                <a:cubicBezTo>
                  <a:pt x="58" y="73"/>
                  <a:pt x="61" y="73"/>
                  <a:pt x="64" y="72"/>
                </a:cubicBezTo>
                <a:cubicBezTo>
                  <a:pt x="67" y="75"/>
                  <a:pt x="67" y="75"/>
                  <a:pt x="67" y="75"/>
                </a:cubicBezTo>
                <a:cubicBezTo>
                  <a:pt x="65" y="77"/>
                  <a:pt x="62" y="78"/>
                  <a:pt x="59" y="79"/>
                </a:cubicBezTo>
                <a:lnTo>
                  <a:pt x="59" y="81"/>
                </a:lnTo>
                <a:close/>
                <a:moveTo>
                  <a:pt x="23" y="29"/>
                </a:moveTo>
                <a:cubicBezTo>
                  <a:pt x="23" y="13"/>
                  <a:pt x="36" y="0"/>
                  <a:pt x="52" y="0"/>
                </a:cubicBezTo>
                <a:cubicBezTo>
                  <a:pt x="68" y="0"/>
                  <a:pt x="81" y="13"/>
                  <a:pt x="81" y="29"/>
                </a:cubicBezTo>
                <a:cubicBezTo>
                  <a:pt x="81" y="46"/>
                  <a:pt x="68" y="59"/>
                  <a:pt x="52" y="59"/>
                </a:cubicBezTo>
                <a:cubicBezTo>
                  <a:pt x="36" y="59"/>
                  <a:pt x="23" y="46"/>
                  <a:pt x="23" y="2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noEditPoints="1"/>
          </p:cNvSpPr>
          <p:nvPr/>
        </p:nvSpPr>
        <p:spPr bwMode="auto">
          <a:xfrm>
            <a:off x="8164771" y="2219990"/>
            <a:ext cx="508688" cy="537020"/>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998819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par>
                                    <p:cTn id="8" presetID="2" presetClass="entr" presetSubtype="1" fill="hold" nodeType="withEffect" p14:presetBounceEnd="60000">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14:bounceEnd="60000">
                                          <p:cBhvr additive="base">
                                            <p:cTn id="10" dur="500" fill="hold"/>
                                            <p:tgtEl>
                                              <p:spTgt spid="3"/>
                                            </p:tgtEl>
                                            <p:attrNameLst>
                                              <p:attrName>ppt_x</p:attrName>
                                            </p:attrNameLst>
                                          </p:cBhvr>
                                          <p:tavLst>
                                            <p:tav tm="0">
                                              <p:val>
                                                <p:strVal val="#ppt_x"/>
                                              </p:val>
                                            </p:tav>
                                            <p:tav tm="100000">
                                              <p:val>
                                                <p:strVal val="#ppt_x"/>
                                              </p:val>
                                            </p:tav>
                                          </p:tavLst>
                                        </p:anim>
                                        <p:anim calcmode="lin" valueType="num" p14:bounceEnd="60000">
                                          <p:cBhvr additive="base">
                                            <p:cTn id="11" dur="500" fill="hold"/>
                                            <p:tgtEl>
                                              <p:spTgt spid="3"/>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10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childTnLst>
                              </p:cTn>
                            </p:par>
                            <p:par>
                              <p:cTn id="15" fill="hold">
                                <p:stCondLst>
                                  <p:cond delay="600"/>
                                </p:stCondLst>
                                <p:childTnLst>
                                  <p:par>
                                    <p:cTn id="16" presetID="2" presetClass="entr" presetSubtype="1" fill="hold" nodeType="afterEffect" p14:presetBounceEnd="60000">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14:bounceEnd="60000">
                                          <p:cBhvr additive="base">
                                            <p:cTn id="18"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19" dur="500" fill="hold"/>
                                            <p:tgtEl>
                                              <p:spTgt spid="4"/>
                                            </p:tgtEl>
                                            <p:attrNameLst>
                                              <p:attrName>ppt_y</p:attrName>
                                            </p:attrNameLst>
                                          </p:cBhvr>
                                          <p:tavLst>
                                            <p:tav tm="0">
                                              <p:val>
                                                <p:strVal val="0-#ppt_h/2"/>
                                              </p:val>
                                            </p:tav>
                                            <p:tav tm="100000">
                                              <p:val>
                                                <p:strVal val="#ppt_y"/>
                                              </p:val>
                                            </p:tav>
                                          </p:tavLst>
                                        </p:anim>
                                      </p:childTnLst>
                                    </p:cTn>
                                  </p:par>
                                </p:childTnLst>
                              </p:cTn>
                            </p:par>
                            <p:par>
                              <p:cTn id="20" fill="hold">
                                <p:stCondLst>
                                  <p:cond delay="1100"/>
                                </p:stCondLst>
                                <p:childTnLst>
                                  <p:par>
                                    <p:cTn id="21" presetID="2" presetClass="entr" presetSubtype="1" fill="hold" nodeType="afterEffect" p14:presetBounceEnd="60000">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14:bounceEnd="60000">
                                          <p:cBhvr additive="base">
                                            <p:cTn id="23" dur="500" fill="hold"/>
                                            <p:tgtEl>
                                              <p:spTgt spid="6"/>
                                            </p:tgtEl>
                                            <p:attrNameLst>
                                              <p:attrName>ppt_x</p:attrName>
                                            </p:attrNameLst>
                                          </p:cBhvr>
                                          <p:tavLst>
                                            <p:tav tm="0">
                                              <p:val>
                                                <p:strVal val="#ppt_x"/>
                                              </p:val>
                                            </p:tav>
                                            <p:tav tm="100000">
                                              <p:val>
                                                <p:strVal val="#ppt_x"/>
                                              </p:val>
                                            </p:tav>
                                          </p:tavLst>
                                        </p:anim>
                                        <p:anim calcmode="lin" valueType="num" p14:bounceEnd="60000">
                                          <p:cBhvr additive="base">
                                            <p:cTn id="24" dur="500" fill="hold"/>
                                            <p:tgtEl>
                                              <p:spTgt spid="6"/>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 presetClass="entr" presetSubtype="1" fill="hold" nodeType="afterEffect" p14:presetBounceEnd="60000">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14:bounceEnd="60000">
                                          <p:cBhvr additive="base">
                                            <p:cTn id="28" dur="5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29" dur="500" fill="hold"/>
                                            <p:tgtEl>
                                              <p:spTgt spid="7"/>
                                            </p:tgtEl>
                                            <p:attrNameLst>
                                              <p:attrName>ppt_y</p:attrName>
                                            </p:attrNameLst>
                                          </p:cBhvr>
                                          <p:tavLst>
                                            <p:tav tm="0">
                                              <p:val>
                                                <p:strVal val="0-#ppt_h/2"/>
                                              </p:val>
                                            </p:tav>
                                            <p:tav tm="100000">
                                              <p:val>
                                                <p:strVal val="#ppt_y"/>
                                              </p:val>
                                            </p:tav>
                                          </p:tavLst>
                                        </p:anim>
                                      </p:childTnLst>
                                    </p:cTn>
                                  </p:par>
                                </p:childTnLst>
                              </p:cTn>
                            </p:par>
                            <p:par>
                              <p:cTn id="30" fill="hold">
                                <p:stCondLst>
                                  <p:cond delay="2100"/>
                                </p:stCondLst>
                                <p:childTnLst>
                                  <p:par>
                                    <p:cTn id="31" presetID="2" presetClass="entr" presetSubtype="1" fill="hold" nodeType="afterEffect" p14:presetBounceEnd="60000">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14:bounceEnd="60000">
                                          <p:cBhvr additive="base">
                                            <p:cTn id="33" dur="500" fill="hold"/>
                                            <p:tgtEl>
                                              <p:spTgt spid="8"/>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8"/>
                                            </p:tgtEl>
                                            <p:attrNameLst>
                                              <p:attrName>ppt_y</p:attrName>
                                            </p:attrNameLst>
                                          </p:cBhvr>
                                          <p:tavLst>
                                            <p:tav tm="0">
                                              <p:val>
                                                <p:strVal val="0-#ppt_h/2"/>
                                              </p:val>
                                            </p:tav>
                                            <p:tav tm="100000">
                                              <p:val>
                                                <p:strVal val="#ppt_y"/>
                                              </p:val>
                                            </p:tav>
                                          </p:tavLst>
                                        </p:anim>
                                      </p:childTnLst>
                                    </p:cTn>
                                  </p:par>
                                  <p:par>
                                    <p:cTn id="35" presetID="10" presetClass="entr" presetSubtype="0" fill="hold" nodeType="withEffect">
                                      <p:stCondLst>
                                        <p:cond delay="1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2700"/>
                                </p:stCondLst>
                                <p:childTnLst>
                                  <p:par>
                                    <p:cTn id="39" presetID="53" presetClass="entr" presetSubtype="16"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Effect transition="in" filter="fade">
                                          <p:cBhvr>
                                            <p:cTn id="43" dur="500"/>
                                            <p:tgtEl>
                                              <p:spTgt spid="28"/>
                                            </p:tgtEl>
                                          </p:cBhvr>
                                        </p:animEffect>
                                      </p:childTnLst>
                                    </p:cTn>
                                  </p:par>
                                </p:childTnLst>
                              </p:cTn>
                            </p:par>
                            <p:par>
                              <p:cTn id="44" fill="hold">
                                <p:stCondLst>
                                  <p:cond delay="32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37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4200"/>
                                </p:stCondLst>
                                <p:childTnLst>
                                  <p:par>
                                    <p:cTn id="53" presetID="53" presetClass="entr" presetSubtype="16"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childTnLst>
                              </p:cTn>
                            </p:par>
                            <p:par>
                              <p:cTn id="58" fill="hold">
                                <p:stCondLst>
                                  <p:cond delay="4700"/>
                                </p:stCondLst>
                                <p:childTnLst>
                                  <p:par>
                                    <p:cTn id="59" presetID="10"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par>
                              <p:cTn id="62" fill="hold">
                                <p:stCondLst>
                                  <p:cond delay="5200"/>
                                </p:stCondLst>
                                <p:childTnLst>
                                  <p:par>
                                    <p:cTn id="63" presetID="10"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700"/>
                                </p:stCondLst>
                                <p:childTnLst>
                                  <p:par>
                                    <p:cTn id="67" presetID="53" presetClass="entr" presetSubtype="16"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6200"/>
                                </p:stCondLst>
                                <p:childTnLst>
                                  <p:par>
                                    <p:cTn id="73" presetID="10" presetClass="entr" presetSubtype="0"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500"/>
                                            <p:tgtEl>
                                              <p:spTgt spid="13"/>
                                            </p:tgtEl>
                                          </p:cBhvr>
                                        </p:animEffect>
                                      </p:childTnLst>
                                    </p:cTn>
                                  </p:par>
                                </p:childTnLst>
                              </p:cTn>
                            </p:par>
                            <p:par>
                              <p:cTn id="76" fill="hold">
                                <p:stCondLst>
                                  <p:cond delay="6700"/>
                                </p:stCondLst>
                                <p:childTnLst>
                                  <p:par>
                                    <p:cTn id="77" presetID="10"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500"/>
                                            <p:tgtEl>
                                              <p:spTgt spid="17"/>
                                            </p:tgtEl>
                                          </p:cBhvr>
                                        </p:animEffect>
                                      </p:childTnLst>
                                    </p:cTn>
                                  </p:par>
                                </p:childTnLst>
                              </p:cTn>
                            </p:par>
                            <p:par>
                              <p:cTn id="80" fill="hold">
                                <p:stCondLst>
                                  <p:cond delay="7200"/>
                                </p:stCondLst>
                                <p:childTnLst>
                                  <p:par>
                                    <p:cTn id="81" presetID="53" presetClass="entr" presetSubtype="16"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fltVal val="0"/>
                                              </p:val>
                                            </p:tav>
                                            <p:tav tm="100000">
                                              <p:val>
                                                <p:strVal val="#ppt_w"/>
                                              </p:val>
                                            </p:tav>
                                          </p:tavLst>
                                        </p:anim>
                                        <p:anim calcmode="lin" valueType="num">
                                          <p:cBhvr>
                                            <p:cTn id="84" dur="500" fill="hold"/>
                                            <p:tgtEl>
                                              <p:spTgt spid="29"/>
                                            </p:tgtEl>
                                            <p:attrNameLst>
                                              <p:attrName>ppt_h</p:attrName>
                                            </p:attrNameLst>
                                          </p:cBhvr>
                                          <p:tavLst>
                                            <p:tav tm="0">
                                              <p:val>
                                                <p:fltVal val="0"/>
                                              </p:val>
                                            </p:tav>
                                            <p:tav tm="100000">
                                              <p:val>
                                                <p:strVal val="#ppt_h"/>
                                              </p:val>
                                            </p:tav>
                                          </p:tavLst>
                                        </p:anim>
                                        <p:animEffect transition="in" filter="fade">
                                          <p:cBhvr>
                                            <p:cTn id="85" dur="500"/>
                                            <p:tgtEl>
                                              <p:spTgt spid="29"/>
                                            </p:tgtEl>
                                          </p:cBhvr>
                                        </p:animEffect>
                                      </p:childTnLst>
                                    </p:cTn>
                                  </p:par>
                                </p:childTnLst>
                              </p:cTn>
                            </p:par>
                            <p:par>
                              <p:cTn id="86" fill="hold">
                                <p:stCondLst>
                                  <p:cond delay="7700"/>
                                </p:stCondLst>
                                <p:childTnLst>
                                  <p:par>
                                    <p:cTn id="87" presetID="10" presetClass="entr" presetSubtype="0"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fade">
                                          <p:cBhvr>
                                            <p:cTn id="89" dur="500"/>
                                            <p:tgtEl>
                                              <p:spTgt spid="12"/>
                                            </p:tgtEl>
                                          </p:cBhvr>
                                        </p:animEffect>
                                      </p:childTnLst>
                                    </p:cTn>
                                  </p:par>
                                </p:childTnLst>
                              </p:cTn>
                            </p:par>
                            <p:par>
                              <p:cTn id="90" fill="hold">
                                <p:stCondLst>
                                  <p:cond delay="8200"/>
                                </p:stCondLst>
                                <p:childTnLst>
                                  <p:par>
                                    <p:cTn id="91" presetID="10" presetClass="entr" presetSubtype="0"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childTnLst>
                              </p:cTn>
                            </p:par>
                            <p:par>
                              <p:cTn id="94" fill="hold">
                                <p:stCondLst>
                                  <p:cond delay="8700"/>
                                </p:stCondLst>
                                <p:childTnLst>
                                  <p:par>
                                    <p:cTn id="95" presetID="53" presetClass="entr" presetSubtype="16"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p:cTn id="97" dur="500" fill="hold"/>
                                            <p:tgtEl>
                                              <p:spTgt spid="26"/>
                                            </p:tgtEl>
                                            <p:attrNameLst>
                                              <p:attrName>ppt_w</p:attrName>
                                            </p:attrNameLst>
                                          </p:cBhvr>
                                          <p:tavLst>
                                            <p:tav tm="0">
                                              <p:val>
                                                <p:fltVal val="0"/>
                                              </p:val>
                                            </p:tav>
                                            <p:tav tm="100000">
                                              <p:val>
                                                <p:strVal val="#ppt_w"/>
                                              </p:val>
                                            </p:tav>
                                          </p:tavLst>
                                        </p:anim>
                                        <p:anim calcmode="lin" valueType="num">
                                          <p:cBhvr>
                                            <p:cTn id="98" dur="500" fill="hold"/>
                                            <p:tgtEl>
                                              <p:spTgt spid="26"/>
                                            </p:tgtEl>
                                            <p:attrNameLst>
                                              <p:attrName>ppt_h</p:attrName>
                                            </p:attrNameLst>
                                          </p:cBhvr>
                                          <p:tavLst>
                                            <p:tav tm="0">
                                              <p:val>
                                                <p:fltVal val="0"/>
                                              </p:val>
                                            </p:tav>
                                            <p:tav tm="100000">
                                              <p:val>
                                                <p:strVal val="#ppt_h"/>
                                              </p:val>
                                            </p:tav>
                                          </p:tavLst>
                                        </p:anim>
                                        <p:animEffect transition="in" filter="fade">
                                          <p:cBhvr>
                                            <p:cTn id="99" dur="500"/>
                                            <p:tgtEl>
                                              <p:spTgt spid="26"/>
                                            </p:tgtEl>
                                          </p:cBhvr>
                                        </p:animEffect>
                                      </p:childTnLst>
                                    </p:cTn>
                                  </p:par>
                                </p:childTnLst>
                              </p:cTn>
                            </p:par>
                            <p:par>
                              <p:cTn id="100" fill="hold">
                                <p:stCondLst>
                                  <p:cond delay="9200"/>
                                </p:stCondLst>
                                <p:childTnLst>
                                  <p:par>
                                    <p:cTn id="101" presetID="10" presetClass="entr" presetSubtype="0" fill="hold" grpId="0" nodeType="afterEffect">
                                      <p:stCondLst>
                                        <p:cond delay="0"/>
                                      </p:stCondLst>
                                      <p:childTnLst>
                                        <p:set>
                                          <p:cBhvr>
                                            <p:cTn id="102" dur="1" fill="hold">
                                              <p:stCondLst>
                                                <p:cond delay="0"/>
                                              </p:stCondLst>
                                            </p:cTn>
                                            <p:tgtEl>
                                              <p:spTgt spid="15"/>
                                            </p:tgtEl>
                                            <p:attrNameLst>
                                              <p:attrName>style.visibility</p:attrName>
                                            </p:attrNameLst>
                                          </p:cBhvr>
                                          <p:to>
                                            <p:strVal val="visible"/>
                                          </p:to>
                                        </p:set>
                                        <p:animEffect transition="in" filter="fade">
                                          <p:cBhvr>
                                            <p:cTn id="10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0" grpId="0"/>
          <p:bldP spid="11" grpId="0"/>
          <p:bldP spid="12" grpId="0"/>
          <p:bldP spid="13" grpId="0"/>
          <p:bldP spid="14" grpId="0"/>
          <p:bldP spid="15" grpId="0"/>
          <p:bldP spid="16" grpId="0"/>
          <p:bldP spid="17" grpId="0"/>
          <p:bldP spid="18" grpId="0"/>
          <p:bldP spid="24" grpId="0" animBg="1"/>
          <p:bldP spid="26" grpId="0" animBg="1"/>
          <p:bldP spid="27" grpId="0" animBg="1"/>
          <p:bldP spid="28" grpId="0" animBg="1"/>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par>
                                    <p:cTn id="8" presetID="2" presetClass="entr" presetSubtype="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10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childTnLst>
                              </p:cTn>
                            </p:par>
                            <p:par>
                              <p:cTn id="15" fill="hold">
                                <p:stCondLst>
                                  <p:cond delay="600"/>
                                </p:stCondLst>
                                <p:childTnLst>
                                  <p:par>
                                    <p:cTn id="16" presetID="2" presetClass="entr" presetSubtype="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0-#ppt_h/2"/>
                                              </p:val>
                                            </p:tav>
                                            <p:tav tm="100000">
                                              <p:val>
                                                <p:strVal val="#ppt_y"/>
                                              </p:val>
                                            </p:tav>
                                          </p:tavLst>
                                        </p:anim>
                                      </p:childTnLst>
                                    </p:cTn>
                                  </p:par>
                                </p:childTnLst>
                              </p:cTn>
                            </p:par>
                            <p:par>
                              <p:cTn id="20" fill="hold">
                                <p:stCondLst>
                                  <p:cond delay="1100"/>
                                </p:stCondLst>
                                <p:childTnLst>
                                  <p:par>
                                    <p:cTn id="21" presetID="2" presetClass="entr" presetSubtype="1"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 presetClass="entr" presetSubtype="1"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0-#ppt_h/2"/>
                                              </p:val>
                                            </p:tav>
                                            <p:tav tm="100000">
                                              <p:val>
                                                <p:strVal val="#ppt_y"/>
                                              </p:val>
                                            </p:tav>
                                          </p:tavLst>
                                        </p:anim>
                                      </p:childTnLst>
                                    </p:cTn>
                                  </p:par>
                                </p:childTnLst>
                              </p:cTn>
                            </p:par>
                            <p:par>
                              <p:cTn id="30" fill="hold">
                                <p:stCondLst>
                                  <p:cond delay="2100"/>
                                </p:stCondLst>
                                <p:childTnLst>
                                  <p:par>
                                    <p:cTn id="31" presetID="2" presetClass="entr" presetSubtype="1"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0-#ppt_h/2"/>
                                              </p:val>
                                            </p:tav>
                                            <p:tav tm="100000">
                                              <p:val>
                                                <p:strVal val="#ppt_y"/>
                                              </p:val>
                                            </p:tav>
                                          </p:tavLst>
                                        </p:anim>
                                      </p:childTnLst>
                                    </p:cTn>
                                  </p:par>
                                  <p:par>
                                    <p:cTn id="35" presetID="10" presetClass="entr" presetSubtype="0" fill="hold" nodeType="withEffect">
                                      <p:stCondLst>
                                        <p:cond delay="1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2700"/>
                                </p:stCondLst>
                                <p:childTnLst>
                                  <p:par>
                                    <p:cTn id="39" presetID="53" presetClass="entr" presetSubtype="16"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Effect transition="in" filter="fade">
                                          <p:cBhvr>
                                            <p:cTn id="43" dur="500"/>
                                            <p:tgtEl>
                                              <p:spTgt spid="28"/>
                                            </p:tgtEl>
                                          </p:cBhvr>
                                        </p:animEffect>
                                      </p:childTnLst>
                                    </p:cTn>
                                  </p:par>
                                </p:childTnLst>
                              </p:cTn>
                            </p:par>
                            <p:par>
                              <p:cTn id="44" fill="hold">
                                <p:stCondLst>
                                  <p:cond delay="32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37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4200"/>
                                </p:stCondLst>
                                <p:childTnLst>
                                  <p:par>
                                    <p:cTn id="53" presetID="53" presetClass="entr" presetSubtype="16"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childTnLst>
                              </p:cTn>
                            </p:par>
                            <p:par>
                              <p:cTn id="58" fill="hold">
                                <p:stCondLst>
                                  <p:cond delay="4700"/>
                                </p:stCondLst>
                                <p:childTnLst>
                                  <p:par>
                                    <p:cTn id="59" presetID="10"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par>
                              <p:cTn id="62" fill="hold">
                                <p:stCondLst>
                                  <p:cond delay="5200"/>
                                </p:stCondLst>
                                <p:childTnLst>
                                  <p:par>
                                    <p:cTn id="63" presetID="10"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700"/>
                                </p:stCondLst>
                                <p:childTnLst>
                                  <p:par>
                                    <p:cTn id="67" presetID="53" presetClass="entr" presetSubtype="16"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6200"/>
                                </p:stCondLst>
                                <p:childTnLst>
                                  <p:par>
                                    <p:cTn id="73" presetID="10" presetClass="entr" presetSubtype="0"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500"/>
                                            <p:tgtEl>
                                              <p:spTgt spid="13"/>
                                            </p:tgtEl>
                                          </p:cBhvr>
                                        </p:animEffect>
                                      </p:childTnLst>
                                    </p:cTn>
                                  </p:par>
                                </p:childTnLst>
                              </p:cTn>
                            </p:par>
                            <p:par>
                              <p:cTn id="76" fill="hold">
                                <p:stCondLst>
                                  <p:cond delay="6700"/>
                                </p:stCondLst>
                                <p:childTnLst>
                                  <p:par>
                                    <p:cTn id="77" presetID="10"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500"/>
                                            <p:tgtEl>
                                              <p:spTgt spid="17"/>
                                            </p:tgtEl>
                                          </p:cBhvr>
                                        </p:animEffect>
                                      </p:childTnLst>
                                    </p:cTn>
                                  </p:par>
                                </p:childTnLst>
                              </p:cTn>
                            </p:par>
                            <p:par>
                              <p:cTn id="80" fill="hold">
                                <p:stCondLst>
                                  <p:cond delay="7200"/>
                                </p:stCondLst>
                                <p:childTnLst>
                                  <p:par>
                                    <p:cTn id="81" presetID="53" presetClass="entr" presetSubtype="16"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fltVal val="0"/>
                                              </p:val>
                                            </p:tav>
                                            <p:tav tm="100000">
                                              <p:val>
                                                <p:strVal val="#ppt_w"/>
                                              </p:val>
                                            </p:tav>
                                          </p:tavLst>
                                        </p:anim>
                                        <p:anim calcmode="lin" valueType="num">
                                          <p:cBhvr>
                                            <p:cTn id="84" dur="500" fill="hold"/>
                                            <p:tgtEl>
                                              <p:spTgt spid="29"/>
                                            </p:tgtEl>
                                            <p:attrNameLst>
                                              <p:attrName>ppt_h</p:attrName>
                                            </p:attrNameLst>
                                          </p:cBhvr>
                                          <p:tavLst>
                                            <p:tav tm="0">
                                              <p:val>
                                                <p:fltVal val="0"/>
                                              </p:val>
                                            </p:tav>
                                            <p:tav tm="100000">
                                              <p:val>
                                                <p:strVal val="#ppt_h"/>
                                              </p:val>
                                            </p:tav>
                                          </p:tavLst>
                                        </p:anim>
                                        <p:animEffect transition="in" filter="fade">
                                          <p:cBhvr>
                                            <p:cTn id="85" dur="500"/>
                                            <p:tgtEl>
                                              <p:spTgt spid="29"/>
                                            </p:tgtEl>
                                          </p:cBhvr>
                                        </p:animEffect>
                                      </p:childTnLst>
                                    </p:cTn>
                                  </p:par>
                                </p:childTnLst>
                              </p:cTn>
                            </p:par>
                            <p:par>
                              <p:cTn id="86" fill="hold">
                                <p:stCondLst>
                                  <p:cond delay="7700"/>
                                </p:stCondLst>
                                <p:childTnLst>
                                  <p:par>
                                    <p:cTn id="87" presetID="10" presetClass="entr" presetSubtype="0"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fade">
                                          <p:cBhvr>
                                            <p:cTn id="89" dur="500"/>
                                            <p:tgtEl>
                                              <p:spTgt spid="12"/>
                                            </p:tgtEl>
                                          </p:cBhvr>
                                        </p:animEffect>
                                      </p:childTnLst>
                                    </p:cTn>
                                  </p:par>
                                </p:childTnLst>
                              </p:cTn>
                            </p:par>
                            <p:par>
                              <p:cTn id="90" fill="hold">
                                <p:stCondLst>
                                  <p:cond delay="8200"/>
                                </p:stCondLst>
                                <p:childTnLst>
                                  <p:par>
                                    <p:cTn id="91" presetID="10" presetClass="entr" presetSubtype="0"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childTnLst>
                              </p:cTn>
                            </p:par>
                            <p:par>
                              <p:cTn id="94" fill="hold">
                                <p:stCondLst>
                                  <p:cond delay="8700"/>
                                </p:stCondLst>
                                <p:childTnLst>
                                  <p:par>
                                    <p:cTn id="95" presetID="53" presetClass="entr" presetSubtype="16"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p:cTn id="97" dur="500" fill="hold"/>
                                            <p:tgtEl>
                                              <p:spTgt spid="26"/>
                                            </p:tgtEl>
                                            <p:attrNameLst>
                                              <p:attrName>ppt_w</p:attrName>
                                            </p:attrNameLst>
                                          </p:cBhvr>
                                          <p:tavLst>
                                            <p:tav tm="0">
                                              <p:val>
                                                <p:fltVal val="0"/>
                                              </p:val>
                                            </p:tav>
                                            <p:tav tm="100000">
                                              <p:val>
                                                <p:strVal val="#ppt_w"/>
                                              </p:val>
                                            </p:tav>
                                          </p:tavLst>
                                        </p:anim>
                                        <p:anim calcmode="lin" valueType="num">
                                          <p:cBhvr>
                                            <p:cTn id="98" dur="500" fill="hold"/>
                                            <p:tgtEl>
                                              <p:spTgt spid="26"/>
                                            </p:tgtEl>
                                            <p:attrNameLst>
                                              <p:attrName>ppt_h</p:attrName>
                                            </p:attrNameLst>
                                          </p:cBhvr>
                                          <p:tavLst>
                                            <p:tav tm="0">
                                              <p:val>
                                                <p:fltVal val="0"/>
                                              </p:val>
                                            </p:tav>
                                            <p:tav tm="100000">
                                              <p:val>
                                                <p:strVal val="#ppt_h"/>
                                              </p:val>
                                            </p:tav>
                                          </p:tavLst>
                                        </p:anim>
                                        <p:animEffect transition="in" filter="fade">
                                          <p:cBhvr>
                                            <p:cTn id="99" dur="500"/>
                                            <p:tgtEl>
                                              <p:spTgt spid="26"/>
                                            </p:tgtEl>
                                          </p:cBhvr>
                                        </p:animEffect>
                                      </p:childTnLst>
                                    </p:cTn>
                                  </p:par>
                                </p:childTnLst>
                              </p:cTn>
                            </p:par>
                            <p:par>
                              <p:cTn id="100" fill="hold">
                                <p:stCondLst>
                                  <p:cond delay="9200"/>
                                </p:stCondLst>
                                <p:childTnLst>
                                  <p:par>
                                    <p:cTn id="101" presetID="10" presetClass="entr" presetSubtype="0" fill="hold" grpId="0" nodeType="afterEffect">
                                      <p:stCondLst>
                                        <p:cond delay="0"/>
                                      </p:stCondLst>
                                      <p:childTnLst>
                                        <p:set>
                                          <p:cBhvr>
                                            <p:cTn id="102" dur="1" fill="hold">
                                              <p:stCondLst>
                                                <p:cond delay="0"/>
                                              </p:stCondLst>
                                            </p:cTn>
                                            <p:tgtEl>
                                              <p:spTgt spid="15"/>
                                            </p:tgtEl>
                                            <p:attrNameLst>
                                              <p:attrName>style.visibility</p:attrName>
                                            </p:attrNameLst>
                                          </p:cBhvr>
                                          <p:to>
                                            <p:strVal val="visible"/>
                                          </p:to>
                                        </p:set>
                                        <p:animEffect transition="in" filter="fade">
                                          <p:cBhvr>
                                            <p:cTn id="10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0" grpId="0"/>
          <p:bldP spid="11" grpId="0"/>
          <p:bldP spid="12" grpId="0"/>
          <p:bldP spid="13" grpId="0"/>
          <p:bldP spid="14" grpId="0"/>
          <p:bldP spid="15" grpId="0"/>
          <p:bldP spid="16" grpId="0"/>
          <p:bldP spid="17" grpId="0"/>
          <p:bldP spid="18" grpId="0"/>
          <p:bldP spid="24" grpId="0" animBg="1"/>
          <p:bldP spid="26" grpId="0" animBg="1"/>
          <p:bldP spid="27" grpId="0" animBg="1"/>
          <p:bldP spid="28" grpId="0" animBg="1"/>
          <p:bldP spid="29"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Radial Venn</a:t>
            </a:r>
          </a:p>
        </p:txBody>
      </p:sp>
      <p:sp>
        <p:nvSpPr>
          <p:cNvPr id="4" name="Oval 3"/>
          <p:cNvSpPr/>
          <p:nvPr/>
        </p:nvSpPr>
        <p:spPr>
          <a:xfrm>
            <a:off x="4039083" y="1759614"/>
            <a:ext cx="1792501" cy="1792500"/>
          </a:xfrm>
          <a:prstGeom prst="ellipse">
            <a:avLst/>
          </a:prstGeom>
          <a:solidFill>
            <a:schemeClr val="accent1"/>
          </a:solidFill>
          <a:ln w="3175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6359957" y="1738009"/>
            <a:ext cx="1792501" cy="1792500"/>
          </a:xfrm>
          <a:prstGeom prst="ellipse">
            <a:avLst/>
          </a:prstGeom>
          <a:solidFill>
            <a:schemeClr val="accent2"/>
          </a:solidFill>
          <a:ln w="3175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6359957" y="4073886"/>
            <a:ext cx="1792501" cy="1792500"/>
          </a:xfrm>
          <a:prstGeom prst="ellipse">
            <a:avLst/>
          </a:prstGeom>
          <a:solidFill>
            <a:schemeClr val="accent3"/>
          </a:solidFill>
          <a:ln w="3175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4039083" y="4051360"/>
            <a:ext cx="1792501" cy="1792500"/>
          </a:xfrm>
          <a:prstGeom prst="ellipse">
            <a:avLst/>
          </a:prstGeom>
          <a:solidFill>
            <a:schemeClr val="accent4"/>
          </a:solidFill>
          <a:ln w="3175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p:cNvSpPr/>
          <p:nvPr/>
        </p:nvSpPr>
        <p:spPr>
          <a:xfrm>
            <a:off x="4970849" y="2637726"/>
            <a:ext cx="2223395" cy="2223394"/>
          </a:xfrm>
          <a:prstGeom prst="ellipse">
            <a:avLst/>
          </a:prstGeom>
          <a:noFill/>
          <a:ln w="28575">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094340" y="2953481"/>
            <a:ext cx="249565" cy="249565"/>
          </a:xfrm>
          <a:prstGeom prst="ellipse">
            <a:avLst/>
          </a:prstGeom>
          <a:solidFill>
            <a:schemeClr val="accent1">
              <a:lumMod val="60000"/>
              <a:lumOff val="40000"/>
            </a:schemeClr>
          </a:solidFill>
          <a:ln w="1905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p:cNvSpPr/>
          <p:nvPr/>
        </p:nvSpPr>
        <p:spPr>
          <a:xfrm>
            <a:off x="6841037" y="2953481"/>
            <a:ext cx="249565" cy="249565"/>
          </a:xfrm>
          <a:prstGeom prst="ellipse">
            <a:avLst/>
          </a:prstGeom>
          <a:solidFill>
            <a:schemeClr val="accent2">
              <a:lumMod val="60000"/>
              <a:lumOff val="40000"/>
            </a:schemeClr>
          </a:solidFill>
          <a:ln w="1905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p:cNvSpPr/>
          <p:nvPr/>
        </p:nvSpPr>
        <p:spPr>
          <a:xfrm>
            <a:off x="5094340" y="4312506"/>
            <a:ext cx="249565" cy="249565"/>
          </a:xfrm>
          <a:prstGeom prst="ellipse">
            <a:avLst/>
          </a:prstGeom>
          <a:solidFill>
            <a:schemeClr val="accent4">
              <a:lumMod val="60000"/>
              <a:lumOff val="40000"/>
            </a:schemeClr>
          </a:solidFill>
          <a:ln w="1905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p:cNvSpPr/>
          <p:nvPr/>
        </p:nvSpPr>
        <p:spPr>
          <a:xfrm>
            <a:off x="6841037" y="4312506"/>
            <a:ext cx="249565" cy="249565"/>
          </a:xfrm>
          <a:prstGeom prst="ellipse">
            <a:avLst/>
          </a:prstGeom>
          <a:solidFill>
            <a:schemeClr val="accent3">
              <a:lumMod val="60000"/>
              <a:lumOff val="40000"/>
            </a:schemeClr>
          </a:solidFill>
          <a:ln w="1905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3"/>
          <p:cNvSpPr txBox="1">
            <a:spLocks/>
          </p:cNvSpPr>
          <p:nvPr/>
        </p:nvSpPr>
        <p:spPr bwMode="auto">
          <a:xfrm>
            <a:off x="4188573" y="2299796"/>
            <a:ext cx="1493520" cy="49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b="1" dirty="0">
                <a:solidFill>
                  <a:schemeClr val="bg2"/>
                </a:solidFill>
                <a:latin typeface="+mj-lt"/>
                <a:cs typeface="Lato Regular"/>
              </a:rPr>
              <a:t>Idea</a:t>
            </a:r>
          </a:p>
        </p:txBody>
      </p:sp>
      <p:sp>
        <p:nvSpPr>
          <p:cNvPr id="15" name="Title 13"/>
          <p:cNvSpPr txBox="1">
            <a:spLocks/>
          </p:cNvSpPr>
          <p:nvPr/>
        </p:nvSpPr>
        <p:spPr bwMode="auto">
          <a:xfrm>
            <a:off x="3869171" y="4971073"/>
            <a:ext cx="2120546" cy="49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b="1" dirty="0" err="1">
                <a:solidFill>
                  <a:schemeClr val="bg2"/>
                </a:solidFill>
                <a:latin typeface="+mj-lt"/>
                <a:cs typeface="Lato Regular"/>
              </a:rPr>
              <a:t>Brainstroming</a:t>
            </a:r>
            <a:endParaRPr lang="en-US" sz="1600" b="1" dirty="0">
              <a:solidFill>
                <a:schemeClr val="bg2"/>
              </a:solidFill>
              <a:latin typeface="+mj-lt"/>
              <a:cs typeface="Lato Regular"/>
            </a:endParaRPr>
          </a:p>
        </p:txBody>
      </p:sp>
      <p:sp>
        <p:nvSpPr>
          <p:cNvPr id="17" name="Title 13"/>
          <p:cNvSpPr txBox="1">
            <a:spLocks/>
          </p:cNvSpPr>
          <p:nvPr/>
        </p:nvSpPr>
        <p:spPr bwMode="auto">
          <a:xfrm>
            <a:off x="6509447" y="2299796"/>
            <a:ext cx="1493520" cy="49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b="1" dirty="0">
                <a:solidFill>
                  <a:schemeClr val="bg2"/>
                </a:solidFill>
                <a:latin typeface="+mj-lt"/>
                <a:cs typeface="Lato Regular"/>
              </a:rPr>
              <a:t>Strategy</a:t>
            </a:r>
          </a:p>
        </p:txBody>
      </p:sp>
      <p:sp>
        <p:nvSpPr>
          <p:cNvPr id="18" name="Title 13"/>
          <p:cNvSpPr txBox="1">
            <a:spLocks/>
          </p:cNvSpPr>
          <p:nvPr/>
        </p:nvSpPr>
        <p:spPr bwMode="auto">
          <a:xfrm>
            <a:off x="6509447" y="4971073"/>
            <a:ext cx="1493520" cy="49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785" tIns="121892" rIns="243785" bIns="121892" anchor="ct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600" b="1" dirty="0">
                <a:solidFill>
                  <a:schemeClr val="bg2"/>
                </a:solidFill>
                <a:latin typeface="+mj-lt"/>
                <a:cs typeface="Lato Regular"/>
              </a:rPr>
              <a:t>Process</a:t>
            </a:r>
          </a:p>
        </p:txBody>
      </p:sp>
      <p:sp>
        <p:nvSpPr>
          <p:cNvPr id="19" name="TextBox 18"/>
          <p:cNvSpPr txBox="1"/>
          <p:nvPr/>
        </p:nvSpPr>
        <p:spPr>
          <a:xfrm>
            <a:off x="8866476" y="2051719"/>
            <a:ext cx="603865" cy="257369"/>
          </a:xfrm>
          <a:prstGeom prst="rect">
            <a:avLst/>
          </a:prstGeom>
          <a:noFill/>
        </p:spPr>
        <p:txBody>
          <a:bodyPr wrap="none" lIns="72000" tIns="36000" rIns="72000" bIns="36000" rtlCol="0" anchor="t">
            <a:spAutoFit/>
          </a:bodyPr>
          <a:lstStyle/>
          <a:p>
            <a:r>
              <a:rPr lang="en-US" sz="1200" b="1" dirty="0">
                <a:latin typeface="+mj-lt"/>
              </a:rPr>
              <a:t>Set Up</a:t>
            </a:r>
            <a:endParaRPr lang="id-ID" sz="1200" b="1" dirty="0">
              <a:latin typeface="+mj-lt"/>
            </a:endParaRPr>
          </a:p>
        </p:txBody>
      </p:sp>
      <p:sp>
        <p:nvSpPr>
          <p:cNvPr id="20" name="Rectangle 19"/>
          <p:cNvSpPr/>
          <p:nvPr/>
        </p:nvSpPr>
        <p:spPr>
          <a:xfrm>
            <a:off x="8866476" y="2233776"/>
            <a:ext cx="2205851" cy="461665"/>
          </a:xfrm>
          <a:prstGeom prst="rect">
            <a:avLst/>
          </a:prstGeom>
        </p:spPr>
        <p:txBody>
          <a:bodyPr wrap="square">
            <a:spAutoFit/>
          </a:bodyPr>
          <a:lstStyle/>
          <a:p>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21" name="TextBox 20"/>
          <p:cNvSpPr txBox="1"/>
          <p:nvPr/>
        </p:nvSpPr>
        <p:spPr>
          <a:xfrm>
            <a:off x="8333788" y="2088070"/>
            <a:ext cx="582449" cy="565146"/>
          </a:xfrm>
          <a:prstGeom prst="rect">
            <a:avLst/>
          </a:prstGeom>
          <a:noFill/>
        </p:spPr>
        <p:txBody>
          <a:bodyPr wrap="none" lIns="72000" tIns="36000" rIns="72000" bIns="36000" rtlCol="0" anchor="t">
            <a:spAutoFit/>
          </a:bodyPr>
          <a:lstStyle/>
          <a:p>
            <a:r>
              <a:rPr lang="en-US" sz="3200" dirty="0">
                <a:solidFill>
                  <a:schemeClr val="accent2"/>
                </a:solidFill>
                <a:latin typeface="等线 Light" panose="02010600030101010101" pitchFamily="2" charset="-122"/>
              </a:rPr>
              <a:t>02</a:t>
            </a:r>
            <a:endParaRPr lang="id-ID" sz="3200" dirty="0">
              <a:solidFill>
                <a:schemeClr val="accent2"/>
              </a:solidFill>
              <a:latin typeface="等线 Light" panose="02010600030101010101" pitchFamily="2" charset="-122"/>
            </a:endParaRPr>
          </a:p>
        </p:txBody>
      </p:sp>
      <p:sp>
        <p:nvSpPr>
          <p:cNvPr id="22" name="TextBox 21"/>
          <p:cNvSpPr txBox="1"/>
          <p:nvPr/>
        </p:nvSpPr>
        <p:spPr>
          <a:xfrm>
            <a:off x="8866476" y="4771984"/>
            <a:ext cx="603865" cy="257369"/>
          </a:xfrm>
          <a:prstGeom prst="rect">
            <a:avLst/>
          </a:prstGeom>
          <a:noFill/>
        </p:spPr>
        <p:txBody>
          <a:bodyPr wrap="none" lIns="72000" tIns="36000" rIns="72000" bIns="36000" rtlCol="0" anchor="t">
            <a:spAutoFit/>
          </a:bodyPr>
          <a:lstStyle/>
          <a:p>
            <a:r>
              <a:rPr lang="en-US" sz="1200" b="1" dirty="0">
                <a:latin typeface="+mj-lt"/>
              </a:rPr>
              <a:t>Set Up</a:t>
            </a:r>
            <a:endParaRPr lang="id-ID" sz="1200" b="1" dirty="0">
              <a:latin typeface="+mj-lt"/>
            </a:endParaRPr>
          </a:p>
        </p:txBody>
      </p:sp>
      <p:sp>
        <p:nvSpPr>
          <p:cNvPr id="27" name="Rectangle 26"/>
          <p:cNvSpPr/>
          <p:nvPr/>
        </p:nvSpPr>
        <p:spPr>
          <a:xfrm>
            <a:off x="8866476" y="4954041"/>
            <a:ext cx="2205851" cy="461665"/>
          </a:xfrm>
          <a:prstGeom prst="rect">
            <a:avLst/>
          </a:prstGeom>
        </p:spPr>
        <p:txBody>
          <a:bodyPr wrap="square">
            <a:spAutoFit/>
          </a:bodyPr>
          <a:lstStyle/>
          <a:p>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28" name="TextBox 27"/>
          <p:cNvSpPr txBox="1"/>
          <p:nvPr/>
        </p:nvSpPr>
        <p:spPr>
          <a:xfrm>
            <a:off x="8333788" y="4808335"/>
            <a:ext cx="575011" cy="565146"/>
          </a:xfrm>
          <a:prstGeom prst="rect">
            <a:avLst/>
          </a:prstGeom>
          <a:noFill/>
        </p:spPr>
        <p:txBody>
          <a:bodyPr wrap="none" lIns="72000" tIns="36000" rIns="72000" bIns="36000" rtlCol="0" anchor="t">
            <a:spAutoFit/>
          </a:bodyPr>
          <a:lstStyle/>
          <a:p>
            <a:r>
              <a:rPr lang="en-US" sz="3200" dirty="0">
                <a:solidFill>
                  <a:schemeClr val="accent3"/>
                </a:solidFill>
                <a:latin typeface="等线 Light" panose="02010600030101010101" pitchFamily="2" charset="-122"/>
              </a:rPr>
              <a:t>03</a:t>
            </a:r>
            <a:endParaRPr lang="id-ID" sz="3200" dirty="0">
              <a:solidFill>
                <a:schemeClr val="accent3"/>
              </a:solidFill>
              <a:latin typeface="等线 Light" panose="02010600030101010101" pitchFamily="2" charset="-122"/>
            </a:endParaRPr>
          </a:p>
        </p:txBody>
      </p:sp>
      <p:sp>
        <p:nvSpPr>
          <p:cNvPr id="29" name="TextBox 28"/>
          <p:cNvSpPr txBox="1"/>
          <p:nvPr/>
        </p:nvSpPr>
        <p:spPr>
          <a:xfrm>
            <a:off x="2695121" y="2051719"/>
            <a:ext cx="603865" cy="257369"/>
          </a:xfrm>
          <a:prstGeom prst="rect">
            <a:avLst/>
          </a:prstGeom>
          <a:noFill/>
        </p:spPr>
        <p:txBody>
          <a:bodyPr wrap="none" lIns="72000" tIns="36000" rIns="72000" bIns="36000" rtlCol="0" anchor="t">
            <a:spAutoFit/>
          </a:bodyPr>
          <a:lstStyle/>
          <a:p>
            <a:pPr algn="r"/>
            <a:r>
              <a:rPr lang="en-US" sz="1200" b="1" dirty="0">
                <a:latin typeface="+mj-lt"/>
              </a:rPr>
              <a:t>Set Up</a:t>
            </a:r>
            <a:endParaRPr lang="id-ID" sz="1200" b="1" dirty="0">
              <a:latin typeface="+mj-lt"/>
            </a:endParaRPr>
          </a:p>
        </p:txBody>
      </p:sp>
      <p:sp>
        <p:nvSpPr>
          <p:cNvPr id="30" name="Rectangle 29"/>
          <p:cNvSpPr/>
          <p:nvPr/>
        </p:nvSpPr>
        <p:spPr>
          <a:xfrm>
            <a:off x="1093135" y="2233776"/>
            <a:ext cx="2205851" cy="461665"/>
          </a:xfrm>
          <a:prstGeom prst="rect">
            <a:avLst/>
          </a:prstGeom>
        </p:spPr>
        <p:txBody>
          <a:bodyPr wrap="square">
            <a:spAutoFit/>
          </a:bodyPr>
          <a:lstStyle/>
          <a:p>
            <a:pPr algn="r"/>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31" name="TextBox 30"/>
          <p:cNvSpPr txBox="1"/>
          <p:nvPr/>
        </p:nvSpPr>
        <p:spPr>
          <a:xfrm>
            <a:off x="3240455" y="2088070"/>
            <a:ext cx="568600" cy="565146"/>
          </a:xfrm>
          <a:prstGeom prst="rect">
            <a:avLst/>
          </a:prstGeom>
          <a:noFill/>
        </p:spPr>
        <p:txBody>
          <a:bodyPr wrap="none" lIns="72000" tIns="36000" rIns="72000" bIns="36000" rtlCol="0" anchor="t">
            <a:spAutoFit/>
          </a:bodyPr>
          <a:lstStyle/>
          <a:p>
            <a:pPr algn="r"/>
            <a:r>
              <a:rPr lang="en-US" sz="3200" dirty="0">
                <a:solidFill>
                  <a:schemeClr val="accent1"/>
                </a:solidFill>
                <a:latin typeface="等线 Light" panose="02010600030101010101" pitchFamily="2" charset="-122"/>
              </a:rPr>
              <a:t>01</a:t>
            </a:r>
            <a:endParaRPr lang="id-ID" sz="3200" dirty="0">
              <a:solidFill>
                <a:schemeClr val="accent1"/>
              </a:solidFill>
              <a:latin typeface="等线 Light" panose="02010600030101010101" pitchFamily="2" charset="-122"/>
            </a:endParaRPr>
          </a:p>
        </p:txBody>
      </p:sp>
      <p:sp>
        <p:nvSpPr>
          <p:cNvPr id="32" name="TextBox 31"/>
          <p:cNvSpPr txBox="1"/>
          <p:nvPr/>
        </p:nvSpPr>
        <p:spPr>
          <a:xfrm>
            <a:off x="2695121" y="4771984"/>
            <a:ext cx="603865" cy="257369"/>
          </a:xfrm>
          <a:prstGeom prst="rect">
            <a:avLst/>
          </a:prstGeom>
          <a:noFill/>
        </p:spPr>
        <p:txBody>
          <a:bodyPr wrap="none" lIns="72000" tIns="36000" rIns="72000" bIns="36000" rtlCol="0" anchor="t">
            <a:spAutoFit/>
          </a:bodyPr>
          <a:lstStyle/>
          <a:p>
            <a:pPr algn="r"/>
            <a:r>
              <a:rPr lang="en-US" sz="1200" b="1" dirty="0">
                <a:latin typeface="+mj-lt"/>
              </a:rPr>
              <a:t>Set Up</a:t>
            </a:r>
            <a:endParaRPr lang="id-ID" sz="1200" b="1" dirty="0">
              <a:latin typeface="+mj-lt"/>
            </a:endParaRPr>
          </a:p>
        </p:txBody>
      </p:sp>
      <p:sp>
        <p:nvSpPr>
          <p:cNvPr id="33" name="Rectangle 32"/>
          <p:cNvSpPr/>
          <p:nvPr/>
        </p:nvSpPr>
        <p:spPr>
          <a:xfrm>
            <a:off x="1093135" y="4954041"/>
            <a:ext cx="2205851" cy="461665"/>
          </a:xfrm>
          <a:prstGeom prst="rect">
            <a:avLst/>
          </a:prstGeom>
        </p:spPr>
        <p:txBody>
          <a:bodyPr wrap="square">
            <a:spAutoFit/>
          </a:bodyPr>
          <a:lstStyle/>
          <a:p>
            <a:pPr algn="r"/>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34" name="TextBox 33"/>
          <p:cNvSpPr txBox="1"/>
          <p:nvPr/>
        </p:nvSpPr>
        <p:spPr>
          <a:xfrm>
            <a:off x="3224425" y="4808335"/>
            <a:ext cx="584630" cy="565146"/>
          </a:xfrm>
          <a:prstGeom prst="rect">
            <a:avLst/>
          </a:prstGeom>
          <a:noFill/>
        </p:spPr>
        <p:txBody>
          <a:bodyPr wrap="none" lIns="72000" tIns="36000" rIns="72000" bIns="36000" rtlCol="0" anchor="t">
            <a:spAutoFit/>
          </a:bodyPr>
          <a:lstStyle/>
          <a:p>
            <a:pPr algn="r"/>
            <a:r>
              <a:rPr lang="en-US" sz="3200" dirty="0">
                <a:solidFill>
                  <a:schemeClr val="accent4"/>
                </a:solidFill>
                <a:latin typeface="等线 Light" panose="02010600030101010101" pitchFamily="2" charset="-122"/>
              </a:rPr>
              <a:t>04</a:t>
            </a:r>
            <a:endParaRPr lang="id-ID" sz="3200" dirty="0">
              <a:solidFill>
                <a:schemeClr val="accent4"/>
              </a:solidFill>
              <a:latin typeface="等线 Light" panose="02010600030101010101" pitchFamily="2" charset="-122"/>
            </a:endParaRPr>
          </a:p>
        </p:txBody>
      </p:sp>
      <p:sp>
        <p:nvSpPr>
          <p:cNvPr id="36" name="TextBox 35"/>
          <p:cNvSpPr txBox="1"/>
          <p:nvPr/>
        </p:nvSpPr>
        <p:spPr>
          <a:xfrm>
            <a:off x="5780614" y="3329766"/>
            <a:ext cx="603865" cy="257369"/>
          </a:xfrm>
          <a:prstGeom prst="rect">
            <a:avLst/>
          </a:prstGeom>
          <a:noFill/>
        </p:spPr>
        <p:txBody>
          <a:bodyPr wrap="none" lIns="72000" tIns="36000" rIns="72000" bIns="36000" rtlCol="0" anchor="t">
            <a:spAutoFit/>
          </a:bodyPr>
          <a:lstStyle/>
          <a:p>
            <a:pPr algn="ctr"/>
            <a:r>
              <a:rPr lang="en-US" sz="1200" b="1" dirty="0">
                <a:latin typeface="+mj-lt"/>
              </a:rPr>
              <a:t>Set Up</a:t>
            </a:r>
            <a:endParaRPr lang="id-ID" sz="1200" b="1" dirty="0">
              <a:latin typeface="+mj-lt"/>
            </a:endParaRPr>
          </a:p>
        </p:txBody>
      </p:sp>
      <p:sp>
        <p:nvSpPr>
          <p:cNvPr id="37" name="Rectangle 36"/>
          <p:cNvSpPr/>
          <p:nvPr/>
        </p:nvSpPr>
        <p:spPr>
          <a:xfrm>
            <a:off x="5153493" y="3511823"/>
            <a:ext cx="1858106" cy="646331"/>
          </a:xfrm>
          <a:prstGeom prst="rect">
            <a:avLst/>
          </a:prstGeom>
        </p:spPr>
        <p:txBody>
          <a:bodyPr wrap="square">
            <a:spAutoFit/>
          </a:bodyPr>
          <a:lstStyle/>
          <a:p>
            <a:pPr algn="ctr"/>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40" name="Freeform 39"/>
          <p:cNvSpPr>
            <a:spLocks noEditPoints="1"/>
          </p:cNvSpPr>
          <p:nvPr/>
        </p:nvSpPr>
        <p:spPr bwMode="auto">
          <a:xfrm>
            <a:off x="4843667" y="2113421"/>
            <a:ext cx="165745" cy="254445"/>
          </a:xfrm>
          <a:custGeom>
            <a:avLst/>
            <a:gdLst>
              <a:gd name="T0" fmla="*/ 78 w 108"/>
              <a:gd name="T1" fmla="*/ 143 h 166"/>
              <a:gd name="T2" fmla="*/ 33 w 108"/>
              <a:gd name="T3" fmla="*/ 147 h 166"/>
              <a:gd name="T4" fmla="*/ 29 w 108"/>
              <a:gd name="T5" fmla="*/ 143 h 166"/>
              <a:gd name="T6" fmla="*/ 74 w 108"/>
              <a:gd name="T7" fmla="*/ 139 h 166"/>
              <a:gd name="T8" fmla="*/ 74 w 108"/>
              <a:gd name="T9" fmla="*/ 150 h 166"/>
              <a:gd name="T10" fmla="*/ 29 w 108"/>
              <a:gd name="T11" fmla="*/ 154 h 166"/>
              <a:gd name="T12" fmla="*/ 33 w 108"/>
              <a:gd name="T13" fmla="*/ 160 h 166"/>
              <a:gd name="T14" fmla="*/ 38 w 108"/>
              <a:gd name="T15" fmla="*/ 162 h 166"/>
              <a:gd name="T16" fmla="*/ 66 w 108"/>
              <a:gd name="T17" fmla="*/ 166 h 166"/>
              <a:gd name="T18" fmla="*/ 70 w 108"/>
              <a:gd name="T19" fmla="*/ 160 h 166"/>
              <a:gd name="T20" fmla="*/ 78 w 108"/>
              <a:gd name="T21" fmla="*/ 156 h 166"/>
              <a:gd name="T22" fmla="*/ 74 w 108"/>
              <a:gd name="T23" fmla="*/ 150 h 166"/>
              <a:gd name="T24" fmla="*/ 33 w 108"/>
              <a:gd name="T25" fmla="*/ 127 h 166"/>
              <a:gd name="T26" fmla="*/ 29 w 108"/>
              <a:gd name="T27" fmla="*/ 132 h 166"/>
              <a:gd name="T28" fmla="*/ 74 w 108"/>
              <a:gd name="T29" fmla="*/ 136 h 166"/>
              <a:gd name="T30" fmla="*/ 78 w 108"/>
              <a:gd name="T31" fmla="*/ 131 h 166"/>
              <a:gd name="T32" fmla="*/ 108 w 108"/>
              <a:gd name="T33" fmla="*/ 53 h 166"/>
              <a:gd name="T34" fmla="*/ 76 w 108"/>
              <a:gd name="T35" fmla="*/ 123 h 166"/>
              <a:gd name="T36" fmla="*/ 15 w 108"/>
              <a:gd name="T37" fmla="*/ 90 h 166"/>
              <a:gd name="T38" fmla="*/ 54 w 108"/>
              <a:gd name="T39" fmla="*/ 0 h 166"/>
              <a:gd name="T40" fmla="*/ 54 w 108"/>
              <a:gd name="T41" fmla="*/ 0 h 166"/>
              <a:gd name="T42" fmla="*/ 61 w 108"/>
              <a:gd name="T43" fmla="*/ 115 h 166"/>
              <a:gd name="T44" fmla="*/ 67 w 108"/>
              <a:gd name="T45" fmla="*/ 73 h 166"/>
              <a:gd name="T46" fmla="*/ 63 w 108"/>
              <a:gd name="T47" fmla="*/ 77 h 166"/>
              <a:gd name="T48" fmla="*/ 54 w 108"/>
              <a:gd name="T49" fmla="*/ 69 h 166"/>
              <a:gd name="T50" fmla="*/ 45 w 108"/>
              <a:gd name="T51" fmla="*/ 76 h 166"/>
              <a:gd name="T52" fmla="*/ 39 w 108"/>
              <a:gd name="T53" fmla="*/ 73 h 166"/>
              <a:gd name="T54" fmla="*/ 61 w 108"/>
              <a:gd name="T55" fmla="*/ 115 h 166"/>
              <a:gd name="T56" fmla="*/ 54 w 108"/>
              <a:gd name="T57" fmla="*/ 8 h 166"/>
              <a:gd name="T58" fmla="*/ 54 w 108"/>
              <a:gd name="T59" fmla="*/ 8 h 166"/>
              <a:gd name="T60" fmla="*/ 20 w 108"/>
              <a:gd name="T61" fmla="*/ 85 h 166"/>
              <a:gd name="T62" fmla="*/ 21 w 108"/>
              <a:gd name="T63" fmla="*/ 85 h 166"/>
              <a:gd name="T64" fmla="*/ 34 w 108"/>
              <a:gd name="T65" fmla="*/ 115 h 166"/>
              <a:gd name="T66" fmla="*/ 35 w 108"/>
              <a:gd name="T67" fmla="*/ 73 h 166"/>
              <a:gd name="T68" fmla="*/ 31 w 108"/>
              <a:gd name="T69" fmla="*/ 72 h 166"/>
              <a:gd name="T70" fmla="*/ 35 w 108"/>
              <a:gd name="T71" fmla="*/ 71 h 166"/>
              <a:gd name="T72" fmla="*/ 36 w 108"/>
              <a:gd name="T73" fmla="*/ 67 h 166"/>
              <a:gd name="T74" fmla="*/ 39 w 108"/>
              <a:gd name="T75" fmla="*/ 71 h 166"/>
              <a:gd name="T76" fmla="*/ 42 w 108"/>
              <a:gd name="T77" fmla="*/ 71 h 166"/>
              <a:gd name="T78" fmla="*/ 53 w 108"/>
              <a:gd name="T79" fmla="*/ 67 h 166"/>
              <a:gd name="T80" fmla="*/ 63 w 108"/>
              <a:gd name="T81" fmla="*/ 74 h 166"/>
              <a:gd name="T82" fmla="*/ 67 w 108"/>
              <a:gd name="T83" fmla="*/ 71 h 166"/>
              <a:gd name="T84" fmla="*/ 69 w 108"/>
              <a:gd name="T85" fmla="*/ 69 h 166"/>
              <a:gd name="T86" fmla="*/ 73 w 108"/>
              <a:gd name="T87" fmla="*/ 69 h 166"/>
              <a:gd name="T88" fmla="*/ 75 w 108"/>
              <a:gd name="T89" fmla="*/ 71 h 166"/>
              <a:gd name="T90" fmla="*/ 75 w 108"/>
              <a:gd name="T91" fmla="*/ 73 h 166"/>
              <a:gd name="T92" fmla="*/ 65 w 108"/>
              <a:gd name="T93" fmla="*/ 115 h 166"/>
              <a:gd name="T94" fmla="*/ 73 w 108"/>
              <a:gd name="T95" fmla="*/ 115 h 166"/>
              <a:gd name="T96" fmla="*/ 87 w 108"/>
              <a:gd name="T97" fmla="*/ 85 h 166"/>
              <a:gd name="T98" fmla="*/ 100 w 108"/>
              <a:gd name="T99"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6">
                <a:moveTo>
                  <a:pt x="78" y="143"/>
                </a:moveTo>
                <a:cubicBezTo>
                  <a:pt x="78" y="143"/>
                  <a:pt x="78" y="143"/>
                  <a:pt x="78" y="143"/>
                </a:cubicBezTo>
                <a:cubicBezTo>
                  <a:pt x="78" y="145"/>
                  <a:pt x="76" y="147"/>
                  <a:pt x="74" y="147"/>
                </a:cubicBezTo>
                <a:cubicBezTo>
                  <a:pt x="33" y="147"/>
                  <a:pt x="33" y="147"/>
                  <a:pt x="33" y="147"/>
                </a:cubicBezTo>
                <a:cubicBezTo>
                  <a:pt x="31" y="147"/>
                  <a:pt x="29" y="145"/>
                  <a:pt x="29" y="143"/>
                </a:cubicBezTo>
                <a:cubicBezTo>
                  <a:pt x="29" y="143"/>
                  <a:pt x="29" y="143"/>
                  <a:pt x="29" y="143"/>
                </a:cubicBezTo>
                <a:cubicBezTo>
                  <a:pt x="29" y="141"/>
                  <a:pt x="31" y="139"/>
                  <a:pt x="33" y="139"/>
                </a:cubicBezTo>
                <a:cubicBezTo>
                  <a:pt x="74" y="139"/>
                  <a:pt x="74" y="139"/>
                  <a:pt x="74" y="139"/>
                </a:cubicBezTo>
                <a:cubicBezTo>
                  <a:pt x="76" y="139"/>
                  <a:pt x="78" y="141"/>
                  <a:pt x="78" y="143"/>
                </a:cubicBezTo>
                <a:moveTo>
                  <a:pt x="74" y="150"/>
                </a:moveTo>
                <a:cubicBezTo>
                  <a:pt x="33" y="150"/>
                  <a:pt x="33" y="150"/>
                  <a:pt x="33" y="150"/>
                </a:cubicBezTo>
                <a:cubicBezTo>
                  <a:pt x="31" y="150"/>
                  <a:pt x="29" y="152"/>
                  <a:pt x="29" y="154"/>
                </a:cubicBezTo>
                <a:cubicBezTo>
                  <a:pt x="29" y="156"/>
                  <a:pt x="29" y="156"/>
                  <a:pt x="29" y="156"/>
                </a:cubicBezTo>
                <a:cubicBezTo>
                  <a:pt x="29" y="159"/>
                  <a:pt x="31" y="160"/>
                  <a:pt x="33" y="160"/>
                </a:cubicBezTo>
                <a:cubicBezTo>
                  <a:pt x="38" y="160"/>
                  <a:pt x="38" y="160"/>
                  <a:pt x="38" y="160"/>
                </a:cubicBezTo>
                <a:cubicBezTo>
                  <a:pt x="38" y="162"/>
                  <a:pt x="38" y="162"/>
                  <a:pt x="38" y="162"/>
                </a:cubicBezTo>
                <a:cubicBezTo>
                  <a:pt x="38" y="164"/>
                  <a:pt x="39" y="166"/>
                  <a:pt x="42" y="166"/>
                </a:cubicBezTo>
                <a:cubicBezTo>
                  <a:pt x="66" y="166"/>
                  <a:pt x="66" y="166"/>
                  <a:pt x="66" y="166"/>
                </a:cubicBezTo>
                <a:cubicBezTo>
                  <a:pt x="68" y="166"/>
                  <a:pt x="70" y="164"/>
                  <a:pt x="70" y="162"/>
                </a:cubicBezTo>
                <a:cubicBezTo>
                  <a:pt x="70" y="160"/>
                  <a:pt x="70" y="160"/>
                  <a:pt x="70" y="160"/>
                </a:cubicBezTo>
                <a:cubicBezTo>
                  <a:pt x="74" y="160"/>
                  <a:pt x="74" y="160"/>
                  <a:pt x="74" y="160"/>
                </a:cubicBezTo>
                <a:cubicBezTo>
                  <a:pt x="76" y="160"/>
                  <a:pt x="78" y="159"/>
                  <a:pt x="78" y="156"/>
                </a:cubicBezTo>
                <a:cubicBezTo>
                  <a:pt x="78" y="154"/>
                  <a:pt x="78" y="154"/>
                  <a:pt x="78" y="154"/>
                </a:cubicBezTo>
                <a:cubicBezTo>
                  <a:pt x="78" y="152"/>
                  <a:pt x="76" y="150"/>
                  <a:pt x="74" y="150"/>
                </a:cubicBezTo>
                <a:moveTo>
                  <a:pt x="74" y="127"/>
                </a:moveTo>
                <a:cubicBezTo>
                  <a:pt x="33" y="127"/>
                  <a:pt x="33" y="127"/>
                  <a:pt x="33" y="127"/>
                </a:cubicBezTo>
                <a:cubicBezTo>
                  <a:pt x="31" y="127"/>
                  <a:pt x="29" y="129"/>
                  <a:pt x="29" y="131"/>
                </a:cubicBezTo>
                <a:cubicBezTo>
                  <a:pt x="29" y="132"/>
                  <a:pt x="29" y="132"/>
                  <a:pt x="29" y="132"/>
                </a:cubicBezTo>
                <a:cubicBezTo>
                  <a:pt x="29" y="134"/>
                  <a:pt x="31" y="136"/>
                  <a:pt x="33" y="136"/>
                </a:cubicBezTo>
                <a:cubicBezTo>
                  <a:pt x="74" y="136"/>
                  <a:pt x="74" y="136"/>
                  <a:pt x="74" y="136"/>
                </a:cubicBezTo>
                <a:cubicBezTo>
                  <a:pt x="76" y="136"/>
                  <a:pt x="78" y="134"/>
                  <a:pt x="78" y="132"/>
                </a:cubicBezTo>
                <a:cubicBezTo>
                  <a:pt x="78" y="131"/>
                  <a:pt x="78" y="131"/>
                  <a:pt x="78" y="131"/>
                </a:cubicBezTo>
                <a:cubicBezTo>
                  <a:pt x="78" y="129"/>
                  <a:pt x="76" y="127"/>
                  <a:pt x="74" y="127"/>
                </a:cubicBezTo>
                <a:moveTo>
                  <a:pt x="108" y="53"/>
                </a:moveTo>
                <a:cubicBezTo>
                  <a:pt x="108" y="68"/>
                  <a:pt x="102" y="81"/>
                  <a:pt x="93" y="90"/>
                </a:cubicBezTo>
                <a:cubicBezTo>
                  <a:pt x="75" y="111"/>
                  <a:pt x="86" y="123"/>
                  <a:pt x="76" y="123"/>
                </a:cubicBezTo>
                <a:cubicBezTo>
                  <a:pt x="32" y="123"/>
                  <a:pt x="32" y="123"/>
                  <a:pt x="32" y="123"/>
                </a:cubicBezTo>
                <a:cubicBezTo>
                  <a:pt x="22" y="123"/>
                  <a:pt x="32" y="111"/>
                  <a:pt x="15" y="90"/>
                </a:cubicBezTo>
                <a:cubicBezTo>
                  <a:pt x="6" y="81"/>
                  <a:pt x="0" y="68"/>
                  <a:pt x="0" y="53"/>
                </a:cubicBezTo>
                <a:cubicBezTo>
                  <a:pt x="0" y="24"/>
                  <a:pt x="24" y="0"/>
                  <a:pt x="54" y="0"/>
                </a:cubicBezTo>
                <a:cubicBezTo>
                  <a:pt x="54" y="0"/>
                  <a:pt x="54" y="0"/>
                  <a:pt x="54" y="0"/>
                </a:cubicBezTo>
                <a:cubicBezTo>
                  <a:pt x="54" y="0"/>
                  <a:pt x="54" y="0"/>
                  <a:pt x="54" y="0"/>
                </a:cubicBezTo>
                <a:cubicBezTo>
                  <a:pt x="84" y="0"/>
                  <a:pt x="108" y="24"/>
                  <a:pt x="108" y="53"/>
                </a:cubicBezTo>
                <a:moveTo>
                  <a:pt x="61" y="115"/>
                </a:moveTo>
                <a:cubicBezTo>
                  <a:pt x="68" y="73"/>
                  <a:pt x="68" y="73"/>
                  <a:pt x="68" y="73"/>
                </a:cubicBezTo>
                <a:cubicBezTo>
                  <a:pt x="67" y="73"/>
                  <a:pt x="67" y="73"/>
                  <a:pt x="67" y="73"/>
                </a:cubicBezTo>
                <a:cubicBezTo>
                  <a:pt x="63" y="76"/>
                  <a:pt x="63" y="76"/>
                  <a:pt x="63" y="76"/>
                </a:cubicBezTo>
                <a:cubicBezTo>
                  <a:pt x="63" y="76"/>
                  <a:pt x="63" y="77"/>
                  <a:pt x="63" y="77"/>
                </a:cubicBezTo>
                <a:cubicBezTo>
                  <a:pt x="62" y="77"/>
                  <a:pt x="62" y="76"/>
                  <a:pt x="62" y="76"/>
                </a:cubicBezTo>
                <a:cubicBezTo>
                  <a:pt x="54" y="69"/>
                  <a:pt x="54" y="69"/>
                  <a:pt x="54" y="69"/>
                </a:cubicBezTo>
                <a:cubicBezTo>
                  <a:pt x="46" y="76"/>
                  <a:pt x="46" y="76"/>
                  <a:pt x="46" y="76"/>
                </a:cubicBezTo>
                <a:cubicBezTo>
                  <a:pt x="46" y="77"/>
                  <a:pt x="45" y="77"/>
                  <a:pt x="45" y="76"/>
                </a:cubicBezTo>
                <a:cubicBezTo>
                  <a:pt x="41" y="73"/>
                  <a:pt x="41" y="73"/>
                  <a:pt x="41" y="73"/>
                </a:cubicBezTo>
                <a:cubicBezTo>
                  <a:pt x="39" y="73"/>
                  <a:pt x="39" y="73"/>
                  <a:pt x="39" y="73"/>
                </a:cubicBezTo>
                <a:cubicBezTo>
                  <a:pt x="47" y="115"/>
                  <a:pt x="47" y="115"/>
                  <a:pt x="47" y="115"/>
                </a:cubicBezTo>
                <a:lnTo>
                  <a:pt x="61" y="115"/>
                </a:lnTo>
                <a:close/>
                <a:moveTo>
                  <a:pt x="100" y="53"/>
                </a:moveTo>
                <a:cubicBezTo>
                  <a:pt x="100" y="28"/>
                  <a:pt x="79" y="8"/>
                  <a:pt x="54" y="8"/>
                </a:cubicBezTo>
                <a:cubicBezTo>
                  <a:pt x="54" y="0"/>
                  <a:pt x="54" y="0"/>
                  <a:pt x="54" y="0"/>
                </a:cubicBezTo>
                <a:cubicBezTo>
                  <a:pt x="54" y="8"/>
                  <a:pt x="54" y="8"/>
                  <a:pt x="54" y="8"/>
                </a:cubicBezTo>
                <a:cubicBezTo>
                  <a:pt x="29" y="8"/>
                  <a:pt x="8" y="28"/>
                  <a:pt x="8" y="53"/>
                </a:cubicBezTo>
                <a:cubicBezTo>
                  <a:pt x="8" y="65"/>
                  <a:pt x="12" y="76"/>
                  <a:pt x="20" y="85"/>
                </a:cubicBezTo>
                <a:cubicBezTo>
                  <a:pt x="21" y="85"/>
                  <a:pt x="21" y="85"/>
                  <a:pt x="21" y="85"/>
                </a:cubicBezTo>
                <a:cubicBezTo>
                  <a:pt x="21" y="85"/>
                  <a:pt x="21" y="85"/>
                  <a:pt x="21" y="85"/>
                </a:cubicBezTo>
                <a:cubicBezTo>
                  <a:pt x="32" y="98"/>
                  <a:pt x="34" y="109"/>
                  <a:pt x="34" y="115"/>
                </a:cubicBezTo>
                <a:cubicBezTo>
                  <a:pt x="34" y="115"/>
                  <a:pt x="34" y="115"/>
                  <a:pt x="34" y="115"/>
                </a:cubicBezTo>
                <a:cubicBezTo>
                  <a:pt x="43" y="115"/>
                  <a:pt x="43" y="115"/>
                  <a:pt x="43" y="115"/>
                </a:cubicBezTo>
                <a:cubicBezTo>
                  <a:pt x="35" y="73"/>
                  <a:pt x="35" y="73"/>
                  <a:pt x="35" y="73"/>
                </a:cubicBezTo>
                <a:cubicBezTo>
                  <a:pt x="32" y="73"/>
                  <a:pt x="32" y="73"/>
                  <a:pt x="32" y="73"/>
                </a:cubicBezTo>
                <a:cubicBezTo>
                  <a:pt x="32" y="73"/>
                  <a:pt x="31" y="72"/>
                  <a:pt x="31" y="72"/>
                </a:cubicBezTo>
                <a:cubicBezTo>
                  <a:pt x="31" y="71"/>
                  <a:pt x="32" y="71"/>
                  <a:pt x="32" y="71"/>
                </a:cubicBezTo>
                <a:cubicBezTo>
                  <a:pt x="35" y="71"/>
                  <a:pt x="35" y="71"/>
                  <a:pt x="35" y="71"/>
                </a:cubicBezTo>
                <a:cubicBezTo>
                  <a:pt x="35" y="69"/>
                  <a:pt x="35" y="69"/>
                  <a:pt x="35" y="69"/>
                </a:cubicBezTo>
                <a:cubicBezTo>
                  <a:pt x="35" y="68"/>
                  <a:pt x="35" y="67"/>
                  <a:pt x="36" y="67"/>
                </a:cubicBezTo>
                <a:cubicBezTo>
                  <a:pt x="37" y="67"/>
                  <a:pt x="39" y="68"/>
                  <a:pt x="39" y="69"/>
                </a:cubicBezTo>
                <a:cubicBezTo>
                  <a:pt x="39" y="71"/>
                  <a:pt x="39" y="71"/>
                  <a:pt x="39" y="71"/>
                </a:cubicBezTo>
                <a:cubicBezTo>
                  <a:pt x="41" y="71"/>
                  <a:pt x="41" y="71"/>
                  <a:pt x="41" y="71"/>
                </a:cubicBezTo>
                <a:cubicBezTo>
                  <a:pt x="42" y="71"/>
                  <a:pt x="42" y="71"/>
                  <a:pt x="42" y="71"/>
                </a:cubicBezTo>
                <a:cubicBezTo>
                  <a:pt x="46" y="74"/>
                  <a:pt x="46" y="74"/>
                  <a:pt x="46" y="74"/>
                </a:cubicBezTo>
                <a:cubicBezTo>
                  <a:pt x="53" y="67"/>
                  <a:pt x="53" y="67"/>
                  <a:pt x="53" y="67"/>
                </a:cubicBezTo>
                <a:cubicBezTo>
                  <a:pt x="54" y="66"/>
                  <a:pt x="54" y="66"/>
                  <a:pt x="55" y="67"/>
                </a:cubicBezTo>
                <a:cubicBezTo>
                  <a:pt x="63" y="74"/>
                  <a:pt x="63" y="74"/>
                  <a:pt x="63" y="74"/>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1" y="67"/>
                </a:cubicBezTo>
                <a:cubicBezTo>
                  <a:pt x="72" y="67"/>
                  <a:pt x="73" y="68"/>
                  <a:pt x="73" y="69"/>
                </a:cubicBezTo>
                <a:cubicBezTo>
                  <a:pt x="73" y="71"/>
                  <a:pt x="73" y="71"/>
                  <a:pt x="73" y="71"/>
                </a:cubicBezTo>
                <a:cubicBezTo>
                  <a:pt x="75" y="71"/>
                  <a:pt x="75" y="71"/>
                  <a:pt x="75" y="71"/>
                </a:cubicBezTo>
                <a:cubicBezTo>
                  <a:pt x="76" y="71"/>
                  <a:pt x="76" y="71"/>
                  <a:pt x="76" y="72"/>
                </a:cubicBezTo>
                <a:cubicBezTo>
                  <a:pt x="76" y="72"/>
                  <a:pt x="76" y="73"/>
                  <a:pt x="75" y="73"/>
                </a:cubicBezTo>
                <a:cubicBezTo>
                  <a:pt x="72" y="73"/>
                  <a:pt x="72" y="73"/>
                  <a:pt x="72" y="73"/>
                </a:cubicBezTo>
                <a:cubicBezTo>
                  <a:pt x="65" y="115"/>
                  <a:pt x="65" y="115"/>
                  <a:pt x="65" y="115"/>
                </a:cubicBezTo>
                <a:cubicBezTo>
                  <a:pt x="73" y="115"/>
                  <a:pt x="73" y="115"/>
                  <a:pt x="73" y="115"/>
                </a:cubicBezTo>
                <a:cubicBezTo>
                  <a:pt x="73" y="115"/>
                  <a:pt x="73" y="115"/>
                  <a:pt x="73" y="115"/>
                </a:cubicBezTo>
                <a:cubicBezTo>
                  <a:pt x="74" y="109"/>
                  <a:pt x="76" y="98"/>
                  <a:pt x="87" y="85"/>
                </a:cubicBezTo>
                <a:cubicBezTo>
                  <a:pt x="87" y="85"/>
                  <a:pt x="87" y="85"/>
                  <a:pt x="87" y="85"/>
                </a:cubicBezTo>
                <a:cubicBezTo>
                  <a:pt x="87" y="85"/>
                  <a:pt x="87" y="85"/>
                  <a:pt x="87" y="85"/>
                </a:cubicBezTo>
                <a:cubicBezTo>
                  <a:pt x="95" y="76"/>
                  <a:pt x="100" y="65"/>
                  <a:pt x="100" y="5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7151969" y="2086552"/>
            <a:ext cx="208476" cy="308182"/>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Freeform 41"/>
          <p:cNvSpPr>
            <a:spLocks noEditPoints="1"/>
          </p:cNvSpPr>
          <p:nvPr/>
        </p:nvSpPr>
        <p:spPr bwMode="auto">
          <a:xfrm>
            <a:off x="4806368" y="4711006"/>
            <a:ext cx="226604" cy="293291"/>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Freeform 42"/>
          <p:cNvSpPr>
            <a:spLocks noEditPoints="1"/>
          </p:cNvSpPr>
          <p:nvPr/>
        </p:nvSpPr>
        <p:spPr bwMode="auto">
          <a:xfrm>
            <a:off x="7100438" y="4644449"/>
            <a:ext cx="298470" cy="303650"/>
          </a:xfrm>
          <a:custGeom>
            <a:avLst/>
            <a:gdLst>
              <a:gd name="T0" fmla="*/ 159 w 195"/>
              <a:gd name="T1" fmla="*/ 100 h 198"/>
              <a:gd name="T2" fmla="*/ 149 w 195"/>
              <a:gd name="T3" fmla="*/ 83 h 198"/>
              <a:gd name="T4" fmla="*/ 148 w 195"/>
              <a:gd name="T5" fmla="*/ 64 h 198"/>
              <a:gd name="T6" fmla="*/ 136 w 195"/>
              <a:gd name="T7" fmla="*/ 61 h 198"/>
              <a:gd name="T8" fmla="*/ 133 w 195"/>
              <a:gd name="T9" fmla="*/ 49 h 198"/>
              <a:gd name="T10" fmla="*/ 114 w 195"/>
              <a:gd name="T11" fmla="*/ 48 h 198"/>
              <a:gd name="T12" fmla="*/ 97 w 195"/>
              <a:gd name="T13" fmla="*/ 38 h 198"/>
              <a:gd name="T14" fmla="*/ 81 w 195"/>
              <a:gd name="T15" fmla="*/ 48 h 198"/>
              <a:gd name="T16" fmla="*/ 61 w 195"/>
              <a:gd name="T17" fmla="*/ 51 h 198"/>
              <a:gd name="T18" fmla="*/ 50 w 195"/>
              <a:gd name="T19" fmla="*/ 62 h 198"/>
              <a:gd name="T20" fmla="*/ 47 w 195"/>
              <a:gd name="T21" fmla="*/ 82 h 198"/>
              <a:gd name="T22" fmla="*/ 37 w 195"/>
              <a:gd name="T23" fmla="*/ 97 h 198"/>
              <a:gd name="T24" fmla="*/ 47 w 195"/>
              <a:gd name="T25" fmla="*/ 115 h 198"/>
              <a:gd name="T26" fmla="*/ 48 w 195"/>
              <a:gd name="T27" fmla="*/ 133 h 198"/>
              <a:gd name="T28" fmla="*/ 60 w 195"/>
              <a:gd name="T29" fmla="*/ 137 h 198"/>
              <a:gd name="T30" fmla="*/ 63 w 195"/>
              <a:gd name="T31" fmla="*/ 149 h 198"/>
              <a:gd name="T32" fmla="*/ 82 w 195"/>
              <a:gd name="T33" fmla="*/ 150 h 198"/>
              <a:gd name="T34" fmla="*/ 99 w 195"/>
              <a:gd name="T35" fmla="*/ 160 h 198"/>
              <a:gd name="T36" fmla="*/ 115 w 195"/>
              <a:gd name="T37" fmla="*/ 150 h 198"/>
              <a:gd name="T38" fmla="*/ 135 w 195"/>
              <a:gd name="T39" fmla="*/ 147 h 198"/>
              <a:gd name="T40" fmla="*/ 146 w 195"/>
              <a:gd name="T41" fmla="*/ 136 h 198"/>
              <a:gd name="T42" fmla="*/ 149 w 195"/>
              <a:gd name="T43" fmla="*/ 116 h 198"/>
              <a:gd name="T44" fmla="*/ 116 w 195"/>
              <a:gd name="T45" fmla="*/ 68 h 198"/>
              <a:gd name="T46" fmla="*/ 94 w 195"/>
              <a:gd name="T47" fmla="*/ 82 h 198"/>
              <a:gd name="T48" fmla="*/ 116 w 195"/>
              <a:gd name="T49" fmla="*/ 68 h 198"/>
              <a:gd name="T50" fmla="*/ 93 w 195"/>
              <a:gd name="T51" fmla="*/ 103 h 198"/>
              <a:gd name="T52" fmla="*/ 102 w 195"/>
              <a:gd name="T53" fmla="*/ 94 h 198"/>
              <a:gd name="T54" fmla="*/ 67 w 195"/>
              <a:gd name="T55" fmla="*/ 117 h 198"/>
              <a:gd name="T56" fmla="*/ 81 w 195"/>
              <a:gd name="T57" fmla="*/ 95 h 198"/>
              <a:gd name="T58" fmla="*/ 67 w 195"/>
              <a:gd name="T59" fmla="*/ 117 h 198"/>
              <a:gd name="T60" fmla="*/ 94 w 195"/>
              <a:gd name="T61" fmla="*/ 115 h 198"/>
              <a:gd name="T62" fmla="*/ 116 w 195"/>
              <a:gd name="T63" fmla="*/ 130 h 198"/>
              <a:gd name="T64" fmla="*/ 129 w 195"/>
              <a:gd name="T65" fmla="*/ 117 h 198"/>
              <a:gd name="T66" fmla="*/ 115 w 195"/>
              <a:gd name="T67" fmla="*/ 95 h 198"/>
              <a:gd name="T68" fmla="*/ 129 w 195"/>
              <a:gd name="T69" fmla="*/ 117 h 198"/>
              <a:gd name="T70" fmla="*/ 0 w 195"/>
              <a:gd name="T71" fmla="*/ 46 h 198"/>
              <a:gd name="T72" fmla="*/ 98 w 195"/>
              <a:gd name="T73" fmla="*/ 0 h 198"/>
              <a:gd name="T74" fmla="*/ 183 w 195"/>
              <a:gd name="T75" fmla="*/ 83 h 198"/>
              <a:gd name="T76" fmla="*/ 23 w 195"/>
              <a:gd name="T77" fmla="*/ 54 h 198"/>
              <a:gd name="T78" fmla="*/ 7 w 195"/>
              <a:gd name="T79" fmla="*/ 81 h 198"/>
              <a:gd name="T80" fmla="*/ 184 w 195"/>
              <a:gd name="T81" fmla="*/ 148 h 198"/>
              <a:gd name="T82" fmla="*/ 1 w 195"/>
              <a:gd name="T83" fmla="*/ 117 h 198"/>
              <a:gd name="T84" fmla="*/ 98 w 195"/>
              <a:gd name="T85" fmla="*/ 186 h 198"/>
              <a:gd name="T86" fmla="*/ 162 w 195"/>
              <a:gd name="T87" fmla="*/ 139 h 198"/>
              <a:gd name="T88" fmla="*/ 195 w 195"/>
              <a:gd name="T89" fmla="*/ 15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198">
                <a:moveTo>
                  <a:pt x="156" y="116"/>
                </a:moveTo>
                <a:cubicBezTo>
                  <a:pt x="158" y="111"/>
                  <a:pt x="159" y="106"/>
                  <a:pt x="159" y="100"/>
                </a:cubicBezTo>
                <a:cubicBezTo>
                  <a:pt x="156" y="100"/>
                  <a:pt x="154" y="100"/>
                  <a:pt x="152" y="98"/>
                </a:cubicBezTo>
                <a:cubicBezTo>
                  <a:pt x="152" y="93"/>
                  <a:pt x="151" y="88"/>
                  <a:pt x="149" y="83"/>
                </a:cubicBezTo>
                <a:cubicBezTo>
                  <a:pt x="151" y="81"/>
                  <a:pt x="153" y="79"/>
                  <a:pt x="155" y="79"/>
                </a:cubicBezTo>
                <a:cubicBezTo>
                  <a:pt x="154" y="74"/>
                  <a:pt x="151" y="69"/>
                  <a:pt x="148" y="64"/>
                </a:cubicBezTo>
                <a:cubicBezTo>
                  <a:pt x="146" y="66"/>
                  <a:pt x="143" y="67"/>
                  <a:pt x="141" y="67"/>
                </a:cubicBezTo>
                <a:cubicBezTo>
                  <a:pt x="139" y="65"/>
                  <a:pt x="138" y="63"/>
                  <a:pt x="136" y="61"/>
                </a:cubicBezTo>
                <a:cubicBezTo>
                  <a:pt x="134" y="59"/>
                  <a:pt x="132" y="57"/>
                  <a:pt x="130" y="56"/>
                </a:cubicBezTo>
                <a:cubicBezTo>
                  <a:pt x="130" y="53"/>
                  <a:pt x="131" y="51"/>
                  <a:pt x="133" y="49"/>
                </a:cubicBezTo>
                <a:cubicBezTo>
                  <a:pt x="128" y="46"/>
                  <a:pt x="123" y="43"/>
                  <a:pt x="118" y="41"/>
                </a:cubicBezTo>
                <a:cubicBezTo>
                  <a:pt x="117" y="44"/>
                  <a:pt x="116" y="46"/>
                  <a:pt x="114" y="48"/>
                </a:cubicBezTo>
                <a:cubicBezTo>
                  <a:pt x="109" y="46"/>
                  <a:pt x="104" y="45"/>
                  <a:pt x="99" y="45"/>
                </a:cubicBezTo>
                <a:cubicBezTo>
                  <a:pt x="97" y="43"/>
                  <a:pt x="96" y="41"/>
                  <a:pt x="97" y="38"/>
                </a:cubicBezTo>
                <a:cubicBezTo>
                  <a:pt x="91" y="38"/>
                  <a:pt x="86" y="39"/>
                  <a:pt x="80" y="41"/>
                </a:cubicBezTo>
                <a:cubicBezTo>
                  <a:pt x="81" y="43"/>
                  <a:pt x="81" y="46"/>
                  <a:pt x="81" y="48"/>
                </a:cubicBezTo>
                <a:cubicBezTo>
                  <a:pt x="76" y="50"/>
                  <a:pt x="71" y="52"/>
                  <a:pt x="67" y="55"/>
                </a:cubicBezTo>
                <a:cubicBezTo>
                  <a:pt x="65" y="54"/>
                  <a:pt x="63" y="53"/>
                  <a:pt x="61" y="51"/>
                </a:cubicBezTo>
                <a:cubicBezTo>
                  <a:pt x="59" y="52"/>
                  <a:pt x="57" y="54"/>
                  <a:pt x="55" y="56"/>
                </a:cubicBezTo>
                <a:cubicBezTo>
                  <a:pt x="53" y="58"/>
                  <a:pt x="51" y="60"/>
                  <a:pt x="50" y="62"/>
                </a:cubicBezTo>
                <a:cubicBezTo>
                  <a:pt x="52" y="63"/>
                  <a:pt x="53" y="66"/>
                  <a:pt x="54" y="68"/>
                </a:cubicBezTo>
                <a:cubicBezTo>
                  <a:pt x="51" y="72"/>
                  <a:pt x="49" y="77"/>
                  <a:pt x="47" y="82"/>
                </a:cubicBezTo>
                <a:cubicBezTo>
                  <a:pt x="45" y="82"/>
                  <a:pt x="42" y="82"/>
                  <a:pt x="40" y="81"/>
                </a:cubicBezTo>
                <a:cubicBezTo>
                  <a:pt x="38" y="87"/>
                  <a:pt x="37" y="92"/>
                  <a:pt x="37" y="97"/>
                </a:cubicBezTo>
                <a:cubicBezTo>
                  <a:pt x="40" y="97"/>
                  <a:pt x="42" y="98"/>
                  <a:pt x="44" y="100"/>
                </a:cubicBezTo>
                <a:cubicBezTo>
                  <a:pt x="44" y="105"/>
                  <a:pt x="45" y="110"/>
                  <a:pt x="47" y="115"/>
                </a:cubicBezTo>
                <a:cubicBezTo>
                  <a:pt x="45" y="117"/>
                  <a:pt x="43" y="118"/>
                  <a:pt x="41" y="119"/>
                </a:cubicBezTo>
                <a:cubicBezTo>
                  <a:pt x="42" y="124"/>
                  <a:pt x="45" y="129"/>
                  <a:pt x="48" y="133"/>
                </a:cubicBezTo>
                <a:cubicBezTo>
                  <a:pt x="50" y="132"/>
                  <a:pt x="53" y="131"/>
                  <a:pt x="55" y="131"/>
                </a:cubicBezTo>
                <a:cubicBezTo>
                  <a:pt x="57" y="133"/>
                  <a:pt x="58" y="135"/>
                  <a:pt x="60" y="137"/>
                </a:cubicBezTo>
                <a:cubicBezTo>
                  <a:pt x="62" y="139"/>
                  <a:pt x="64" y="140"/>
                  <a:pt x="66" y="142"/>
                </a:cubicBezTo>
                <a:cubicBezTo>
                  <a:pt x="66" y="144"/>
                  <a:pt x="65" y="147"/>
                  <a:pt x="63" y="149"/>
                </a:cubicBezTo>
                <a:cubicBezTo>
                  <a:pt x="68" y="152"/>
                  <a:pt x="73" y="154"/>
                  <a:pt x="78" y="156"/>
                </a:cubicBezTo>
                <a:cubicBezTo>
                  <a:pt x="79" y="154"/>
                  <a:pt x="80" y="152"/>
                  <a:pt x="82" y="150"/>
                </a:cubicBezTo>
                <a:cubicBezTo>
                  <a:pt x="87" y="152"/>
                  <a:pt x="92" y="152"/>
                  <a:pt x="97" y="152"/>
                </a:cubicBezTo>
                <a:cubicBezTo>
                  <a:pt x="99" y="154"/>
                  <a:pt x="100" y="157"/>
                  <a:pt x="99" y="160"/>
                </a:cubicBezTo>
                <a:cubicBezTo>
                  <a:pt x="105" y="159"/>
                  <a:pt x="110" y="159"/>
                  <a:pt x="115" y="157"/>
                </a:cubicBezTo>
                <a:cubicBezTo>
                  <a:pt x="114" y="155"/>
                  <a:pt x="114" y="152"/>
                  <a:pt x="115" y="150"/>
                </a:cubicBezTo>
                <a:cubicBezTo>
                  <a:pt x="120" y="148"/>
                  <a:pt x="125" y="146"/>
                  <a:pt x="129" y="143"/>
                </a:cubicBezTo>
                <a:cubicBezTo>
                  <a:pt x="131" y="143"/>
                  <a:pt x="133" y="145"/>
                  <a:pt x="135" y="147"/>
                </a:cubicBezTo>
                <a:cubicBezTo>
                  <a:pt x="137" y="146"/>
                  <a:pt x="139" y="144"/>
                  <a:pt x="141" y="142"/>
                </a:cubicBezTo>
                <a:cubicBezTo>
                  <a:pt x="143" y="140"/>
                  <a:pt x="145" y="138"/>
                  <a:pt x="146" y="136"/>
                </a:cubicBezTo>
                <a:cubicBezTo>
                  <a:pt x="144" y="134"/>
                  <a:pt x="143" y="132"/>
                  <a:pt x="142" y="130"/>
                </a:cubicBezTo>
                <a:cubicBezTo>
                  <a:pt x="145" y="125"/>
                  <a:pt x="147" y="121"/>
                  <a:pt x="149" y="116"/>
                </a:cubicBezTo>
                <a:cubicBezTo>
                  <a:pt x="151" y="115"/>
                  <a:pt x="154" y="115"/>
                  <a:pt x="156" y="116"/>
                </a:cubicBezTo>
                <a:close/>
                <a:moveTo>
                  <a:pt x="116" y="68"/>
                </a:moveTo>
                <a:cubicBezTo>
                  <a:pt x="102" y="82"/>
                  <a:pt x="102" y="82"/>
                  <a:pt x="102" y="82"/>
                </a:cubicBezTo>
                <a:cubicBezTo>
                  <a:pt x="99" y="82"/>
                  <a:pt x="97" y="82"/>
                  <a:pt x="94" y="82"/>
                </a:cubicBezTo>
                <a:cubicBezTo>
                  <a:pt x="80" y="68"/>
                  <a:pt x="80" y="68"/>
                  <a:pt x="80" y="68"/>
                </a:cubicBezTo>
                <a:cubicBezTo>
                  <a:pt x="91" y="62"/>
                  <a:pt x="105" y="62"/>
                  <a:pt x="116" y="68"/>
                </a:cubicBezTo>
                <a:close/>
                <a:moveTo>
                  <a:pt x="102" y="103"/>
                </a:moveTo>
                <a:cubicBezTo>
                  <a:pt x="100" y="106"/>
                  <a:pt x="96" y="106"/>
                  <a:pt x="93" y="103"/>
                </a:cubicBezTo>
                <a:cubicBezTo>
                  <a:pt x="91" y="101"/>
                  <a:pt x="91" y="97"/>
                  <a:pt x="93" y="94"/>
                </a:cubicBezTo>
                <a:cubicBezTo>
                  <a:pt x="96" y="92"/>
                  <a:pt x="100" y="92"/>
                  <a:pt x="102" y="94"/>
                </a:cubicBezTo>
                <a:cubicBezTo>
                  <a:pt x="105" y="97"/>
                  <a:pt x="105" y="101"/>
                  <a:pt x="102" y="103"/>
                </a:cubicBezTo>
                <a:close/>
                <a:moveTo>
                  <a:pt x="67" y="117"/>
                </a:moveTo>
                <a:cubicBezTo>
                  <a:pt x="61" y="106"/>
                  <a:pt x="61" y="92"/>
                  <a:pt x="67" y="81"/>
                </a:cubicBezTo>
                <a:cubicBezTo>
                  <a:pt x="81" y="95"/>
                  <a:pt x="81" y="95"/>
                  <a:pt x="81" y="95"/>
                </a:cubicBezTo>
                <a:cubicBezTo>
                  <a:pt x="81" y="97"/>
                  <a:pt x="81" y="100"/>
                  <a:pt x="81" y="103"/>
                </a:cubicBezTo>
                <a:lnTo>
                  <a:pt x="67" y="117"/>
                </a:lnTo>
                <a:close/>
                <a:moveTo>
                  <a:pt x="80" y="130"/>
                </a:moveTo>
                <a:cubicBezTo>
                  <a:pt x="94" y="115"/>
                  <a:pt x="94" y="115"/>
                  <a:pt x="94" y="115"/>
                </a:cubicBezTo>
                <a:cubicBezTo>
                  <a:pt x="97" y="116"/>
                  <a:pt x="99" y="116"/>
                  <a:pt x="102" y="115"/>
                </a:cubicBezTo>
                <a:cubicBezTo>
                  <a:pt x="116" y="130"/>
                  <a:pt x="116" y="130"/>
                  <a:pt x="116" y="130"/>
                </a:cubicBezTo>
                <a:cubicBezTo>
                  <a:pt x="105" y="136"/>
                  <a:pt x="91" y="136"/>
                  <a:pt x="80" y="130"/>
                </a:cubicBezTo>
                <a:close/>
                <a:moveTo>
                  <a:pt x="129" y="117"/>
                </a:moveTo>
                <a:cubicBezTo>
                  <a:pt x="115" y="103"/>
                  <a:pt x="115" y="103"/>
                  <a:pt x="115" y="103"/>
                </a:cubicBezTo>
                <a:cubicBezTo>
                  <a:pt x="115" y="100"/>
                  <a:pt x="115" y="97"/>
                  <a:pt x="115" y="95"/>
                </a:cubicBezTo>
                <a:cubicBezTo>
                  <a:pt x="129" y="81"/>
                  <a:pt x="129" y="81"/>
                  <a:pt x="129" y="81"/>
                </a:cubicBezTo>
                <a:cubicBezTo>
                  <a:pt x="135" y="92"/>
                  <a:pt x="135" y="106"/>
                  <a:pt x="129" y="117"/>
                </a:cubicBezTo>
                <a:close/>
                <a:moveTo>
                  <a:pt x="7" y="81"/>
                </a:moveTo>
                <a:cubicBezTo>
                  <a:pt x="0" y="46"/>
                  <a:pt x="0" y="46"/>
                  <a:pt x="0" y="46"/>
                </a:cubicBezTo>
                <a:cubicBezTo>
                  <a:pt x="12" y="50"/>
                  <a:pt x="12" y="50"/>
                  <a:pt x="12" y="50"/>
                </a:cubicBezTo>
                <a:cubicBezTo>
                  <a:pt x="29" y="19"/>
                  <a:pt x="62" y="0"/>
                  <a:pt x="98" y="0"/>
                </a:cubicBezTo>
                <a:cubicBezTo>
                  <a:pt x="145" y="0"/>
                  <a:pt x="186" y="34"/>
                  <a:pt x="195" y="80"/>
                </a:cubicBezTo>
                <a:cubicBezTo>
                  <a:pt x="183" y="83"/>
                  <a:pt x="183" y="83"/>
                  <a:pt x="183" y="83"/>
                </a:cubicBezTo>
                <a:cubicBezTo>
                  <a:pt x="176" y="42"/>
                  <a:pt x="140" y="12"/>
                  <a:pt x="98" y="12"/>
                </a:cubicBezTo>
                <a:cubicBezTo>
                  <a:pt x="67" y="12"/>
                  <a:pt x="39" y="28"/>
                  <a:pt x="23" y="54"/>
                </a:cubicBezTo>
                <a:cubicBezTo>
                  <a:pt x="34" y="58"/>
                  <a:pt x="34" y="58"/>
                  <a:pt x="34" y="58"/>
                </a:cubicBezTo>
                <a:lnTo>
                  <a:pt x="7" y="81"/>
                </a:lnTo>
                <a:close/>
                <a:moveTo>
                  <a:pt x="195" y="152"/>
                </a:moveTo>
                <a:cubicBezTo>
                  <a:pt x="184" y="148"/>
                  <a:pt x="184" y="148"/>
                  <a:pt x="184" y="148"/>
                </a:cubicBezTo>
                <a:cubicBezTo>
                  <a:pt x="167" y="179"/>
                  <a:pt x="134" y="198"/>
                  <a:pt x="98" y="198"/>
                </a:cubicBezTo>
                <a:cubicBezTo>
                  <a:pt x="50" y="198"/>
                  <a:pt x="10" y="164"/>
                  <a:pt x="1" y="117"/>
                </a:cubicBezTo>
                <a:cubicBezTo>
                  <a:pt x="13" y="115"/>
                  <a:pt x="13" y="115"/>
                  <a:pt x="13" y="115"/>
                </a:cubicBezTo>
                <a:cubicBezTo>
                  <a:pt x="20" y="156"/>
                  <a:pt x="56" y="186"/>
                  <a:pt x="98" y="186"/>
                </a:cubicBezTo>
                <a:cubicBezTo>
                  <a:pt x="129" y="186"/>
                  <a:pt x="157" y="170"/>
                  <a:pt x="173" y="143"/>
                </a:cubicBezTo>
                <a:cubicBezTo>
                  <a:pt x="162" y="139"/>
                  <a:pt x="162" y="139"/>
                  <a:pt x="162" y="139"/>
                </a:cubicBezTo>
                <a:cubicBezTo>
                  <a:pt x="189" y="116"/>
                  <a:pt x="189" y="116"/>
                  <a:pt x="189" y="116"/>
                </a:cubicBezTo>
                <a:lnTo>
                  <a:pt x="195" y="15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0648485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0000">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14:bounceEnd="60000">
                                          <p:cBhvr additive="base">
                                            <p:cTn id="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14:presetBounceEnd="60000">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14:bounceEnd="60000">
                                          <p:cBhvr additive="base">
                                            <p:cTn id="1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12" dur="500" fill="hold"/>
                                            <p:tgtEl>
                                              <p:spTgt spid="3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par>
                              <p:cTn id="55" fill="hold">
                                <p:stCondLst>
                                  <p:cond delay="1500"/>
                                </p:stCondLst>
                                <p:childTnLst>
                                  <p:par>
                                    <p:cTn id="56" presetID="21" presetClass="entr" presetSubtype="1"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heel(1)">
                                          <p:cBhvr>
                                            <p:cTn id="58" dur="750"/>
                                            <p:tgtEl>
                                              <p:spTgt spid="3"/>
                                            </p:tgtEl>
                                          </p:cBhvr>
                                        </p:animEffect>
                                      </p:childTnLst>
                                    </p:cTn>
                                  </p:par>
                                </p:childTnLst>
                              </p:cTn>
                            </p:par>
                            <p:par>
                              <p:cTn id="59" fill="hold">
                                <p:stCondLst>
                                  <p:cond delay="2250"/>
                                </p:stCondLst>
                                <p:childTnLst>
                                  <p:par>
                                    <p:cTn id="60" presetID="53" presetClass="entr" presetSubtype="16"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animEffect transition="in" filter="fade">
                                          <p:cBhvr>
                                            <p:cTn id="64" dur="500"/>
                                            <p:tgtEl>
                                              <p:spTgt spid="4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Effect transition="in" filter="fade">
                                          <p:cBhvr>
                                            <p:cTn id="69" dur="500"/>
                                            <p:tgtEl>
                                              <p:spTgt spid="4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2"/>
                                            </p:tgtEl>
                                            <p:attrNameLst>
                                              <p:attrName>style.visibility</p:attrName>
                                            </p:attrNameLst>
                                          </p:cBhvr>
                                          <p:to>
                                            <p:strVal val="visible"/>
                                          </p:to>
                                        </p:set>
                                        <p:anim calcmode="lin" valueType="num">
                                          <p:cBhvr>
                                            <p:cTn id="72" dur="500" fill="hold"/>
                                            <p:tgtEl>
                                              <p:spTgt spid="42"/>
                                            </p:tgtEl>
                                            <p:attrNameLst>
                                              <p:attrName>ppt_w</p:attrName>
                                            </p:attrNameLst>
                                          </p:cBhvr>
                                          <p:tavLst>
                                            <p:tav tm="0">
                                              <p:val>
                                                <p:fltVal val="0"/>
                                              </p:val>
                                            </p:tav>
                                            <p:tav tm="100000">
                                              <p:val>
                                                <p:strVal val="#ppt_w"/>
                                              </p:val>
                                            </p:tav>
                                          </p:tavLst>
                                        </p:anim>
                                        <p:anim calcmode="lin" valueType="num">
                                          <p:cBhvr>
                                            <p:cTn id="73" dur="500" fill="hold"/>
                                            <p:tgtEl>
                                              <p:spTgt spid="42"/>
                                            </p:tgtEl>
                                            <p:attrNameLst>
                                              <p:attrName>ppt_h</p:attrName>
                                            </p:attrNameLst>
                                          </p:cBhvr>
                                          <p:tavLst>
                                            <p:tav tm="0">
                                              <p:val>
                                                <p:fltVal val="0"/>
                                              </p:val>
                                            </p:tav>
                                            <p:tav tm="100000">
                                              <p:val>
                                                <p:strVal val="#ppt_h"/>
                                              </p:val>
                                            </p:tav>
                                          </p:tavLst>
                                        </p:anim>
                                        <p:animEffect transition="in" filter="fade">
                                          <p:cBhvr>
                                            <p:cTn id="74" dur="500"/>
                                            <p:tgtEl>
                                              <p:spTgt spid="42"/>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Effect transition="in" filter="fade">
                                          <p:cBhvr>
                                            <p:cTn id="79" dur="500"/>
                                            <p:tgtEl>
                                              <p:spTgt spid="43"/>
                                            </p:tgtEl>
                                          </p:cBhvr>
                                        </p:animEffect>
                                      </p:childTnLst>
                                    </p:cTn>
                                  </p:par>
                                </p:childTnLst>
                              </p:cTn>
                            </p:par>
                            <p:par>
                              <p:cTn id="80" fill="hold">
                                <p:stCondLst>
                                  <p:cond delay="2750"/>
                                </p:stCondLst>
                                <p:childTnLst>
                                  <p:par>
                                    <p:cTn id="81" presetID="10" presetClass="entr" presetSubtype="0"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fade">
                                          <p:cBhvr>
                                            <p:cTn id="83" dur="500"/>
                                            <p:tgtEl>
                                              <p:spTgt spid="1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fade">
                                          <p:cBhvr>
                                            <p:cTn id="86" dur="500"/>
                                            <p:tgtEl>
                                              <p:spTgt spid="1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50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childTnLst>
                                    </p:cTn>
                                  </p:par>
                                </p:childTnLst>
                              </p:cTn>
                            </p:par>
                            <p:par>
                              <p:cTn id="93" fill="hold">
                                <p:stCondLst>
                                  <p:cond delay="3250"/>
                                </p:stCondLst>
                                <p:childTnLst>
                                  <p:par>
                                    <p:cTn id="94" presetID="2" presetClass="entr" presetSubtype="8" fill="hold" grpId="0" nodeType="afterEffect" p14:presetBounceEnd="60000">
                                      <p:stCondLst>
                                        <p:cond delay="0"/>
                                      </p:stCondLst>
                                      <p:childTnLst>
                                        <p:set>
                                          <p:cBhvr>
                                            <p:cTn id="95" dur="1" fill="hold">
                                              <p:stCondLst>
                                                <p:cond delay="0"/>
                                              </p:stCondLst>
                                            </p:cTn>
                                            <p:tgtEl>
                                              <p:spTgt spid="31"/>
                                            </p:tgtEl>
                                            <p:attrNameLst>
                                              <p:attrName>style.visibility</p:attrName>
                                            </p:attrNameLst>
                                          </p:cBhvr>
                                          <p:to>
                                            <p:strVal val="visible"/>
                                          </p:to>
                                        </p:set>
                                        <p:anim calcmode="lin" valueType="num" p14:bounceEnd="60000">
                                          <p:cBhvr additive="base">
                                            <p:cTn id="96" dur="500" fill="hold"/>
                                            <p:tgtEl>
                                              <p:spTgt spid="31"/>
                                            </p:tgtEl>
                                            <p:attrNameLst>
                                              <p:attrName>ppt_x</p:attrName>
                                            </p:attrNameLst>
                                          </p:cBhvr>
                                          <p:tavLst>
                                            <p:tav tm="0">
                                              <p:val>
                                                <p:strVal val="0-#ppt_w/2"/>
                                              </p:val>
                                            </p:tav>
                                            <p:tav tm="100000">
                                              <p:val>
                                                <p:strVal val="#ppt_x"/>
                                              </p:val>
                                            </p:tav>
                                          </p:tavLst>
                                        </p:anim>
                                        <p:anim calcmode="lin" valueType="num" p14:bounceEnd="60000">
                                          <p:cBhvr additive="base">
                                            <p:cTn id="97" dur="500" fill="hold"/>
                                            <p:tgtEl>
                                              <p:spTgt spid="31"/>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14:presetBounceEnd="60000">
                                      <p:stCondLst>
                                        <p:cond delay="0"/>
                                      </p:stCondLst>
                                      <p:childTnLst>
                                        <p:set>
                                          <p:cBhvr>
                                            <p:cTn id="99" dur="1" fill="hold">
                                              <p:stCondLst>
                                                <p:cond delay="0"/>
                                              </p:stCondLst>
                                            </p:cTn>
                                            <p:tgtEl>
                                              <p:spTgt spid="34"/>
                                            </p:tgtEl>
                                            <p:attrNameLst>
                                              <p:attrName>style.visibility</p:attrName>
                                            </p:attrNameLst>
                                          </p:cBhvr>
                                          <p:to>
                                            <p:strVal val="visible"/>
                                          </p:to>
                                        </p:set>
                                        <p:anim calcmode="lin" valueType="num" p14:bounceEnd="60000">
                                          <p:cBhvr additive="base">
                                            <p:cTn id="100" dur="500" fill="hold"/>
                                            <p:tgtEl>
                                              <p:spTgt spid="34"/>
                                            </p:tgtEl>
                                            <p:attrNameLst>
                                              <p:attrName>ppt_x</p:attrName>
                                            </p:attrNameLst>
                                          </p:cBhvr>
                                          <p:tavLst>
                                            <p:tav tm="0">
                                              <p:val>
                                                <p:strVal val="0-#ppt_w/2"/>
                                              </p:val>
                                            </p:tav>
                                            <p:tav tm="100000">
                                              <p:val>
                                                <p:strVal val="#ppt_x"/>
                                              </p:val>
                                            </p:tav>
                                          </p:tavLst>
                                        </p:anim>
                                        <p:anim calcmode="lin" valueType="num" p14:bounceEnd="60000">
                                          <p:cBhvr additive="base">
                                            <p:cTn id="101" dur="500" fill="hold"/>
                                            <p:tgtEl>
                                              <p:spTgt spid="34"/>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14:presetBounceEnd="60000">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14:bounceEnd="60000">
                                          <p:cBhvr additive="base">
                                            <p:cTn id="104" dur="5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105" dur="500" fill="hold"/>
                                            <p:tgtEl>
                                              <p:spTgt spid="21"/>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14:presetBounceEnd="60000">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14:bounceEnd="60000">
                                          <p:cBhvr additive="base">
                                            <p:cTn id="108" dur="5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109" dur="500" fill="hold"/>
                                            <p:tgtEl>
                                              <p:spTgt spid="28"/>
                                            </p:tgtEl>
                                            <p:attrNameLst>
                                              <p:attrName>ppt_y</p:attrName>
                                            </p:attrNameLst>
                                          </p:cBhvr>
                                          <p:tavLst>
                                            <p:tav tm="0">
                                              <p:val>
                                                <p:strVal val="#ppt_y"/>
                                              </p:val>
                                            </p:tav>
                                            <p:tav tm="100000">
                                              <p:val>
                                                <p:strVal val="#ppt_y"/>
                                              </p:val>
                                            </p:tav>
                                          </p:tavLst>
                                        </p:anim>
                                      </p:childTnLst>
                                    </p:cTn>
                                  </p:par>
                                </p:childTnLst>
                              </p:cTn>
                            </p:par>
                            <p:par>
                              <p:cTn id="110" fill="hold">
                                <p:stCondLst>
                                  <p:cond delay="3750"/>
                                </p:stCondLst>
                                <p:childTnLst>
                                  <p:par>
                                    <p:cTn id="111" presetID="2" presetClass="entr" presetSubtype="8" fill="hold" grpId="0" nodeType="afterEffect" p14:presetBounceEnd="60000">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14:bounceEnd="60000">
                                          <p:cBhvr additive="base">
                                            <p:cTn id="113" dur="500" fill="hold"/>
                                            <p:tgtEl>
                                              <p:spTgt spid="29"/>
                                            </p:tgtEl>
                                            <p:attrNameLst>
                                              <p:attrName>ppt_x</p:attrName>
                                            </p:attrNameLst>
                                          </p:cBhvr>
                                          <p:tavLst>
                                            <p:tav tm="0">
                                              <p:val>
                                                <p:strVal val="0-#ppt_w/2"/>
                                              </p:val>
                                            </p:tav>
                                            <p:tav tm="100000">
                                              <p:val>
                                                <p:strVal val="#ppt_x"/>
                                              </p:val>
                                            </p:tav>
                                          </p:tavLst>
                                        </p:anim>
                                        <p:anim calcmode="lin" valueType="num" p14:bounceEnd="60000">
                                          <p:cBhvr additive="base">
                                            <p:cTn id="114" dur="500" fill="hold"/>
                                            <p:tgtEl>
                                              <p:spTgt spid="29"/>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14:presetBounceEnd="60000">
                                      <p:stCondLst>
                                        <p:cond delay="0"/>
                                      </p:stCondLst>
                                      <p:childTnLst>
                                        <p:set>
                                          <p:cBhvr>
                                            <p:cTn id="116" dur="1" fill="hold">
                                              <p:stCondLst>
                                                <p:cond delay="0"/>
                                              </p:stCondLst>
                                            </p:cTn>
                                            <p:tgtEl>
                                              <p:spTgt spid="32"/>
                                            </p:tgtEl>
                                            <p:attrNameLst>
                                              <p:attrName>style.visibility</p:attrName>
                                            </p:attrNameLst>
                                          </p:cBhvr>
                                          <p:to>
                                            <p:strVal val="visible"/>
                                          </p:to>
                                        </p:set>
                                        <p:anim calcmode="lin" valueType="num" p14:bounceEnd="60000">
                                          <p:cBhvr additive="base">
                                            <p:cTn id="117" dur="500" fill="hold"/>
                                            <p:tgtEl>
                                              <p:spTgt spid="32"/>
                                            </p:tgtEl>
                                            <p:attrNameLst>
                                              <p:attrName>ppt_x</p:attrName>
                                            </p:attrNameLst>
                                          </p:cBhvr>
                                          <p:tavLst>
                                            <p:tav tm="0">
                                              <p:val>
                                                <p:strVal val="0-#ppt_w/2"/>
                                              </p:val>
                                            </p:tav>
                                            <p:tav tm="100000">
                                              <p:val>
                                                <p:strVal val="#ppt_x"/>
                                              </p:val>
                                            </p:tav>
                                          </p:tavLst>
                                        </p:anim>
                                        <p:anim calcmode="lin" valueType="num" p14:bounceEnd="60000">
                                          <p:cBhvr additive="base">
                                            <p:cTn id="118" dur="500" fill="hold"/>
                                            <p:tgtEl>
                                              <p:spTgt spid="32"/>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14:presetBounceEnd="60000">
                                      <p:stCondLst>
                                        <p:cond delay="0"/>
                                      </p:stCondLst>
                                      <p:childTnLst>
                                        <p:set>
                                          <p:cBhvr>
                                            <p:cTn id="120" dur="1" fill="hold">
                                              <p:stCondLst>
                                                <p:cond delay="0"/>
                                              </p:stCondLst>
                                            </p:cTn>
                                            <p:tgtEl>
                                              <p:spTgt spid="19"/>
                                            </p:tgtEl>
                                            <p:attrNameLst>
                                              <p:attrName>style.visibility</p:attrName>
                                            </p:attrNameLst>
                                          </p:cBhvr>
                                          <p:to>
                                            <p:strVal val="visible"/>
                                          </p:to>
                                        </p:set>
                                        <p:anim calcmode="lin" valueType="num" p14:bounceEnd="60000">
                                          <p:cBhvr additive="base">
                                            <p:cTn id="121" dur="5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122" dur="500" fill="hold"/>
                                            <p:tgtEl>
                                              <p:spTgt spid="19"/>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14:presetBounceEnd="60000">
                                      <p:stCondLst>
                                        <p:cond delay="0"/>
                                      </p:stCondLst>
                                      <p:childTnLst>
                                        <p:set>
                                          <p:cBhvr>
                                            <p:cTn id="124" dur="1" fill="hold">
                                              <p:stCondLst>
                                                <p:cond delay="0"/>
                                              </p:stCondLst>
                                            </p:cTn>
                                            <p:tgtEl>
                                              <p:spTgt spid="22"/>
                                            </p:tgtEl>
                                            <p:attrNameLst>
                                              <p:attrName>style.visibility</p:attrName>
                                            </p:attrNameLst>
                                          </p:cBhvr>
                                          <p:to>
                                            <p:strVal val="visible"/>
                                          </p:to>
                                        </p:set>
                                        <p:anim calcmode="lin" valueType="num" p14:bounceEnd="60000">
                                          <p:cBhvr additive="base">
                                            <p:cTn id="125" dur="500" fill="hold"/>
                                            <p:tgtEl>
                                              <p:spTgt spid="22"/>
                                            </p:tgtEl>
                                            <p:attrNameLst>
                                              <p:attrName>ppt_x</p:attrName>
                                            </p:attrNameLst>
                                          </p:cBhvr>
                                          <p:tavLst>
                                            <p:tav tm="0">
                                              <p:val>
                                                <p:strVal val="1+#ppt_w/2"/>
                                              </p:val>
                                            </p:tav>
                                            <p:tav tm="100000">
                                              <p:val>
                                                <p:strVal val="#ppt_x"/>
                                              </p:val>
                                            </p:tav>
                                          </p:tavLst>
                                        </p:anim>
                                        <p:anim calcmode="lin" valueType="num" p14:bounceEnd="60000">
                                          <p:cBhvr additive="base">
                                            <p:cTn id="126" dur="500" fill="hold"/>
                                            <p:tgtEl>
                                              <p:spTgt spid="22"/>
                                            </p:tgtEl>
                                            <p:attrNameLst>
                                              <p:attrName>ppt_y</p:attrName>
                                            </p:attrNameLst>
                                          </p:cBhvr>
                                          <p:tavLst>
                                            <p:tav tm="0">
                                              <p:val>
                                                <p:strVal val="#ppt_y"/>
                                              </p:val>
                                            </p:tav>
                                            <p:tav tm="100000">
                                              <p:val>
                                                <p:strVal val="#ppt_y"/>
                                              </p:val>
                                            </p:tav>
                                          </p:tavLst>
                                        </p:anim>
                                      </p:childTnLst>
                                    </p:cTn>
                                  </p:par>
                                </p:childTnLst>
                              </p:cTn>
                            </p:par>
                            <p:par>
                              <p:cTn id="127" fill="hold">
                                <p:stCondLst>
                                  <p:cond delay="4250"/>
                                </p:stCondLst>
                                <p:childTnLst>
                                  <p:par>
                                    <p:cTn id="128" presetID="2" presetClass="entr" presetSubtype="8" fill="hold" grpId="0" nodeType="afterEffect" p14:presetBounceEnd="60000">
                                      <p:stCondLst>
                                        <p:cond delay="0"/>
                                      </p:stCondLst>
                                      <p:childTnLst>
                                        <p:set>
                                          <p:cBhvr>
                                            <p:cTn id="129" dur="1" fill="hold">
                                              <p:stCondLst>
                                                <p:cond delay="0"/>
                                              </p:stCondLst>
                                            </p:cTn>
                                            <p:tgtEl>
                                              <p:spTgt spid="30"/>
                                            </p:tgtEl>
                                            <p:attrNameLst>
                                              <p:attrName>style.visibility</p:attrName>
                                            </p:attrNameLst>
                                          </p:cBhvr>
                                          <p:to>
                                            <p:strVal val="visible"/>
                                          </p:to>
                                        </p:set>
                                        <p:anim calcmode="lin" valueType="num" p14:bounceEnd="60000">
                                          <p:cBhvr additive="base">
                                            <p:cTn id="130" dur="500" fill="hold"/>
                                            <p:tgtEl>
                                              <p:spTgt spid="30"/>
                                            </p:tgtEl>
                                            <p:attrNameLst>
                                              <p:attrName>ppt_x</p:attrName>
                                            </p:attrNameLst>
                                          </p:cBhvr>
                                          <p:tavLst>
                                            <p:tav tm="0">
                                              <p:val>
                                                <p:strVal val="0-#ppt_w/2"/>
                                              </p:val>
                                            </p:tav>
                                            <p:tav tm="100000">
                                              <p:val>
                                                <p:strVal val="#ppt_x"/>
                                              </p:val>
                                            </p:tav>
                                          </p:tavLst>
                                        </p:anim>
                                        <p:anim calcmode="lin" valueType="num" p14:bounceEnd="60000">
                                          <p:cBhvr additive="base">
                                            <p:cTn id="131" dur="500" fill="hold"/>
                                            <p:tgtEl>
                                              <p:spTgt spid="30"/>
                                            </p:tgtEl>
                                            <p:attrNameLst>
                                              <p:attrName>ppt_y</p:attrName>
                                            </p:attrNameLst>
                                          </p:cBhvr>
                                          <p:tavLst>
                                            <p:tav tm="0">
                                              <p:val>
                                                <p:strVal val="#ppt_y"/>
                                              </p:val>
                                            </p:tav>
                                            <p:tav tm="100000">
                                              <p:val>
                                                <p:strVal val="#ppt_y"/>
                                              </p:val>
                                            </p:tav>
                                          </p:tavLst>
                                        </p:anim>
                                      </p:childTnLst>
                                    </p:cTn>
                                  </p:par>
                                  <p:par>
                                    <p:cTn id="132" presetID="2" presetClass="entr" presetSubtype="8" fill="hold" grpId="0" nodeType="withEffect" p14:presetBounceEnd="60000">
                                      <p:stCondLst>
                                        <p:cond delay="0"/>
                                      </p:stCondLst>
                                      <p:childTnLst>
                                        <p:set>
                                          <p:cBhvr>
                                            <p:cTn id="133" dur="1" fill="hold">
                                              <p:stCondLst>
                                                <p:cond delay="0"/>
                                              </p:stCondLst>
                                            </p:cTn>
                                            <p:tgtEl>
                                              <p:spTgt spid="33"/>
                                            </p:tgtEl>
                                            <p:attrNameLst>
                                              <p:attrName>style.visibility</p:attrName>
                                            </p:attrNameLst>
                                          </p:cBhvr>
                                          <p:to>
                                            <p:strVal val="visible"/>
                                          </p:to>
                                        </p:set>
                                        <p:anim calcmode="lin" valueType="num" p14:bounceEnd="60000">
                                          <p:cBhvr additive="base">
                                            <p:cTn id="134" dur="500" fill="hold"/>
                                            <p:tgtEl>
                                              <p:spTgt spid="33"/>
                                            </p:tgtEl>
                                            <p:attrNameLst>
                                              <p:attrName>ppt_x</p:attrName>
                                            </p:attrNameLst>
                                          </p:cBhvr>
                                          <p:tavLst>
                                            <p:tav tm="0">
                                              <p:val>
                                                <p:strVal val="0-#ppt_w/2"/>
                                              </p:val>
                                            </p:tav>
                                            <p:tav tm="100000">
                                              <p:val>
                                                <p:strVal val="#ppt_x"/>
                                              </p:val>
                                            </p:tav>
                                          </p:tavLst>
                                        </p:anim>
                                        <p:anim calcmode="lin" valueType="num" p14:bounceEnd="60000">
                                          <p:cBhvr additive="base">
                                            <p:cTn id="135" dur="500" fill="hold"/>
                                            <p:tgtEl>
                                              <p:spTgt spid="33"/>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14:presetBounceEnd="60000">
                                      <p:stCondLst>
                                        <p:cond delay="0"/>
                                      </p:stCondLst>
                                      <p:childTnLst>
                                        <p:set>
                                          <p:cBhvr>
                                            <p:cTn id="137" dur="1" fill="hold">
                                              <p:stCondLst>
                                                <p:cond delay="0"/>
                                              </p:stCondLst>
                                            </p:cTn>
                                            <p:tgtEl>
                                              <p:spTgt spid="20"/>
                                            </p:tgtEl>
                                            <p:attrNameLst>
                                              <p:attrName>style.visibility</p:attrName>
                                            </p:attrNameLst>
                                          </p:cBhvr>
                                          <p:to>
                                            <p:strVal val="visible"/>
                                          </p:to>
                                        </p:set>
                                        <p:anim calcmode="lin" valueType="num" p14:bounceEnd="60000">
                                          <p:cBhvr additive="base">
                                            <p:cTn id="138" dur="50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139" dur="500" fill="hold"/>
                                            <p:tgtEl>
                                              <p:spTgt spid="20"/>
                                            </p:tgtEl>
                                            <p:attrNameLst>
                                              <p:attrName>ppt_y</p:attrName>
                                            </p:attrNameLst>
                                          </p:cBhvr>
                                          <p:tavLst>
                                            <p:tav tm="0">
                                              <p:val>
                                                <p:strVal val="#ppt_y"/>
                                              </p:val>
                                            </p:tav>
                                            <p:tav tm="100000">
                                              <p:val>
                                                <p:strVal val="#ppt_y"/>
                                              </p:val>
                                            </p:tav>
                                          </p:tavLst>
                                        </p:anim>
                                      </p:childTnLst>
                                    </p:cTn>
                                  </p:par>
                                  <p:par>
                                    <p:cTn id="140" presetID="2" presetClass="entr" presetSubtype="2" fill="hold" grpId="0" nodeType="withEffect" p14:presetBounceEnd="60000">
                                      <p:stCondLst>
                                        <p:cond delay="0"/>
                                      </p:stCondLst>
                                      <p:childTnLst>
                                        <p:set>
                                          <p:cBhvr>
                                            <p:cTn id="141" dur="1" fill="hold">
                                              <p:stCondLst>
                                                <p:cond delay="0"/>
                                              </p:stCondLst>
                                            </p:cTn>
                                            <p:tgtEl>
                                              <p:spTgt spid="27"/>
                                            </p:tgtEl>
                                            <p:attrNameLst>
                                              <p:attrName>style.visibility</p:attrName>
                                            </p:attrNameLst>
                                          </p:cBhvr>
                                          <p:to>
                                            <p:strVal val="visible"/>
                                          </p:to>
                                        </p:set>
                                        <p:anim calcmode="lin" valueType="num" p14:bounceEnd="60000">
                                          <p:cBhvr additive="base">
                                            <p:cTn id="142" dur="50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143"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3" grpId="0" animBg="1"/>
          <p:bldP spid="16" grpId="0" animBg="1"/>
          <p:bldP spid="3" grpId="0" animBg="1"/>
          <p:bldP spid="23" grpId="0" animBg="1"/>
          <p:bldP spid="24" grpId="0" animBg="1"/>
          <p:bldP spid="25" grpId="0" animBg="1"/>
          <p:bldP spid="26" grpId="0" animBg="1"/>
          <p:bldP spid="14" grpId="0"/>
          <p:bldP spid="15" grpId="0"/>
          <p:bldP spid="17" grpId="0"/>
          <p:bldP spid="18" grpId="0"/>
          <p:bldP spid="19" grpId="0"/>
          <p:bldP spid="20" grpId="0"/>
          <p:bldP spid="21" grpId="0"/>
          <p:bldP spid="22" grpId="0"/>
          <p:bldP spid="27" grpId="0"/>
          <p:bldP spid="28" grpId="0"/>
          <p:bldP spid="29" grpId="0"/>
          <p:bldP spid="30" grpId="0"/>
          <p:bldP spid="31" grpId="0"/>
          <p:bldP spid="32" grpId="0"/>
          <p:bldP spid="33" grpId="0"/>
          <p:bldP spid="34" grpId="0"/>
          <p:bldP spid="36" grpId="0"/>
          <p:bldP spid="37" grpId="0"/>
          <p:bldP spid="40" grpId="0" animBg="1"/>
          <p:bldP spid="41" grpId="0" animBg="1"/>
          <p:bldP spid="42" grpId="0" animBg="1"/>
          <p:bldP spid="4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par>
                              <p:cTn id="55" fill="hold">
                                <p:stCondLst>
                                  <p:cond delay="1500"/>
                                </p:stCondLst>
                                <p:childTnLst>
                                  <p:par>
                                    <p:cTn id="56" presetID="21" presetClass="entr" presetSubtype="1"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heel(1)">
                                          <p:cBhvr>
                                            <p:cTn id="58" dur="750"/>
                                            <p:tgtEl>
                                              <p:spTgt spid="3"/>
                                            </p:tgtEl>
                                          </p:cBhvr>
                                        </p:animEffect>
                                      </p:childTnLst>
                                    </p:cTn>
                                  </p:par>
                                </p:childTnLst>
                              </p:cTn>
                            </p:par>
                            <p:par>
                              <p:cTn id="59" fill="hold">
                                <p:stCondLst>
                                  <p:cond delay="2250"/>
                                </p:stCondLst>
                                <p:childTnLst>
                                  <p:par>
                                    <p:cTn id="60" presetID="53" presetClass="entr" presetSubtype="16"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animEffect transition="in" filter="fade">
                                          <p:cBhvr>
                                            <p:cTn id="64" dur="500"/>
                                            <p:tgtEl>
                                              <p:spTgt spid="4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Effect transition="in" filter="fade">
                                          <p:cBhvr>
                                            <p:cTn id="69" dur="500"/>
                                            <p:tgtEl>
                                              <p:spTgt spid="4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2"/>
                                            </p:tgtEl>
                                            <p:attrNameLst>
                                              <p:attrName>style.visibility</p:attrName>
                                            </p:attrNameLst>
                                          </p:cBhvr>
                                          <p:to>
                                            <p:strVal val="visible"/>
                                          </p:to>
                                        </p:set>
                                        <p:anim calcmode="lin" valueType="num">
                                          <p:cBhvr>
                                            <p:cTn id="72" dur="500" fill="hold"/>
                                            <p:tgtEl>
                                              <p:spTgt spid="42"/>
                                            </p:tgtEl>
                                            <p:attrNameLst>
                                              <p:attrName>ppt_w</p:attrName>
                                            </p:attrNameLst>
                                          </p:cBhvr>
                                          <p:tavLst>
                                            <p:tav tm="0">
                                              <p:val>
                                                <p:fltVal val="0"/>
                                              </p:val>
                                            </p:tav>
                                            <p:tav tm="100000">
                                              <p:val>
                                                <p:strVal val="#ppt_w"/>
                                              </p:val>
                                            </p:tav>
                                          </p:tavLst>
                                        </p:anim>
                                        <p:anim calcmode="lin" valueType="num">
                                          <p:cBhvr>
                                            <p:cTn id="73" dur="500" fill="hold"/>
                                            <p:tgtEl>
                                              <p:spTgt spid="42"/>
                                            </p:tgtEl>
                                            <p:attrNameLst>
                                              <p:attrName>ppt_h</p:attrName>
                                            </p:attrNameLst>
                                          </p:cBhvr>
                                          <p:tavLst>
                                            <p:tav tm="0">
                                              <p:val>
                                                <p:fltVal val="0"/>
                                              </p:val>
                                            </p:tav>
                                            <p:tav tm="100000">
                                              <p:val>
                                                <p:strVal val="#ppt_h"/>
                                              </p:val>
                                            </p:tav>
                                          </p:tavLst>
                                        </p:anim>
                                        <p:animEffect transition="in" filter="fade">
                                          <p:cBhvr>
                                            <p:cTn id="74" dur="500"/>
                                            <p:tgtEl>
                                              <p:spTgt spid="42"/>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Effect transition="in" filter="fade">
                                          <p:cBhvr>
                                            <p:cTn id="79" dur="500"/>
                                            <p:tgtEl>
                                              <p:spTgt spid="43"/>
                                            </p:tgtEl>
                                          </p:cBhvr>
                                        </p:animEffect>
                                      </p:childTnLst>
                                    </p:cTn>
                                  </p:par>
                                </p:childTnLst>
                              </p:cTn>
                            </p:par>
                            <p:par>
                              <p:cTn id="80" fill="hold">
                                <p:stCondLst>
                                  <p:cond delay="2750"/>
                                </p:stCondLst>
                                <p:childTnLst>
                                  <p:par>
                                    <p:cTn id="81" presetID="10" presetClass="entr" presetSubtype="0"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fade">
                                          <p:cBhvr>
                                            <p:cTn id="83" dur="500"/>
                                            <p:tgtEl>
                                              <p:spTgt spid="1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fade">
                                          <p:cBhvr>
                                            <p:cTn id="86" dur="500"/>
                                            <p:tgtEl>
                                              <p:spTgt spid="1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50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childTnLst>
                                    </p:cTn>
                                  </p:par>
                                </p:childTnLst>
                              </p:cTn>
                            </p:par>
                            <p:par>
                              <p:cTn id="93" fill="hold">
                                <p:stCondLst>
                                  <p:cond delay="3250"/>
                                </p:stCondLst>
                                <p:childTnLst>
                                  <p:par>
                                    <p:cTn id="94" presetID="2" presetClass="entr" presetSubtype="8"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 calcmode="lin" valueType="num">
                                          <p:cBhvr additive="base">
                                            <p:cTn id="96" dur="500" fill="hold"/>
                                            <p:tgtEl>
                                              <p:spTgt spid="31"/>
                                            </p:tgtEl>
                                            <p:attrNameLst>
                                              <p:attrName>ppt_x</p:attrName>
                                            </p:attrNameLst>
                                          </p:cBhvr>
                                          <p:tavLst>
                                            <p:tav tm="0">
                                              <p:val>
                                                <p:strVal val="0-#ppt_w/2"/>
                                              </p:val>
                                            </p:tav>
                                            <p:tav tm="100000">
                                              <p:val>
                                                <p:strVal val="#ppt_x"/>
                                              </p:val>
                                            </p:tav>
                                          </p:tavLst>
                                        </p:anim>
                                        <p:anim calcmode="lin" valueType="num">
                                          <p:cBhvr additive="base">
                                            <p:cTn id="97" dur="500" fill="hold"/>
                                            <p:tgtEl>
                                              <p:spTgt spid="31"/>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 calcmode="lin" valueType="num">
                                          <p:cBhvr additive="base">
                                            <p:cTn id="100" dur="500" fill="hold"/>
                                            <p:tgtEl>
                                              <p:spTgt spid="34"/>
                                            </p:tgtEl>
                                            <p:attrNameLst>
                                              <p:attrName>ppt_x</p:attrName>
                                            </p:attrNameLst>
                                          </p:cBhvr>
                                          <p:tavLst>
                                            <p:tav tm="0">
                                              <p:val>
                                                <p:strVal val="0-#ppt_w/2"/>
                                              </p:val>
                                            </p:tav>
                                            <p:tav tm="100000">
                                              <p:val>
                                                <p:strVal val="#ppt_x"/>
                                              </p:val>
                                            </p:tav>
                                          </p:tavLst>
                                        </p:anim>
                                        <p:anim calcmode="lin" valueType="num">
                                          <p:cBhvr additive="base">
                                            <p:cTn id="101" dur="500" fill="hold"/>
                                            <p:tgtEl>
                                              <p:spTgt spid="34"/>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additive="base">
                                            <p:cTn id="104" dur="500" fill="hold"/>
                                            <p:tgtEl>
                                              <p:spTgt spid="21"/>
                                            </p:tgtEl>
                                            <p:attrNameLst>
                                              <p:attrName>ppt_x</p:attrName>
                                            </p:attrNameLst>
                                          </p:cBhvr>
                                          <p:tavLst>
                                            <p:tav tm="0">
                                              <p:val>
                                                <p:strVal val="1+#ppt_w/2"/>
                                              </p:val>
                                            </p:tav>
                                            <p:tav tm="100000">
                                              <p:val>
                                                <p:strVal val="#ppt_x"/>
                                              </p:val>
                                            </p:tav>
                                          </p:tavLst>
                                        </p:anim>
                                        <p:anim calcmode="lin" valueType="num">
                                          <p:cBhvr additive="base">
                                            <p:cTn id="105" dur="500" fill="hold"/>
                                            <p:tgtEl>
                                              <p:spTgt spid="21"/>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cBhvr additive="base">
                                            <p:cTn id="108" dur="500" fill="hold"/>
                                            <p:tgtEl>
                                              <p:spTgt spid="28"/>
                                            </p:tgtEl>
                                            <p:attrNameLst>
                                              <p:attrName>ppt_x</p:attrName>
                                            </p:attrNameLst>
                                          </p:cBhvr>
                                          <p:tavLst>
                                            <p:tav tm="0">
                                              <p:val>
                                                <p:strVal val="1+#ppt_w/2"/>
                                              </p:val>
                                            </p:tav>
                                            <p:tav tm="100000">
                                              <p:val>
                                                <p:strVal val="#ppt_x"/>
                                              </p:val>
                                            </p:tav>
                                          </p:tavLst>
                                        </p:anim>
                                        <p:anim calcmode="lin" valueType="num">
                                          <p:cBhvr additive="base">
                                            <p:cTn id="109" dur="500" fill="hold"/>
                                            <p:tgtEl>
                                              <p:spTgt spid="28"/>
                                            </p:tgtEl>
                                            <p:attrNameLst>
                                              <p:attrName>ppt_y</p:attrName>
                                            </p:attrNameLst>
                                          </p:cBhvr>
                                          <p:tavLst>
                                            <p:tav tm="0">
                                              <p:val>
                                                <p:strVal val="#ppt_y"/>
                                              </p:val>
                                            </p:tav>
                                            <p:tav tm="100000">
                                              <p:val>
                                                <p:strVal val="#ppt_y"/>
                                              </p:val>
                                            </p:tav>
                                          </p:tavLst>
                                        </p:anim>
                                      </p:childTnLst>
                                    </p:cTn>
                                  </p:par>
                                </p:childTnLst>
                              </p:cTn>
                            </p:par>
                            <p:par>
                              <p:cTn id="110" fill="hold">
                                <p:stCondLst>
                                  <p:cond delay="3750"/>
                                </p:stCondLst>
                                <p:childTnLst>
                                  <p:par>
                                    <p:cTn id="111" presetID="2" presetClass="entr" presetSubtype="8" fill="hold" grpId="0" nodeType="afterEffect">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cBhvr additive="base">
                                            <p:cTn id="113" dur="500" fill="hold"/>
                                            <p:tgtEl>
                                              <p:spTgt spid="29"/>
                                            </p:tgtEl>
                                            <p:attrNameLst>
                                              <p:attrName>ppt_x</p:attrName>
                                            </p:attrNameLst>
                                          </p:cBhvr>
                                          <p:tavLst>
                                            <p:tav tm="0">
                                              <p:val>
                                                <p:strVal val="0-#ppt_w/2"/>
                                              </p:val>
                                            </p:tav>
                                            <p:tav tm="100000">
                                              <p:val>
                                                <p:strVal val="#ppt_x"/>
                                              </p:val>
                                            </p:tav>
                                          </p:tavLst>
                                        </p:anim>
                                        <p:anim calcmode="lin" valueType="num">
                                          <p:cBhvr additive="base">
                                            <p:cTn id="114" dur="500" fill="hold"/>
                                            <p:tgtEl>
                                              <p:spTgt spid="29"/>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32"/>
                                            </p:tgtEl>
                                            <p:attrNameLst>
                                              <p:attrName>style.visibility</p:attrName>
                                            </p:attrNameLst>
                                          </p:cBhvr>
                                          <p:to>
                                            <p:strVal val="visible"/>
                                          </p:to>
                                        </p:set>
                                        <p:anim calcmode="lin" valueType="num">
                                          <p:cBhvr additive="base">
                                            <p:cTn id="117" dur="500" fill="hold"/>
                                            <p:tgtEl>
                                              <p:spTgt spid="32"/>
                                            </p:tgtEl>
                                            <p:attrNameLst>
                                              <p:attrName>ppt_x</p:attrName>
                                            </p:attrNameLst>
                                          </p:cBhvr>
                                          <p:tavLst>
                                            <p:tav tm="0">
                                              <p:val>
                                                <p:strVal val="0-#ppt_w/2"/>
                                              </p:val>
                                            </p:tav>
                                            <p:tav tm="100000">
                                              <p:val>
                                                <p:strVal val="#ppt_x"/>
                                              </p:val>
                                            </p:tav>
                                          </p:tavLst>
                                        </p:anim>
                                        <p:anim calcmode="lin" valueType="num">
                                          <p:cBhvr additive="base">
                                            <p:cTn id="118" dur="500" fill="hold"/>
                                            <p:tgtEl>
                                              <p:spTgt spid="32"/>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0"/>
                                      </p:stCondLst>
                                      <p:childTnLst>
                                        <p:set>
                                          <p:cBhvr>
                                            <p:cTn id="120" dur="1" fill="hold">
                                              <p:stCondLst>
                                                <p:cond delay="0"/>
                                              </p:stCondLst>
                                            </p:cTn>
                                            <p:tgtEl>
                                              <p:spTgt spid="19"/>
                                            </p:tgtEl>
                                            <p:attrNameLst>
                                              <p:attrName>style.visibility</p:attrName>
                                            </p:attrNameLst>
                                          </p:cBhvr>
                                          <p:to>
                                            <p:strVal val="visible"/>
                                          </p:to>
                                        </p:set>
                                        <p:anim calcmode="lin" valueType="num">
                                          <p:cBhvr additive="base">
                                            <p:cTn id="121" dur="500" fill="hold"/>
                                            <p:tgtEl>
                                              <p:spTgt spid="19"/>
                                            </p:tgtEl>
                                            <p:attrNameLst>
                                              <p:attrName>ppt_x</p:attrName>
                                            </p:attrNameLst>
                                          </p:cBhvr>
                                          <p:tavLst>
                                            <p:tav tm="0">
                                              <p:val>
                                                <p:strVal val="1+#ppt_w/2"/>
                                              </p:val>
                                            </p:tav>
                                            <p:tav tm="100000">
                                              <p:val>
                                                <p:strVal val="#ppt_x"/>
                                              </p:val>
                                            </p:tav>
                                          </p:tavLst>
                                        </p:anim>
                                        <p:anim calcmode="lin" valueType="num">
                                          <p:cBhvr additive="base">
                                            <p:cTn id="122" dur="500" fill="hold"/>
                                            <p:tgtEl>
                                              <p:spTgt spid="19"/>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22"/>
                                            </p:tgtEl>
                                            <p:attrNameLst>
                                              <p:attrName>style.visibility</p:attrName>
                                            </p:attrNameLst>
                                          </p:cBhvr>
                                          <p:to>
                                            <p:strVal val="visible"/>
                                          </p:to>
                                        </p:set>
                                        <p:anim calcmode="lin" valueType="num">
                                          <p:cBhvr additive="base">
                                            <p:cTn id="125" dur="500" fill="hold"/>
                                            <p:tgtEl>
                                              <p:spTgt spid="22"/>
                                            </p:tgtEl>
                                            <p:attrNameLst>
                                              <p:attrName>ppt_x</p:attrName>
                                            </p:attrNameLst>
                                          </p:cBhvr>
                                          <p:tavLst>
                                            <p:tav tm="0">
                                              <p:val>
                                                <p:strVal val="1+#ppt_w/2"/>
                                              </p:val>
                                            </p:tav>
                                            <p:tav tm="100000">
                                              <p:val>
                                                <p:strVal val="#ppt_x"/>
                                              </p:val>
                                            </p:tav>
                                          </p:tavLst>
                                        </p:anim>
                                        <p:anim calcmode="lin" valueType="num">
                                          <p:cBhvr additive="base">
                                            <p:cTn id="126" dur="500" fill="hold"/>
                                            <p:tgtEl>
                                              <p:spTgt spid="22"/>
                                            </p:tgtEl>
                                            <p:attrNameLst>
                                              <p:attrName>ppt_y</p:attrName>
                                            </p:attrNameLst>
                                          </p:cBhvr>
                                          <p:tavLst>
                                            <p:tav tm="0">
                                              <p:val>
                                                <p:strVal val="#ppt_y"/>
                                              </p:val>
                                            </p:tav>
                                            <p:tav tm="100000">
                                              <p:val>
                                                <p:strVal val="#ppt_y"/>
                                              </p:val>
                                            </p:tav>
                                          </p:tavLst>
                                        </p:anim>
                                      </p:childTnLst>
                                    </p:cTn>
                                  </p:par>
                                </p:childTnLst>
                              </p:cTn>
                            </p:par>
                            <p:par>
                              <p:cTn id="127" fill="hold">
                                <p:stCondLst>
                                  <p:cond delay="4250"/>
                                </p:stCondLst>
                                <p:childTnLst>
                                  <p:par>
                                    <p:cTn id="128" presetID="2" presetClass="entr" presetSubtype="8" fill="hold" grpId="0" nodeType="afterEffect">
                                      <p:stCondLst>
                                        <p:cond delay="0"/>
                                      </p:stCondLst>
                                      <p:childTnLst>
                                        <p:set>
                                          <p:cBhvr>
                                            <p:cTn id="129" dur="1" fill="hold">
                                              <p:stCondLst>
                                                <p:cond delay="0"/>
                                              </p:stCondLst>
                                            </p:cTn>
                                            <p:tgtEl>
                                              <p:spTgt spid="30"/>
                                            </p:tgtEl>
                                            <p:attrNameLst>
                                              <p:attrName>style.visibility</p:attrName>
                                            </p:attrNameLst>
                                          </p:cBhvr>
                                          <p:to>
                                            <p:strVal val="visible"/>
                                          </p:to>
                                        </p:set>
                                        <p:anim calcmode="lin" valueType="num">
                                          <p:cBhvr additive="base">
                                            <p:cTn id="130" dur="500" fill="hold"/>
                                            <p:tgtEl>
                                              <p:spTgt spid="30"/>
                                            </p:tgtEl>
                                            <p:attrNameLst>
                                              <p:attrName>ppt_x</p:attrName>
                                            </p:attrNameLst>
                                          </p:cBhvr>
                                          <p:tavLst>
                                            <p:tav tm="0">
                                              <p:val>
                                                <p:strVal val="0-#ppt_w/2"/>
                                              </p:val>
                                            </p:tav>
                                            <p:tav tm="100000">
                                              <p:val>
                                                <p:strVal val="#ppt_x"/>
                                              </p:val>
                                            </p:tav>
                                          </p:tavLst>
                                        </p:anim>
                                        <p:anim calcmode="lin" valueType="num">
                                          <p:cBhvr additive="base">
                                            <p:cTn id="131" dur="500" fill="hold"/>
                                            <p:tgtEl>
                                              <p:spTgt spid="30"/>
                                            </p:tgtEl>
                                            <p:attrNameLst>
                                              <p:attrName>ppt_y</p:attrName>
                                            </p:attrNameLst>
                                          </p:cBhvr>
                                          <p:tavLst>
                                            <p:tav tm="0">
                                              <p:val>
                                                <p:strVal val="#ppt_y"/>
                                              </p:val>
                                            </p:tav>
                                            <p:tav tm="100000">
                                              <p:val>
                                                <p:strVal val="#ppt_y"/>
                                              </p:val>
                                            </p:tav>
                                          </p:tavLst>
                                        </p:anim>
                                      </p:childTnLst>
                                    </p:cTn>
                                  </p:par>
                                  <p:par>
                                    <p:cTn id="132" presetID="2" presetClass="entr" presetSubtype="8" fill="hold" grpId="0" nodeType="withEffect">
                                      <p:stCondLst>
                                        <p:cond delay="0"/>
                                      </p:stCondLst>
                                      <p:childTnLst>
                                        <p:set>
                                          <p:cBhvr>
                                            <p:cTn id="133" dur="1" fill="hold">
                                              <p:stCondLst>
                                                <p:cond delay="0"/>
                                              </p:stCondLst>
                                            </p:cTn>
                                            <p:tgtEl>
                                              <p:spTgt spid="33"/>
                                            </p:tgtEl>
                                            <p:attrNameLst>
                                              <p:attrName>style.visibility</p:attrName>
                                            </p:attrNameLst>
                                          </p:cBhvr>
                                          <p:to>
                                            <p:strVal val="visible"/>
                                          </p:to>
                                        </p:set>
                                        <p:anim calcmode="lin" valueType="num">
                                          <p:cBhvr additive="base">
                                            <p:cTn id="134" dur="500" fill="hold"/>
                                            <p:tgtEl>
                                              <p:spTgt spid="33"/>
                                            </p:tgtEl>
                                            <p:attrNameLst>
                                              <p:attrName>ppt_x</p:attrName>
                                            </p:attrNameLst>
                                          </p:cBhvr>
                                          <p:tavLst>
                                            <p:tav tm="0">
                                              <p:val>
                                                <p:strVal val="0-#ppt_w/2"/>
                                              </p:val>
                                            </p:tav>
                                            <p:tav tm="100000">
                                              <p:val>
                                                <p:strVal val="#ppt_x"/>
                                              </p:val>
                                            </p:tav>
                                          </p:tavLst>
                                        </p:anim>
                                        <p:anim calcmode="lin" valueType="num">
                                          <p:cBhvr additive="base">
                                            <p:cTn id="135" dur="500" fill="hold"/>
                                            <p:tgtEl>
                                              <p:spTgt spid="33"/>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0"/>
                                      </p:stCondLst>
                                      <p:childTnLst>
                                        <p:set>
                                          <p:cBhvr>
                                            <p:cTn id="137" dur="1" fill="hold">
                                              <p:stCondLst>
                                                <p:cond delay="0"/>
                                              </p:stCondLst>
                                            </p:cTn>
                                            <p:tgtEl>
                                              <p:spTgt spid="20"/>
                                            </p:tgtEl>
                                            <p:attrNameLst>
                                              <p:attrName>style.visibility</p:attrName>
                                            </p:attrNameLst>
                                          </p:cBhvr>
                                          <p:to>
                                            <p:strVal val="visible"/>
                                          </p:to>
                                        </p:set>
                                        <p:anim calcmode="lin" valueType="num">
                                          <p:cBhvr additive="base">
                                            <p:cTn id="138" dur="500" fill="hold"/>
                                            <p:tgtEl>
                                              <p:spTgt spid="20"/>
                                            </p:tgtEl>
                                            <p:attrNameLst>
                                              <p:attrName>ppt_x</p:attrName>
                                            </p:attrNameLst>
                                          </p:cBhvr>
                                          <p:tavLst>
                                            <p:tav tm="0">
                                              <p:val>
                                                <p:strVal val="1+#ppt_w/2"/>
                                              </p:val>
                                            </p:tav>
                                            <p:tav tm="100000">
                                              <p:val>
                                                <p:strVal val="#ppt_x"/>
                                              </p:val>
                                            </p:tav>
                                          </p:tavLst>
                                        </p:anim>
                                        <p:anim calcmode="lin" valueType="num">
                                          <p:cBhvr additive="base">
                                            <p:cTn id="139" dur="500" fill="hold"/>
                                            <p:tgtEl>
                                              <p:spTgt spid="20"/>
                                            </p:tgtEl>
                                            <p:attrNameLst>
                                              <p:attrName>ppt_y</p:attrName>
                                            </p:attrNameLst>
                                          </p:cBhvr>
                                          <p:tavLst>
                                            <p:tav tm="0">
                                              <p:val>
                                                <p:strVal val="#ppt_y"/>
                                              </p:val>
                                            </p:tav>
                                            <p:tav tm="100000">
                                              <p:val>
                                                <p:strVal val="#ppt_y"/>
                                              </p:val>
                                            </p:tav>
                                          </p:tavLst>
                                        </p:anim>
                                      </p:childTnLst>
                                    </p:cTn>
                                  </p:par>
                                  <p:par>
                                    <p:cTn id="140" presetID="2" presetClass="entr" presetSubtype="2" fill="hold" grpId="0" nodeType="withEffect">
                                      <p:stCondLst>
                                        <p:cond delay="0"/>
                                      </p:stCondLst>
                                      <p:childTnLst>
                                        <p:set>
                                          <p:cBhvr>
                                            <p:cTn id="141" dur="1" fill="hold">
                                              <p:stCondLst>
                                                <p:cond delay="0"/>
                                              </p:stCondLst>
                                            </p:cTn>
                                            <p:tgtEl>
                                              <p:spTgt spid="27"/>
                                            </p:tgtEl>
                                            <p:attrNameLst>
                                              <p:attrName>style.visibility</p:attrName>
                                            </p:attrNameLst>
                                          </p:cBhvr>
                                          <p:to>
                                            <p:strVal val="visible"/>
                                          </p:to>
                                        </p:set>
                                        <p:anim calcmode="lin" valueType="num">
                                          <p:cBhvr additive="base">
                                            <p:cTn id="142" dur="500" fill="hold"/>
                                            <p:tgtEl>
                                              <p:spTgt spid="27"/>
                                            </p:tgtEl>
                                            <p:attrNameLst>
                                              <p:attrName>ppt_x</p:attrName>
                                            </p:attrNameLst>
                                          </p:cBhvr>
                                          <p:tavLst>
                                            <p:tav tm="0">
                                              <p:val>
                                                <p:strVal val="1+#ppt_w/2"/>
                                              </p:val>
                                            </p:tav>
                                            <p:tav tm="100000">
                                              <p:val>
                                                <p:strVal val="#ppt_x"/>
                                              </p:val>
                                            </p:tav>
                                          </p:tavLst>
                                        </p:anim>
                                        <p:anim calcmode="lin" valueType="num">
                                          <p:cBhvr additive="base">
                                            <p:cTn id="143"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3" grpId="0" animBg="1"/>
          <p:bldP spid="16" grpId="0" animBg="1"/>
          <p:bldP spid="3" grpId="0" animBg="1"/>
          <p:bldP spid="23" grpId="0" animBg="1"/>
          <p:bldP spid="24" grpId="0" animBg="1"/>
          <p:bldP spid="25" grpId="0" animBg="1"/>
          <p:bldP spid="26" grpId="0" animBg="1"/>
          <p:bldP spid="14" grpId="0"/>
          <p:bldP spid="15" grpId="0"/>
          <p:bldP spid="17" grpId="0"/>
          <p:bldP spid="18" grpId="0"/>
          <p:bldP spid="19" grpId="0"/>
          <p:bldP spid="20" grpId="0"/>
          <p:bldP spid="21" grpId="0"/>
          <p:bldP spid="22" grpId="0"/>
          <p:bldP spid="27" grpId="0"/>
          <p:bldP spid="28" grpId="0"/>
          <p:bldP spid="29" grpId="0"/>
          <p:bldP spid="30" grpId="0"/>
          <p:bldP spid="31" grpId="0"/>
          <p:bldP spid="32" grpId="0"/>
          <p:bldP spid="33" grpId="0"/>
          <p:bldP spid="34" grpId="0"/>
          <p:bldP spid="36" grpId="0"/>
          <p:bldP spid="37" grpId="0"/>
          <p:bldP spid="40" grpId="0" animBg="1"/>
          <p:bldP spid="41" grpId="0" animBg="1"/>
          <p:bldP spid="42" grpId="0" animBg="1"/>
          <p:bldP spid="43"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Radial Venn</a:t>
            </a:r>
          </a:p>
        </p:txBody>
      </p:sp>
      <p:sp>
        <p:nvSpPr>
          <p:cNvPr id="8" name="Oval 7"/>
          <p:cNvSpPr/>
          <p:nvPr/>
        </p:nvSpPr>
        <p:spPr>
          <a:xfrm rot="5400000">
            <a:off x="6658752" y="3889730"/>
            <a:ext cx="1189898" cy="1189898"/>
          </a:xfrm>
          <a:prstGeom prst="ellipse">
            <a:avLst/>
          </a:prstGeom>
          <a:solidFill>
            <a:schemeClr val="accent3"/>
          </a:solidFill>
          <a:ln w="38100">
            <a:solidFill>
              <a:schemeClr val="bg2">
                <a:lumMod val="95000"/>
              </a:schemeClr>
            </a:solidFill>
          </a:ln>
          <a:effectLst>
            <a:outerShdw blurRad="508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6200000">
            <a:off x="4343351" y="3889730"/>
            <a:ext cx="1189898" cy="1189898"/>
          </a:xfrm>
          <a:prstGeom prst="ellipse">
            <a:avLst/>
          </a:prstGeom>
          <a:solidFill>
            <a:schemeClr val="accent5"/>
          </a:solidFill>
          <a:ln w="38100">
            <a:solidFill>
              <a:schemeClr val="bg2">
                <a:lumMod val="95000"/>
              </a:schemeClr>
            </a:solidFill>
          </a:ln>
          <a:effectLst>
            <a:outerShdw blurRad="508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p:cNvSpPr/>
          <p:nvPr/>
        </p:nvSpPr>
        <p:spPr>
          <a:xfrm>
            <a:off x="5501051" y="1959243"/>
            <a:ext cx="1189898" cy="1189898"/>
          </a:xfrm>
          <a:prstGeom prst="ellipse">
            <a:avLst/>
          </a:prstGeom>
          <a:solidFill>
            <a:schemeClr val="accent1"/>
          </a:solidFill>
          <a:ln w="38100">
            <a:solidFill>
              <a:schemeClr val="bg2">
                <a:lumMod val="95000"/>
              </a:schemeClr>
            </a:solidFill>
          </a:ln>
          <a:effectLst>
            <a:outerShdw blurRad="508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5400000">
            <a:off x="6658752" y="2602248"/>
            <a:ext cx="1189898" cy="1189898"/>
          </a:xfrm>
          <a:prstGeom prst="ellipse">
            <a:avLst/>
          </a:prstGeom>
          <a:solidFill>
            <a:schemeClr val="accent2"/>
          </a:solidFill>
          <a:ln w="38100">
            <a:solidFill>
              <a:schemeClr val="bg2">
                <a:lumMod val="95000"/>
              </a:schemeClr>
            </a:solidFill>
          </a:ln>
          <a:effectLst>
            <a:outerShdw blurRad="508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rot="10800000">
            <a:off x="5501052" y="4582433"/>
            <a:ext cx="1189898" cy="1189898"/>
          </a:xfrm>
          <a:prstGeom prst="ellipse">
            <a:avLst/>
          </a:prstGeom>
          <a:solidFill>
            <a:schemeClr val="accent4"/>
          </a:solidFill>
          <a:ln w="38100">
            <a:solidFill>
              <a:schemeClr val="bg2">
                <a:lumMod val="95000"/>
              </a:schemeClr>
            </a:solidFill>
          </a:ln>
          <a:effectLst>
            <a:outerShdw blurRad="508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rot="16200000">
            <a:off x="4343351" y="2602248"/>
            <a:ext cx="1189898" cy="1189898"/>
          </a:xfrm>
          <a:prstGeom prst="ellipse">
            <a:avLst/>
          </a:prstGeom>
          <a:solidFill>
            <a:schemeClr val="accent6"/>
          </a:solidFill>
          <a:ln w="38100">
            <a:solidFill>
              <a:schemeClr val="bg2">
                <a:lumMod val="95000"/>
              </a:schemeClr>
            </a:solidFill>
          </a:ln>
          <a:effectLst>
            <a:outerShdw blurRad="508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p:cNvSpPr/>
          <p:nvPr/>
        </p:nvSpPr>
        <p:spPr>
          <a:xfrm>
            <a:off x="5158636" y="2932156"/>
            <a:ext cx="1867527" cy="1867526"/>
          </a:xfrm>
          <a:prstGeom prst="ellipse">
            <a:avLst/>
          </a:prstGeom>
          <a:solidFill>
            <a:schemeClr val="tx2">
              <a:lumMod val="75000"/>
              <a:alpha val="35000"/>
            </a:schemeClr>
          </a:solidFill>
          <a:ln w="38100">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760010" y="3543428"/>
            <a:ext cx="664779" cy="257369"/>
          </a:xfrm>
          <a:prstGeom prst="rect">
            <a:avLst/>
          </a:prstGeom>
          <a:noFill/>
        </p:spPr>
        <p:txBody>
          <a:bodyPr wrap="none" lIns="72000" tIns="36000" rIns="72000" bIns="36000" rtlCol="0" anchor="t">
            <a:spAutoFit/>
          </a:bodyPr>
          <a:lstStyle/>
          <a:p>
            <a:pPr algn="ctr"/>
            <a:r>
              <a:rPr lang="en-US" sz="1200" b="1" dirty="0">
                <a:solidFill>
                  <a:schemeClr val="bg2"/>
                </a:solidFill>
                <a:latin typeface="+mj-lt"/>
              </a:rPr>
              <a:t>Quality</a:t>
            </a:r>
            <a:endParaRPr lang="id-ID" sz="1200" b="1" dirty="0">
              <a:solidFill>
                <a:schemeClr val="bg2"/>
              </a:solidFill>
              <a:latin typeface="+mj-lt"/>
            </a:endParaRPr>
          </a:p>
        </p:txBody>
      </p:sp>
      <p:sp>
        <p:nvSpPr>
          <p:cNvPr id="12" name="Rectangle 11"/>
          <p:cNvSpPr/>
          <p:nvPr/>
        </p:nvSpPr>
        <p:spPr>
          <a:xfrm>
            <a:off x="5163346" y="3725485"/>
            <a:ext cx="1858106" cy="646331"/>
          </a:xfrm>
          <a:prstGeom prst="rect">
            <a:avLst/>
          </a:prstGeom>
        </p:spPr>
        <p:txBody>
          <a:bodyPr wrap="square">
            <a:spAutoFit/>
          </a:bodyPr>
          <a:lstStyle/>
          <a:p>
            <a:pPr algn="ctr"/>
            <a:r>
              <a:rPr lang="id-ID" sz="1200" dirty="0">
                <a:solidFill>
                  <a:schemeClr val="bg2"/>
                </a:solidFill>
              </a:rPr>
              <a:t>Suitable for all </a:t>
            </a:r>
            <a:r>
              <a:rPr lang="en-US" sz="1200" dirty="0">
                <a:solidFill>
                  <a:schemeClr val="bg2"/>
                </a:solidFill>
              </a:rPr>
              <a:t>kind</a:t>
            </a:r>
            <a:r>
              <a:rPr lang="id-ID" sz="1200" dirty="0">
                <a:solidFill>
                  <a:schemeClr val="bg2"/>
                </a:solidFill>
              </a:rPr>
              <a:t> business and personal presentation</a:t>
            </a:r>
          </a:p>
        </p:txBody>
      </p:sp>
      <p:sp>
        <p:nvSpPr>
          <p:cNvPr id="14" name="Freeform 13"/>
          <p:cNvSpPr>
            <a:spLocks noEditPoints="1"/>
          </p:cNvSpPr>
          <p:nvPr/>
        </p:nvSpPr>
        <p:spPr bwMode="auto">
          <a:xfrm>
            <a:off x="5916052" y="3199192"/>
            <a:ext cx="352695" cy="328996"/>
          </a:xfrm>
          <a:custGeom>
            <a:avLst/>
            <a:gdLst>
              <a:gd name="T0" fmla="*/ 88 w 214"/>
              <a:gd name="T1" fmla="*/ 144 h 199"/>
              <a:gd name="T2" fmla="*/ 91 w 214"/>
              <a:gd name="T3" fmla="*/ 168 h 199"/>
              <a:gd name="T4" fmla="*/ 89 w 214"/>
              <a:gd name="T5" fmla="*/ 181 h 199"/>
              <a:gd name="T6" fmla="*/ 89 w 214"/>
              <a:gd name="T7" fmla="*/ 199 h 199"/>
              <a:gd name="T8" fmla="*/ 39 w 214"/>
              <a:gd name="T9" fmla="*/ 199 h 199"/>
              <a:gd name="T10" fmla="*/ 39 w 214"/>
              <a:gd name="T11" fmla="*/ 178 h 199"/>
              <a:gd name="T12" fmla="*/ 13 w 214"/>
              <a:gd name="T13" fmla="*/ 136 h 199"/>
              <a:gd name="T14" fmla="*/ 1 w 214"/>
              <a:gd name="T15" fmla="*/ 112 h 199"/>
              <a:gd name="T16" fmla="*/ 5 w 214"/>
              <a:gd name="T17" fmla="*/ 71 h 199"/>
              <a:gd name="T18" fmla="*/ 19 w 214"/>
              <a:gd name="T19" fmla="*/ 36 h 199"/>
              <a:gd name="T20" fmla="*/ 32 w 214"/>
              <a:gd name="T21" fmla="*/ 48 h 199"/>
              <a:gd name="T22" fmla="*/ 28 w 214"/>
              <a:gd name="T23" fmla="*/ 79 h 199"/>
              <a:gd name="T24" fmla="*/ 29 w 214"/>
              <a:gd name="T25" fmla="*/ 104 h 199"/>
              <a:gd name="T26" fmla="*/ 42 w 214"/>
              <a:gd name="T27" fmla="*/ 119 h 199"/>
              <a:gd name="T28" fmla="*/ 51 w 214"/>
              <a:gd name="T29" fmla="*/ 128 h 199"/>
              <a:gd name="T30" fmla="*/ 46 w 214"/>
              <a:gd name="T31" fmla="*/ 117 h 199"/>
              <a:gd name="T32" fmla="*/ 33 w 214"/>
              <a:gd name="T33" fmla="*/ 101 h 199"/>
              <a:gd name="T34" fmla="*/ 38 w 214"/>
              <a:gd name="T35" fmla="*/ 82 h 199"/>
              <a:gd name="T36" fmla="*/ 54 w 214"/>
              <a:gd name="T37" fmla="*/ 95 h 199"/>
              <a:gd name="T38" fmla="*/ 74 w 214"/>
              <a:gd name="T39" fmla="*/ 113 h 199"/>
              <a:gd name="T40" fmla="*/ 88 w 214"/>
              <a:gd name="T41" fmla="*/ 144 h 199"/>
              <a:gd name="T42" fmla="*/ 209 w 214"/>
              <a:gd name="T43" fmla="*/ 71 h 199"/>
              <a:gd name="T44" fmla="*/ 195 w 214"/>
              <a:gd name="T45" fmla="*/ 36 h 199"/>
              <a:gd name="T46" fmla="*/ 182 w 214"/>
              <a:gd name="T47" fmla="*/ 48 h 199"/>
              <a:gd name="T48" fmla="*/ 186 w 214"/>
              <a:gd name="T49" fmla="*/ 79 h 199"/>
              <a:gd name="T50" fmla="*/ 184 w 214"/>
              <a:gd name="T51" fmla="*/ 104 h 199"/>
              <a:gd name="T52" fmla="*/ 172 w 214"/>
              <a:gd name="T53" fmla="*/ 119 h 199"/>
              <a:gd name="T54" fmla="*/ 163 w 214"/>
              <a:gd name="T55" fmla="*/ 128 h 199"/>
              <a:gd name="T56" fmla="*/ 168 w 214"/>
              <a:gd name="T57" fmla="*/ 117 h 199"/>
              <a:gd name="T58" fmla="*/ 181 w 214"/>
              <a:gd name="T59" fmla="*/ 101 h 199"/>
              <a:gd name="T60" fmla="*/ 176 w 214"/>
              <a:gd name="T61" fmla="*/ 82 h 199"/>
              <a:gd name="T62" fmla="*/ 160 w 214"/>
              <a:gd name="T63" fmla="*/ 95 h 199"/>
              <a:gd name="T64" fmla="*/ 140 w 214"/>
              <a:gd name="T65" fmla="*/ 113 h 199"/>
              <a:gd name="T66" fmla="*/ 126 w 214"/>
              <a:gd name="T67" fmla="*/ 144 h 199"/>
              <a:gd name="T68" fmla="*/ 123 w 214"/>
              <a:gd name="T69" fmla="*/ 168 h 199"/>
              <a:gd name="T70" fmla="*/ 125 w 214"/>
              <a:gd name="T71" fmla="*/ 181 h 199"/>
              <a:gd name="T72" fmla="*/ 125 w 214"/>
              <a:gd name="T73" fmla="*/ 199 h 199"/>
              <a:gd name="T74" fmla="*/ 175 w 214"/>
              <a:gd name="T75" fmla="*/ 199 h 199"/>
              <a:gd name="T76" fmla="*/ 175 w 214"/>
              <a:gd name="T77" fmla="*/ 178 h 199"/>
              <a:gd name="T78" fmla="*/ 201 w 214"/>
              <a:gd name="T79" fmla="*/ 136 h 199"/>
              <a:gd name="T80" fmla="*/ 213 w 214"/>
              <a:gd name="T81" fmla="*/ 112 h 199"/>
              <a:gd name="T82" fmla="*/ 209 w 214"/>
              <a:gd name="T83" fmla="*/ 71 h 199"/>
              <a:gd name="T84" fmla="*/ 137 w 214"/>
              <a:gd name="T85" fmla="*/ 84 h 199"/>
              <a:gd name="T86" fmla="*/ 134 w 214"/>
              <a:gd name="T87" fmla="*/ 66 h 199"/>
              <a:gd name="T88" fmla="*/ 138 w 214"/>
              <a:gd name="T89" fmla="*/ 52 h 199"/>
              <a:gd name="T90" fmla="*/ 151 w 214"/>
              <a:gd name="T91" fmla="*/ 39 h 199"/>
              <a:gd name="T92" fmla="*/ 149 w 214"/>
              <a:gd name="T93" fmla="*/ 32 h 199"/>
              <a:gd name="T94" fmla="*/ 131 w 214"/>
              <a:gd name="T95" fmla="*/ 30 h 199"/>
              <a:gd name="T96" fmla="*/ 119 w 214"/>
              <a:gd name="T97" fmla="*/ 21 h 199"/>
              <a:gd name="T98" fmla="*/ 111 w 214"/>
              <a:gd name="T99" fmla="*/ 4 h 199"/>
              <a:gd name="T100" fmla="*/ 103 w 214"/>
              <a:gd name="T101" fmla="*/ 4 h 199"/>
              <a:gd name="T102" fmla="*/ 95 w 214"/>
              <a:gd name="T103" fmla="*/ 21 h 199"/>
              <a:gd name="T104" fmla="*/ 83 w 214"/>
              <a:gd name="T105" fmla="*/ 30 h 199"/>
              <a:gd name="T106" fmla="*/ 65 w 214"/>
              <a:gd name="T107" fmla="*/ 32 h 199"/>
              <a:gd name="T108" fmla="*/ 63 w 214"/>
              <a:gd name="T109" fmla="*/ 39 h 199"/>
              <a:gd name="T110" fmla="*/ 76 w 214"/>
              <a:gd name="T111" fmla="*/ 52 h 199"/>
              <a:gd name="T112" fmla="*/ 80 w 214"/>
              <a:gd name="T113" fmla="*/ 66 h 199"/>
              <a:gd name="T114" fmla="*/ 77 w 214"/>
              <a:gd name="T115" fmla="*/ 84 h 199"/>
              <a:gd name="T116" fmla="*/ 83 w 214"/>
              <a:gd name="T117" fmla="*/ 89 h 199"/>
              <a:gd name="T118" fmla="*/ 99 w 214"/>
              <a:gd name="T119" fmla="*/ 80 h 199"/>
              <a:gd name="T120" fmla="*/ 114 w 214"/>
              <a:gd name="T121" fmla="*/ 80 h 199"/>
              <a:gd name="T122" fmla="*/ 131 w 214"/>
              <a:gd name="T123" fmla="*/ 89 h 199"/>
              <a:gd name="T124" fmla="*/ 137 w 214"/>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 h="199">
                <a:moveTo>
                  <a:pt x="88" y="144"/>
                </a:moveTo>
                <a:cubicBezTo>
                  <a:pt x="88" y="163"/>
                  <a:pt x="91" y="162"/>
                  <a:pt x="91" y="168"/>
                </a:cubicBezTo>
                <a:cubicBezTo>
                  <a:pt x="91" y="173"/>
                  <a:pt x="89" y="176"/>
                  <a:pt x="89" y="181"/>
                </a:cubicBezTo>
                <a:cubicBezTo>
                  <a:pt x="89" y="199"/>
                  <a:pt x="89" y="199"/>
                  <a:pt x="89" y="199"/>
                </a:cubicBezTo>
                <a:cubicBezTo>
                  <a:pt x="39" y="199"/>
                  <a:pt x="39" y="199"/>
                  <a:pt x="39" y="199"/>
                </a:cubicBezTo>
                <a:cubicBezTo>
                  <a:pt x="39" y="178"/>
                  <a:pt x="39" y="178"/>
                  <a:pt x="39" y="178"/>
                </a:cubicBezTo>
                <a:cubicBezTo>
                  <a:pt x="37" y="170"/>
                  <a:pt x="20" y="145"/>
                  <a:pt x="13" y="136"/>
                </a:cubicBezTo>
                <a:cubicBezTo>
                  <a:pt x="5" y="126"/>
                  <a:pt x="0" y="118"/>
                  <a:pt x="1" y="112"/>
                </a:cubicBezTo>
                <a:cubicBezTo>
                  <a:pt x="1" y="106"/>
                  <a:pt x="4" y="76"/>
                  <a:pt x="5" y="71"/>
                </a:cubicBezTo>
                <a:cubicBezTo>
                  <a:pt x="7" y="65"/>
                  <a:pt x="17" y="41"/>
                  <a:pt x="19" y="36"/>
                </a:cubicBezTo>
                <a:cubicBezTo>
                  <a:pt x="21" y="31"/>
                  <a:pt x="31" y="38"/>
                  <a:pt x="32" y="48"/>
                </a:cubicBezTo>
                <a:cubicBezTo>
                  <a:pt x="33" y="60"/>
                  <a:pt x="29" y="66"/>
                  <a:pt x="28" y="79"/>
                </a:cubicBezTo>
                <a:cubicBezTo>
                  <a:pt x="26" y="91"/>
                  <a:pt x="27" y="99"/>
                  <a:pt x="29" y="104"/>
                </a:cubicBezTo>
                <a:cubicBezTo>
                  <a:pt x="31" y="107"/>
                  <a:pt x="38" y="115"/>
                  <a:pt x="42" y="119"/>
                </a:cubicBezTo>
                <a:cubicBezTo>
                  <a:pt x="47" y="124"/>
                  <a:pt x="51" y="128"/>
                  <a:pt x="51" y="128"/>
                </a:cubicBezTo>
                <a:cubicBezTo>
                  <a:pt x="51" y="128"/>
                  <a:pt x="51" y="122"/>
                  <a:pt x="46" y="117"/>
                </a:cubicBezTo>
                <a:cubicBezTo>
                  <a:pt x="39" y="110"/>
                  <a:pt x="34" y="106"/>
                  <a:pt x="33" y="101"/>
                </a:cubicBezTo>
                <a:cubicBezTo>
                  <a:pt x="30" y="90"/>
                  <a:pt x="35" y="83"/>
                  <a:pt x="38" y="82"/>
                </a:cubicBezTo>
                <a:cubicBezTo>
                  <a:pt x="40" y="81"/>
                  <a:pt x="51" y="93"/>
                  <a:pt x="54" y="95"/>
                </a:cubicBezTo>
                <a:cubicBezTo>
                  <a:pt x="57" y="98"/>
                  <a:pt x="69" y="106"/>
                  <a:pt x="74" y="113"/>
                </a:cubicBezTo>
                <a:cubicBezTo>
                  <a:pt x="78" y="119"/>
                  <a:pt x="88" y="134"/>
                  <a:pt x="88" y="144"/>
                </a:cubicBezTo>
                <a:moveTo>
                  <a:pt x="209" y="71"/>
                </a:moveTo>
                <a:cubicBezTo>
                  <a:pt x="207" y="65"/>
                  <a:pt x="197" y="41"/>
                  <a:pt x="195" y="36"/>
                </a:cubicBezTo>
                <a:cubicBezTo>
                  <a:pt x="193" y="31"/>
                  <a:pt x="182" y="38"/>
                  <a:pt x="182" y="48"/>
                </a:cubicBezTo>
                <a:cubicBezTo>
                  <a:pt x="181" y="60"/>
                  <a:pt x="185" y="66"/>
                  <a:pt x="186" y="79"/>
                </a:cubicBezTo>
                <a:cubicBezTo>
                  <a:pt x="188" y="91"/>
                  <a:pt x="187" y="99"/>
                  <a:pt x="184" y="104"/>
                </a:cubicBezTo>
                <a:cubicBezTo>
                  <a:pt x="183" y="107"/>
                  <a:pt x="176" y="115"/>
                  <a:pt x="172" y="119"/>
                </a:cubicBezTo>
                <a:cubicBezTo>
                  <a:pt x="167" y="124"/>
                  <a:pt x="163" y="128"/>
                  <a:pt x="163" y="128"/>
                </a:cubicBezTo>
                <a:cubicBezTo>
                  <a:pt x="163" y="128"/>
                  <a:pt x="163" y="122"/>
                  <a:pt x="168" y="117"/>
                </a:cubicBezTo>
                <a:cubicBezTo>
                  <a:pt x="175" y="110"/>
                  <a:pt x="180" y="106"/>
                  <a:pt x="181" y="101"/>
                </a:cubicBezTo>
                <a:cubicBezTo>
                  <a:pt x="184" y="90"/>
                  <a:pt x="179" y="83"/>
                  <a:pt x="176" y="82"/>
                </a:cubicBezTo>
                <a:cubicBezTo>
                  <a:pt x="173" y="81"/>
                  <a:pt x="163" y="93"/>
                  <a:pt x="160" y="95"/>
                </a:cubicBezTo>
                <a:cubicBezTo>
                  <a:pt x="157" y="98"/>
                  <a:pt x="145" y="106"/>
                  <a:pt x="140" y="113"/>
                </a:cubicBezTo>
                <a:cubicBezTo>
                  <a:pt x="136" y="119"/>
                  <a:pt x="126" y="134"/>
                  <a:pt x="126" y="144"/>
                </a:cubicBezTo>
                <a:cubicBezTo>
                  <a:pt x="126" y="163"/>
                  <a:pt x="123" y="162"/>
                  <a:pt x="123" y="168"/>
                </a:cubicBezTo>
                <a:cubicBezTo>
                  <a:pt x="123" y="173"/>
                  <a:pt x="125" y="176"/>
                  <a:pt x="125" y="181"/>
                </a:cubicBezTo>
                <a:cubicBezTo>
                  <a:pt x="125" y="199"/>
                  <a:pt x="125" y="199"/>
                  <a:pt x="125" y="199"/>
                </a:cubicBezTo>
                <a:cubicBezTo>
                  <a:pt x="175" y="199"/>
                  <a:pt x="175" y="199"/>
                  <a:pt x="175" y="199"/>
                </a:cubicBezTo>
                <a:cubicBezTo>
                  <a:pt x="175" y="178"/>
                  <a:pt x="175" y="178"/>
                  <a:pt x="175" y="178"/>
                </a:cubicBezTo>
                <a:cubicBezTo>
                  <a:pt x="177" y="170"/>
                  <a:pt x="194" y="145"/>
                  <a:pt x="201" y="136"/>
                </a:cubicBezTo>
                <a:cubicBezTo>
                  <a:pt x="209" y="126"/>
                  <a:pt x="214" y="118"/>
                  <a:pt x="213" y="112"/>
                </a:cubicBezTo>
                <a:cubicBezTo>
                  <a:pt x="213" y="106"/>
                  <a:pt x="210" y="76"/>
                  <a:pt x="209" y="71"/>
                </a:cubicBezTo>
                <a:moveTo>
                  <a:pt x="137" y="84"/>
                </a:moveTo>
                <a:cubicBezTo>
                  <a:pt x="134" y="66"/>
                  <a:pt x="134" y="66"/>
                  <a:pt x="134" y="66"/>
                </a:cubicBezTo>
                <a:cubicBezTo>
                  <a:pt x="133" y="62"/>
                  <a:pt x="135" y="55"/>
                  <a:pt x="138" y="52"/>
                </a:cubicBezTo>
                <a:cubicBezTo>
                  <a:pt x="151" y="39"/>
                  <a:pt x="151" y="39"/>
                  <a:pt x="151" y="39"/>
                </a:cubicBezTo>
                <a:cubicBezTo>
                  <a:pt x="155" y="36"/>
                  <a:pt x="154" y="33"/>
                  <a:pt x="149" y="32"/>
                </a:cubicBezTo>
                <a:cubicBezTo>
                  <a:pt x="131" y="30"/>
                  <a:pt x="131" y="30"/>
                  <a:pt x="131" y="30"/>
                </a:cubicBezTo>
                <a:cubicBezTo>
                  <a:pt x="126" y="29"/>
                  <a:pt x="121" y="25"/>
                  <a:pt x="119" y="21"/>
                </a:cubicBezTo>
                <a:cubicBezTo>
                  <a:pt x="111" y="4"/>
                  <a:pt x="111" y="4"/>
                  <a:pt x="111" y="4"/>
                </a:cubicBezTo>
                <a:cubicBezTo>
                  <a:pt x="109" y="0"/>
                  <a:pt x="105" y="0"/>
                  <a:pt x="103" y="4"/>
                </a:cubicBezTo>
                <a:cubicBezTo>
                  <a:pt x="95" y="21"/>
                  <a:pt x="95" y="21"/>
                  <a:pt x="95" y="21"/>
                </a:cubicBezTo>
                <a:cubicBezTo>
                  <a:pt x="93" y="25"/>
                  <a:pt x="88" y="29"/>
                  <a:pt x="83" y="30"/>
                </a:cubicBezTo>
                <a:cubicBezTo>
                  <a:pt x="65" y="32"/>
                  <a:pt x="65" y="32"/>
                  <a:pt x="65" y="32"/>
                </a:cubicBezTo>
                <a:cubicBezTo>
                  <a:pt x="60" y="33"/>
                  <a:pt x="59" y="36"/>
                  <a:pt x="63" y="39"/>
                </a:cubicBezTo>
                <a:cubicBezTo>
                  <a:pt x="76" y="52"/>
                  <a:pt x="76" y="52"/>
                  <a:pt x="76" y="52"/>
                </a:cubicBezTo>
                <a:cubicBezTo>
                  <a:pt x="79" y="55"/>
                  <a:pt x="81" y="62"/>
                  <a:pt x="80" y="66"/>
                </a:cubicBezTo>
                <a:cubicBezTo>
                  <a:pt x="77" y="84"/>
                  <a:pt x="77" y="84"/>
                  <a:pt x="77" y="84"/>
                </a:cubicBezTo>
                <a:cubicBezTo>
                  <a:pt x="76" y="89"/>
                  <a:pt x="79" y="91"/>
                  <a:pt x="83" y="89"/>
                </a:cubicBezTo>
                <a:cubicBezTo>
                  <a:pt x="99" y="80"/>
                  <a:pt x="99" y="80"/>
                  <a:pt x="99" y="80"/>
                </a:cubicBezTo>
                <a:cubicBezTo>
                  <a:pt x="104" y="78"/>
                  <a:pt x="110" y="78"/>
                  <a:pt x="114" y="80"/>
                </a:cubicBezTo>
                <a:cubicBezTo>
                  <a:pt x="131" y="89"/>
                  <a:pt x="131" y="89"/>
                  <a:pt x="131" y="89"/>
                </a:cubicBezTo>
                <a:cubicBezTo>
                  <a:pt x="135" y="91"/>
                  <a:pt x="138" y="89"/>
                  <a:pt x="137" y="84"/>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72"/>
          <p:cNvSpPr>
            <a:spLocks noEditPoints="1"/>
          </p:cNvSpPr>
          <p:nvPr/>
        </p:nvSpPr>
        <p:spPr bwMode="auto">
          <a:xfrm>
            <a:off x="5915819" y="2298070"/>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21"/>
          <p:cNvSpPr>
            <a:spLocks noEditPoints="1"/>
          </p:cNvSpPr>
          <p:nvPr/>
        </p:nvSpPr>
        <p:spPr bwMode="auto">
          <a:xfrm>
            <a:off x="4659411" y="2993287"/>
            <a:ext cx="481013" cy="360363"/>
          </a:xfrm>
          <a:custGeom>
            <a:avLst/>
            <a:gdLst>
              <a:gd name="T0" fmla="*/ 303 w 303"/>
              <a:gd name="T1" fmla="*/ 227 h 227"/>
              <a:gd name="T2" fmla="*/ 0 w 303"/>
              <a:gd name="T3" fmla="*/ 227 h 227"/>
              <a:gd name="T4" fmla="*/ 0 w 303"/>
              <a:gd name="T5" fmla="*/ 0 h 227"/>
              <a:gd name="T6" fmla="*/ 19 w 303"/>
              <a:gd name="T7" fmla="*/ 0 h 227"/>
              <a:gd name="T8" fmla="*/ 19 w 303"/>
              <a:gd name="T9" fmla="*/ 208 h 227"/>
              <a:gd name="T10" fmla="*/ 303 w 303"/>
              <a:gd name="T11" fmla="*/ 208 h 227"/>
              <a:gd name="T12" fmla="*/ 303 w 303"/>
              <a:gd name="T13" fmla="*/ 227 h 227"/>
              <a:gd name="T14" fmla="*/ 94 w 303"/>
              <a:gd name="T15" fmla="*/ 189 h 227"/>
              <a:gd name="T16" fmla="*/ 57 w 303"/>
              <a:gd name="T17" fmla="*/ 189 h 227"/>
              <a:gd name="T18" fmla="*/ 57 w 303"/>
              <a:gd name="T19" fmla="*/ 113 h 227"/>
              <a:gd name="T20" fmla="*/ 94 w 303"/>
              <a:gd name="T21" fmla="*/ 113 h 227"/>
              <a:gd name="T22" fmla="*/ 94 w 303"/>
              <a:gd name="T23" fmla="*/ 189 h 227"/>
              <a:gd name="T24" fmla="*/ 151 w 303"/>
              <a:gd name="T25" fmla="*/ 189 h 227"/>
              <a:gd name="T26" fmla="*/ 113 w 303"/>
              <a:gd name="T27" fmla="*/ 189 h 227"/>
              <a:gd name="T28" fmla="*/ 113 w 303"/>
              <a:gd name="T29" fmla="*/ 37 h 227"/>
              <a:gd name="T30" fmla="*/ 151 w 303"/>
              <a:gd name="T31" fmla="*/ 37 h 227"/>
              <a:gd name="T32" fmla="*/ 151 w 303"/>
              <a:gd name="T33" fmla="*/ 189 h 227"/>
              <a:gd name="T34" fmla="*/ 208 w 303"/>
              <a:gd name="T35" fmla="*/ 189 h 227"/>
              <a:gd name="T36" fmla="*/ 170 w 303"/>
              <a:gd name="T37" fmla="*/ 189 h 227"/>
              <a:gd name="T38" fmla="*/ 170 w 303"/>
              <a:gd name="T39" fmla="*/ 75 h 227"/>
              <a:gd name="T40" fmla="*/ 208 w 303"/>
              <a:gd name="T41" fmla="*/ 75 h 227"/>
              <a:gd name="T42" fmla="*/ 208 w 303"/>
              <a:gd name="T43" fmla="*/ 189 h 227"/>
              <a:gd name="T44" fmla="*/ 265 w 303"/>
              <a:gd name="T45" fmla="*/ 189 h 227"/>
              <a:gd name="T46" fmla="*/ 227 w 303"/>
              <a:gd name="T47" fmla="*/ 189 h 227"/>
              <a:gd name="T48" fmla="*/ 227 w 303"/>
              <a:gd name="T49" fmla="*/ 18 h 227"/>
              <a:gd name="T50" fmla="*/ 265 w 303"/>
              <a:gd name="T51" fmla="*/ 18 h 227"/>
              <a:gd name="T52" fmla="*/ 265 w 303"/>
              <a:gd name="T53" fmla="*/ 18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3" h="227">
                <a:moveTo>
                  <a:pt x="303" y="227"/>
                </a:moveTo>
                <a:lnTo>
                  <a:pt x="0" y="227"/>
                </a:lnTo>
                <a:lnTo>
                  <a:pt x="0" y="0"/>
                </a:lnTo>
                <a:lnTo>
                  <a:pt x="19" y="0"/>
                </a:lnTo>
                <a:lnTo>
                  <a:pt x="19" y="208"/>
                </a:lnTo>
                <a:lnTo>
                  <a:pt x="303" y="208"/>
                </a:lnTo>
                <a:lnTo>
                  <a:pt x="303" y="227"/>
                </a:lnTo>
                <a:close/>
                <a:moveTo>
                  <a:pt x="94" y="189"/>
                </a:moveTo>
                <a:lnTo>
                  <a:pt x="57" y="189"/>
                </a:lnTo>
                <a:lnTo>
                  <a:pt x="57" y="113"/>
                </a:lnTo>
                <a:lnTo>
                  <a:pt x="94" y="113"/>
                </a:lnTo>
                <a:lnTo>
                  <a:pt x="94" y="189"/>
                </a:lnTo>
                <a:close/>
                <a:moveTo>
                  <a:pt x="151" y="189"/>
                </a:moveTo>
                <a:lnTo>
                  <a:pt x="113" y="189"/>
                </a:lnTo>
                <a:lnTo>
                  <a:pt x="113" y="37"/>
                </a:lnTo>
                <a:lnTo>
                  <a:pt x="151" y="37"/>
                </a:lnTo>
                <a:lnTo>
                  <a:pt x="151" y="189"/>
                </a:lnTo>
                <a:close/>
                <a:moveTo>
                  <a:pt x="208" y="189"/>
                </a:moveTo>
                <a:lnTo>
                  <a:pt x="170" y="189"/>
                </a:lnTo>
                <a:lnTo>
                  <a:pt x="170" y="75"/>
                </a:lnTo>
                <a:lnTo>
                  <a:pt x="208" y="75"/>
                </a:lnTo>
                <a:lnTo>
                  <a:pt x="208" y="189"/>
                </a:lnTo>
                <a:close/>
                <a:moveTo>
                  <a:pt x="265" y="189"/>
                </a:moveTo>
                <a:lnTo>
                  <a:pt x="227" y="189"/>
                </a:lnTo>
                <a:lnTo>
                  <a:pt x="227" y="18"/>
                </a:lnTo>
                <a:lnTo>
                  <a:pt x="265" y="18"/>
                </a:lnTo>
                <a:lnTo>
                  <a:pt x="265"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27"/>
          <p:cNvSpPr>
            <a:spLocks noEditPoints="1"/>
          </p:cNvSpPr>
          <p:nvPr/>
        </p:nvSpPr>
        <p:spPr bwMode="auto">
          <a:xfrm>
            <a:off x="7060250" y="3007574"/>
            <a:ext cx="419100" cy="331788"/>
          </a:xfrm>
          <a:custGeom>
            <a:avLst/>
            <a:gdLst>
              <a:gd name="T0" fmla="*/ 44 w 112"/>
              <a:gd name="T1" fmla="*/ 64 h 88"/>
              <a:gd name="T2" fmla="*/ 33 w 112"/>
              <a:gd name="T3" fmla="*/ 63 h 88"/>
              <a:gd name="T4" fmla="*/ 16 w 112"/>
              <a:gd name="T5" fmla="*/ 71 h 88"/>
              <a:gd name="T6" fmla="*/ 10 w 112"/>
              <a:gd name="T7" fmla="*/ 72 h 88"/>
              <a:gd name="T8" fmla="*/ 10 w 112"/>
              <a:gd name="T9" fmla="*/ 72 h 88"/>
              <a:gd name="T10" fmla="*/ 8 w 112"/>
              <a:gd name="T11" fmla="*/ 70 h 88"/>
              <a:gd name="T12" fmla="*/ 9 w 112"/>
              <a:gd name="T13" fmla="*/ 67 h 88"/>
              <a:gd name="T14" fmla="*/ 17 w 112"/>
              <a:gd name="T15" fmla="*/ 57 h 88"/>
              <a:gd name="T16" fmla="*/ 0 w 112"/>
              <a:gd name="T17" fmla="*/ 32 h 88"/>
              <a:gd name="T18" fmla="*/ 44 w 112"/>
              <a:gd name="T19" fmla="*/ 0 h 88"/>
              <a:gd name="T20" fmla="*/ 88 w 112"/>
              <a:gd name="T21" fmla="*/ 32 h 88"/>
              <a:gd name="T22" fmla="*/ 44 w 112"/>
              <a:gd name="T23" fmla="*/ 64 h 88"/>
              <a:gd name="T24" fmla="*/ 95 w 112"/>
              <a:gd name="T25" fmla="*/ 73 h 88"/>
              <a:gd name="T26" fmla="*/ 103 w 112"/>
              <a:gd name="T27" fmla="*/ 83 h 88"/>
              <a:gd name="T28" fmla="*/ 104 w 112"/>
              <a:gd name="T29" fmla="*/ 86 h 88"/>
              <a:gd name="T30" fmla="*/ 102 w 112"/>
              <a:gd name="T31" fmla="*/ 88 h 88"/>
              <a:gd name="T32" fmla="*/ 96 w 112"/>
              <a:gd name="T33" fmla="*/ 87 h 88"/>
              <a:gd name="T34" fmla="*/ 79 w 112"/>
              <a:gd name="T35" fmla="*/ 79 h 88"/>
              <a:gd name="T36" fmla="*/ 68 w 112"/>
              <a:gd name="T37" fmla="*/ 80 h 88"/>
              <a:gd name="T38" fmla="*/ 38 w 112"/>
              <a:gd name="T39" fmla="*/ 72 h 88"/>
              <a:gd name="T40" fmla="*/ 44 w 112"/>
              <a:gd name="T41" fmla="*/ 72 h 88"/>
              <a:gd name="T42" fmla="*/ 80 w 112"/>
              <a:gd name="T43" fmla="*/ 61 h 88"/>
              <a:gd name="T44" fmla="*/ 96 w 112"/>
              <a:gd name="T45" fmla="*/ 32 h 88"/>
              <a:gd name="T46" fmla="*/ 95 w 112"/>
              <a:gd name="T47" fmla="*/ 22 h 88"/>
              <a:gd name="T48" fmla="*/ 112 w 112"/>
              <a:gd name="T49" fmla="*/ 48 h 88"/>
              <a:gd name="T50" fmla="*/ 95 w 112"/>
              <a:gd name="T51"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8">
                <a:moveTo>
                  <a:pt x="44" y="64"/>
                </a:moveTo>
                <a:cubicBezTo>
                  <a:pt x="40" y="64"/>
                  <a:pt x="36" y="64"/>
                  <a:pt x="33" y="63"/>
                </a:cubicBezTo>
                <a:cubicBezTo>
                  <a:pt x="28" y="67"/>
                  <a:pt x="22" y="69"/>
                  <a:pt x="16" y="71"/>
                </a:cubicBezTo>
                <a:cubicBezTo>
                  <a:pt x="14" y="71"/>
                  <a:pt x="12" y="72"/>
                  <a:pt x="10" y="72"/>
                </a:cubicBezTo>
                <a:cubicBezTo>
                  <a:pt x="10" y="72"/>
                  <a:pt x="10" y="72"/>
                  <a:pt x="10" y="72"/>
                </a:cubicBezTo>
                <a:cubicBezTo>
                  <a:pt x="9" y="72"/>
                  <a:pt x="8" y="71"/>
                  <a:pt x="8" y="70"/>
                </a:cubicBezTo>
                <a:cubicBezTo>
                  <a:pt x="8" y="69"/>
                  <a:pt x="9" y="68"/>
                  <a:pt x="9" y="67"/>
                </a:cubicBezTo>
                <a:cubicBezTo>
                  <a:pt x="12" y="65"/>
                  <a:pt x="15" y="62"/>
                  <a:pt x="17" y="57"/>
                </a:cubicBezTo>
                <a:cubicBezTo>
                  <a:pt x="7" y="51"/>
                  <a:pt x="0" y="42"/>
                  <a:pt x="0" y="32"/>
                </a:cubicBezTo>
                <a:cubicBezTo>
                  <a:pt x="0" y="14"/>
                  <a:pt x="20" y="0"/>
                  <a:pt x="44" y="0"/>
                </a:cubicBezTo>
                <a:cubicBezTo>
                  <a:pt x="68" y="0"/>
                  <a:pt x="88" y="14"/>
                  <a:pt x="88" y="32"/>
                </a:cubicBezTo>
                <a:cubicBezTo>
                  <a:pt x="88" y="50"/>
                  <a:pt x="68" y="64"/>
                  <a:pt x="44" y="64"/>
                </a:cubicBezTo>
                <a:close/>
                <a:moveTo>
                  <a:pt x="95" y="73"/>
                </a:moveTo>
                <a:cubicBezTo>
                  <a:pt x="97" y="78"/>
                  <a:pt x="100" y="81"/>
                  <a:pt x="103" y="83"/>
                </a:cubicBezTo>
                <a:cubicBezTo>
                  <a:pt x="103" y="84"/>
                  <a:pt x="104" y="85"/>
                  <a:pt x="104" y="86"/>
                </a:cubicBezTo>
                <a:cubicBezTo>
                  <a:pt x="104" y="87"/>
                  <a:pt x="103" y="88"/>
                  <a:pt x="102" y="88"/>
                </a:cubicBezTo>
                <a:cubicBezTo>
                  <a:pt x="100" y="88"/>
                  <a:pt x="98" y="87"/>
                  <a:pt x="96" y="87"/>
                </a:cubicBezTo>
                <a:cubicBezTo>
                  <a:pt x="90" y="85"/>
                  <a:pt x="84" y="83"/>
                  <a:pt x="79" y="79"/>
                </a:cubicBezTo>
                <a:cubicBezTo>
                  <a:pt x="75" y="80"/>
                  <a:pt x="72" y="80"/>
                  <a:pt x="68" y="80"/>
                </a:cubicBezTo>
                <a:cubicBezTo>
                  <a:pt x="57" y="80"/>
                  <a:pt x="46" y="77"/>
                  <a:pt x="38" y="72"/>
                </a:cubicBezTo>
                <a:cubicBezTo>
                  <a:pt x="40" y="72"/>
                  <a:pt x="42" y="72"/>
                  <a:pt x="44" y="72"/>
                </a:cubicBezTo>
                <a:cubicBezTo>
                  <a:pt x="57" y="72"/>
                  <a:pt x="70" y="68"/>
                  <a:pt x="80" y="61"/>
                </a:cubicBezTo>
                <a:cubicBezTo>
                  <a:pt x="90" y="53"/>
                  <a:pt x="96" y="43"/>
                  <a:pt x="96" y="32"/>
                </a:cubicBezTo>
                <a:cubicBezTo>
                  <a:pt x="96" y="29"/>
                  <a:pt x="95" y="26"/>
                  <a:pt x="95" y="22"/>
                </a:cubicBezTo>
                <a:cubicBezTo>
                  <a:pt x="105" y="28"/>
                  <a:pt x="112" y="38"/>
                  <a:pt x="112" y="48"/>
                </a:cubicBezTo>
                <a:cubicBezTo>
                  <a:pt x="112" y="58"/>
                  <a:pt x="105" y="67"/>
                  <a:pt x="95" y="7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53"/>
          <p:cNvSpPr>
            <a:spLocks noEditPoints="1"/>
          </p:cNvSpPr>
          <p:nvPr/>
        </p:nvSpPr>
        <p:spPr bwMode="auto">
          <a:xfrm>
            <a:off x="5915819" y="5039282"/>
            <a:ext cx="360363" cy="360363"/>
          </a:xfrm>
          <a:custGeom>
            <a:avLst/>
            <a:gdLst>
              <a:gd name="T0" fmla="*/ 0 w 96"/>
              <a:gd name="T1" fmla="*/ 48 h 96"/>
              <a:gd name="T2" fmla="*/ 63 w 96"/>
              <a:gd name="T3" fmla="*/ 33 h 96"/>
              <a:gd name="T4" fmla="*/ 69 w 96"/>
              <a:gd name="T5" fmla="*/ 30 h 96"/>
              <a:gd name="T6" fmla="*/ 75 w 96"/>
              <a:gd name="T7" fmla="*/ 29 h 96"/>
              <a:gd name="T8" fmla="*/ 73 w 96"/>
              <a:gd name="T9" fmla="*/ 26 h 96"/>
              <a:gd name="T10" fmla="*/ 69 w 96"/>
              <a:gd name="T11" fmla="*/ 22 h 96"/>
              <a:gd name="T12" fmla="*/ 66 w 96"/>
              <a:gd name="T13" fmla="*/ 22 h 96"/>
              <a:gd name="T14" fmla="*/ 63 w 96"/>
              <a:gd name="T15" fmla="*/ 20 h 96"/>
              <a:gd name="T16" fmla="*/ 57 w 96"/>
              <a:gd name="T17" fmla="*/ 18 h 96"/>
              <a:gd name="T18" fmla="*/ 58 w 96"/>
              <a:gd name="T19" fmla="*/ 24 h 96"/>
              <a:gd name="T20" fmla="*/ 56 w 96"/>
              <a:gd name="T21" fmla="*/ 29 h 96"/>
              <a:gd name="T22" fmla="*/ 51 w 96"/>
              <a:gd name="T23" fmla="*/ 25 h 96"/>
              <a:gd name="T24" fmla="*/ 43 w 96"/>
              <a:gd name="T25" fmla="*/ 22 h 96"/>
              <a:gd name="T26" fmla="*/ 45 w 96"/>
              <a:gd name="T27" fmla="*/ 17 h 96"/>
              <a:gd name="T28" fmla="*/ 53 w 96"/>
              <a:gd name="T29" fmla="*/ 14 h 96"/>
              <a:gd name="T30" fmla="*/ 51 w 96"/>
              <a:gd name="T31" fmla="*/ 12 h 96"/>
              <a:gd name="T32" fmla="*/ 47 w 96"/>
              <a:gd name="T33" fmla="*/ 12 h 96"/>
              <a:gd name="T34" fmla="*/ 41 w 96"/>
              <a:gd name="T35" fmla="*/ 9 h 96"/>
              <a:gd name="T36" fmla="*/ 42 w 96"/>
              <a:gd name="T37" fmla="*/ 13 h 96"/>
              <a:gd name="T38" fmla="*/ 39 w 96"/>
              <a:gd name="T39" fmla="*/ 13 h 96"/>
              <a:gd name="T40" fmla="*/ 35 w 96"/>
              <a:gd name="T41" fmla="*/ 10 h 96"/>
              <a:gd name="T42" fmla="*/ 31 w 96"/>
              <a:gd name="T43" fmla="*/ 12 h 96"/>
              <a:gd name="T44" fmla="*/ 35 w 96"/>
              <a:gd name="T45" fmla="*/ 12 h 96"/>
              <a:gd name="T46" fmla="*/ 32 w 96"/>
              <a:gd name="T47" fmla="*/ 14 h 96"/>
              <a:gd name="T48" fmla="*/ 14 w 96"/>
              <a:gd name="T49" fmla="*/ 26 h 96"/>
              <a:gd name="T50" fmla="*/ 16 w 96"/>
              <a:gd name="T51" fmla="*/ 29 h 96"/>
              <a:gd name="T52" fmla="*/ 19 w 96"/>
              <a:gd name="T53" fmla="*/ 33 h 96"/>
              <a:gd name="T54" fmla="*/ 18 w 96"/>
              <a:gd name="T55" fmla="*/ 39 h 96"/>
              <a:gd name="T56" fmla="*/ 22 w 96"/>
              <a:gd name="T57" fmla="*/ 46 h 96"/>
              <a:gd name="T58" fmla="*/ 27 w 96"/>
              <a:gd name="T59" fmla="*/ 53 h 96"/>
              <a:gd name="T60" fmla="*/ 29 w 96"/>
              <a:gd name="T61" fmla="*/ 56 h 96"/>
              <a:gd name="T62" fmla="*/ 26 w 96"/>
              <a:gd name="T63" fmla="*/ 49 h 96"/>
              <a:gd name="T64" fmla="*/ 31 w 96"/>
              <a:gd name="T65" fmla="*/ 56 h 96"/>
              <a:gd name="T66" fmla="*/ 37 w 96"/>
              <a:gd name="T67" fmla="*/ 63 h 96"/>
              <a:gd name="T68" fmla="*/ 46 w 96"/>
              <a:gd name="T69" fmla="*/ 67 h 96"/>
              <a:gd name="T70" fmla="*/ 53 w 96"/>
              <a:gd name="T71" fmla="*/ 72 h 96"/>
              <a:gd name="T72" fmla="*/ 56 w 96"/>
              <a:gd name="T73" fmla="*/ 71 h 96"/>
              <a:gd name="T74" fmla="*/ 52 w 96"/>
              <a:gd name="T75" fmla="*/ 66 h 96"/>
              <a:gd name="T76" fmla="*/ 49 w 96"/>
              <a:gd name="T77" fmla="*/ 65 h 96"/>
              <a:gd name="T78" fmla="*/ 48 w 96"/>
              <a:gd name="T79" fmla="*/ 59 h 96"/>
              <a:gd name="T80" fmla="*/ 42 w 96"/>
              <a:gd name="T81" fmla="*/ 62 h 96"/>
              <a:gd name="T82" fmla="*/ 41 w 96"/>
              <a:gd name="T83" fmla="*/ 52 h 96"/>
              <a:gd name="T84" fmla="*/ 45 w 96"/>
              <a:gd name="T85" fmla="*/ 51 h 96"/>
              <a:gd name="T86" fmla="*/ 48 w 96"/>
              <a:gd name="T87" fmla="*/ 50 h 96"/>
              <a:gd name="T88" fmla="*/ 53 w 96"/>
              <a:gd name="T89" fmla="*/ 52 h 96"/>
              <a:gd name="T90" fmla="*/ 55 w 96"/>
              <a:gd name="T91" fmla="*/ 51 h 96"/>
              <a:gd name="T92" fmla="*/ 58 w 96"/>
              <a:gd name="T93" fmla="*/ 45 h 96"/>
              <a:gd name="T94" fmla="*/ 58 w 96"/>
              <a:gd name="T95" fmla="*/ 42 h 96"/>
              <a:gd name="T96" fmla="*/ 62 w 96"/>
              <a:gd name="T97" fmla="*/ 39 h 96"/>
              <a:gd name="T98" fmla="*/ 66 w 96"/>
              <a:gd name="T99" fmla="*/ 35 h 96"/>
              <a:gd name="T100" fmla="*/ 68 w 96"/>
              <a:gd name="T101" fmla="*/ 32 h 96"/>
              <a:gd name="T102" fmla="*/ 63 w 96"/>
              <a:gd name="T103" fmla="*/ 33 h 96"/>
              <a:gd name="T104" fmla="*/ 73 w 96"/>
              <a:gd name="T105" fmla="*/ 74 h 96"/>
              <a:gd name="T106" fmla="*/ 68 w 96"/>
              <a:gd name="T107" fmla="*/ 72 h 96"/>
              <a:gd name="T108" fmla="*/ 62 w 96"/>
              <a:gd name="T109" fmla="*/ 71 h 96"/>
              <a:gd name="T110" fmla="*/ 59 w 96"/>
              <a:gd name="T111" fmla="*/ 71 h 96"/>
              <a:gd name="T112" fmla="*/ 57 w 96"/>
              <a:gd name="T113" fmla="*/ 76 h 96"/>
              <a:gd name="T114" fmla="*/ 55 w 96"/>
              <a:gd name="T115" fmla="*/ 83 h 96"/>
              <a:gd name="T116" fmla="*/ 76 w 96"/>
              <a:gd name="T117"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96">
                <a:moveTo>
                  <a:pt x="96" y="48"/>
                </a:moveTo>
                <a:cubicBezTo>
                  <a:pt x="96" y="74"/>
                  <a:pt x="74" y="96"/>
                  <a:pt x="48" y="96"/>
                </a:cubicBezTo>
                <a:cubicBezTo>
                  <a:pt x="21" y="96"/>
                  <a:pt x="0" y="74"/>
                  <a:pt x="0" y="48"/>
                </a:cubicBezTo>
                <a:cubicBezTo>
                  <a:pt x="0" y="21"/>
                  <a:pt x="21" y="0"/>
                  <a:pt x="48" y="0"/>
                </a:cubicBezTo>
                <a:cubicBezTo>
                  <a:pt x="74" y="0"/>
                  <a:pt x="96" y="21"/>
                  <a:pt x="96" y="48"/>
                </a:cubicBezTo>
                <a:close/>
                <a:moveTo>
                  <a:pt x="63" y="33"/>
                </a:moveTo>
                <a:cubicBezTo>
                  <a:pt x="64" y="33"/>
                  <a:pt x="64" y="32"/>
                  <a:pt x="64" y="32"/>
                </a:cubicBezTo>
                <a:cubicBezTo>
                  <a:pt x="64" y="32"/>
                  <a:pt x="65" y="31"/>
                  <a:pt x="65" y="31"/>
                </a:cubicBezTo>
                <a:cubicBezTo>
                  <a:pt x="66" y="31"/>
                  <a:pt x="68" y="30"/>
                  <a:pt x="69" y="30"/>
                </a:cubicBezTo>
                <a:cubicBezTo>
                  <a:pt x="70" y="30"/>
                  <a:pt x="71" y="30"/>
                  <a:pt x="72" y="31"/>
                </a:cubicBezTo>
                <a:cubicBezTo>
                  <a:pt x="72" y="31"/>
                  <a:pt x="73" y="29"/>
                  <a:pt x="73" y="29"/>
                </a:cubicBezTo>
                <a:cubicBezTo>
                  <a:pt x="74" y="29"/>
                  <a:pt x="75" y="29"/>
                  <a:pt x="75" y="29"/>
                </a:cubicBezTo>
                <a:cubicBezTo>
                  <a:pt x="75" y="28"/>
                  <a:pt x="75" y="27"/>
                  <a:pt x="75" y="27"/>
                </a:cubicBezTo>
                <a:cubicBezTo>
                  <a:pt x="74" y="27"/>
                  <a:pt x="74" y="26"/>
                  <a:pt x="74" y="26"/>
                </a:cubicBezTo>
                <a:cubicBezTo>
                  <a:pt x="74" y="26"/>
                  <a:pt x="74" y="26"/>
                  <a:pt x="73" y="26"/>
                </a:cubicBezTo>
                <a:cubicBezTo>
                  <a:pt x="74" y="25"/>
                  <a:pt x="72" y="26"/>
                  <a:pt x="72" y="26"/>
                </a:cubicBezTo>
                <a:cubicBezTo>
                  <a:pt x="70" y="25"/>
                  <a:pt x="71" y="24"/>
                  <a:pt x="70" y="23"/>
                </a:cubicBezTo>
                <a:cubicBezTo>
                  <a:pt x="70" y="23"/>
                  <a:pt x="69" y="22"/>
                  <a:pt x="69" y="22"/>
                </a:cubicBezTo>
                <a:cubicBezTo>
                  <a:pt x="69" y="22"/>
                  <a:pt x="69" y="21"/>
                  <a:pt x="68" y="21"/>
                </a:cubicBezTo>
                <a:cubicBezTo>
                  <a:pt x="68" y="21"/>
                  <a:pt x="67" y="22"/>
                  <a:pt x="67" y="22"/>
                </a:cubicBezTo>
                <a:cubicBezTo>
                  <a:pt x="66" y="22"/>
                  <a:pt x="66" y="22"/>
                  <a:pt x="66" y="22"/>
                </a:cubicBezTo>
                <a:cubicBezTo>
                  <a:pt x="65" y="23"/>
                  <a:pt x="65" y="22"/>
                  <a:pt x="65" y="23"/>
                </a:cubicBezTo>
                <a:cubicBezTo>
                  <a:pt x="66" y="22"/>
                  <a:pt x="64" y="22"/>
                  <a:pt x="64" y="22"/>
                </a:cubicBezTo>
                <a:cubicBezTo>
                  <a:pt x="64" y="21"/>
                  <a:pt x="64" y="21"/>
                  <a:pt x="63" y="20"/>
                </a:cubicBezTo>
                <a:cubicBezTo>
                  <a:pt x="64" y="20"/>
                  <a:pt x="64" y="20"/>
                  <a:pt x="64" y="20"/>
                </a:cubicBezTo>
                <a:cubicBezTo>
                  <a:pt x="64" y="20"/>
                  <a:pt x="62" y="19"/>
                  <a:pt x="61" y="19"/>
                </a:cubicBezTo>
                <a:cubicBezTo>
                  <a:pt x="61" y="18"/>
                  <a:pt x="58" y="18"/>
                  <a:pt x="57" y="18"/>
                </a:cubicBezTo>
                <a:cubicBezTo>
                  <a:pt x="56" y="18"/>
                  <a:pt x="57" y="20"/>
                  <a:pt x="57" y="20"/>
                </a:cubicBezTo>
                <a:cubicBezTo>
                  <a:pt x="57" y="21"/>
                  <a:pt x="57" y="21"/>
                  <a:pt x="57" y="22"/>
                </a:cubicBezTo>
                <a:cubicBezTo>
                  <a:pt x="57" y="23"/>
                  <a:pt x="59" y="23"/>
                  <a:pt x="58" y="24"/>
                </a:cubicBezTo>
                <a:cubicBezTo>
                  <a:pt x="58" y="25"/>
                  <a:pt x="57" y="25"/>
                  <a:pt x="56" y="26"/>
                </a:cubicBezTo>
                <a:cubicBezTo>
                  <a:pt x="56" y="27"/>
                  <a:pt x="56" y="28"/>
                  <a:pt x="57" y="28"/>
                </a:cubicBezTo>
                <a:cubicBezTo>
                  <a:pt x="57" y="29"/>
                  <a:pt x="56" y="29"/>
                  <a:pt x="56" y="29"/>
                </a:cubicBezTo>
                <a:cubicBezTo>
                  <a:pt x="55" y="30"/>
                  <a:pt x="54" y="28"/>
                  <a:pt x="53" y="27"/>
                </a:cubicBezTo>
                <a:cubicBezTo>
                  <a:pt x="53" y="27"/>
                  <a:pt x="53" y="26"/>
                  <a:pt x="52" y="25"/>
                </a:cubicBezTo>
                <a:cubicBezTo>
                  <a:pt x="52" y="25"/>
                  <a:pt x="51" y="25"/>
                  <a:pt x="51" y="25"/>
                </a:cubicBezTo>
                <a:cubicBezTo>
                  <a:pt x="50" y="25"/>
                  <a:pt x="49" y="24"/>
                  <a:pt x="48" y="24"/>
                </a:cubicBezTo>
                <a:cubicBezTo>
                  <a:pt x="47" y="23"/>
                  <a:pt x="46" y="23"/>
                  <a:pt x="44" y="24"/>
                </a:cubicBezTo>
                <a:cubicBezTo>
                  <a:pt x="45" y="24"/>
                  <a:pt x="44" y="22"/>
                  <a:pt x="43" y="22"/>
                </a:cubicBezTo>
                <a:cubicBezTo>
                  <a:pt x="44" y="21"/>
                  <a:pt x="43" y="21"/>
                  <a:pt x="44" y="20"/>
                </a:cubicBezTo>
                <a:cubicBezTo>
                  <a:pt x="44" y="19"/>
                  <a:pt x="44" y="19"/>
                  <a:pt x="44" y="19"/>
                </a:cubicBezTo>
                <a:cubicBezTo>
                  <a:pt x="44" y="18"/>
                  <a:pt x="46" y="17"/>
                  <a:pt x="45" y="17"/>
                </a:cubicBezTo>
                <a:cubicBezTo>
                  <a:pt x="46" y="17"/>
                  <a:pt x="48" y="17"/>
                  <a:pt x="49" y="16"/>
                </a:cubicBezTo>
                <a:cubicBezTo>
                  <a:pt x="49" y="16"/>
                  <a:pt x="49" y="15"/>
                  <a:pt x="50" y="14"/>
                </a:cubicBezTo>
                <a:cubicBezTo>
                  <a:pt x="51" y="13"/>
                  <a:pt x="52" y="14"/>
                  <a:pt x="53" y="14"/>
                </a:cubicBezTo>
                <a:cubicBezTo>
                  <a:pt x="54" y="14"/>
                  <a:pt x="54" y="13"/>
                  <a:pt x="53" y="12"/>
                </a:cubicBezTo>
                <a:cubicBezTo>
                  <a:pt x="54" y="12"/>
                  <a:pt x="53" y="11"/>
                  <a:pt x="53" y="11"/>
                </a:cubicBezTo>
                <a:cubicBezTo>
                  <a:pt x="52" y="11"/>
                  <a:pt x="50" y="11"/>
                  <a:pt x="51" y="12"/>
                </a:cubicBezTo>
                <a:cubicBezTo>
                  <a:pt x="51" y="11"/>
                  <a:pt x="49" y="15"/>
                  <a:pt x="49" y="13"/>
                </a:cubicBezTo>
                <a:cubicBezTo>
                  <a:pt x="48" y="13"/>
                  <a:pt x="48" y="11"/>
                  <a:pt x="48" y="11"/>
                </a:cubicBezTo>
                <a:cubicBezTo>
                  <a:pt x="47" y="11"/>
                  <a:pt x="47" y="12"/>
                  <a:pt x="47" y="12"/>
                </a:cubicBezTo>
                <a:cubicBezTo>
                  <a:pt x="47" y="11"/>
                  <a:pt x="45" y="11"/>
                  <a:pt x="44" y="11"/>
                </a:cubicBezTo>
                <a:cubicBezTo>
                  <a:pt x="45" y="10"/>
                  <a:pt x="45" y="9"/>
                  <a:pt x="44" y="9"/>
                </a:cubicBezTo>
                <a:cubicBezTo>
                  <a:pt x="43" y="9"/>
                  <a:pt x="42" y="9"/>
                  <a:pt x="41" y="9"/>
                </a:cubicBezTo>
                <a:cubicBezTo>
                  <a:pt x="40" y="10"/>
                  <a:pt x="43" y="11"/>
                  <a:pt x="43" y="11"/>
                </a:cubicBezTo>
                <a:cubicBezTo>
                  <a:pt x="44" y="11"/>
                  <a:pt x="44" y="12"/>
                  <a:pt x="44" y="12"/>
                </a:cubicBezTo>
                <a:cubicBezTo>
                  <a:pt x="43" y="12"/>
                  <a:pt x="42" y="12"/>
                  <a:pt x="42" y="13"/>
                </a:cubicBezTo>
                <a:cubicBezTo>
                  <a:pt x="42" y="13"/>
                  <a:pt x="43" y="14"/>
                  <a:pt x="42" y="14"/>
                </a:cubicBezTo>
                <a:cubicBezTo>
                  <a:pt x="42" y="14"/>
                  <a:pt x="42" y="13"/>
                  <a:pt x="41" y="12"/>
                </a:cubicBezTo>
                <a:cubicBezTo>
                  <a:pt x="42" y="13"/>
                  <a:pt x="39" y="13"/>
                  <a:pt x="39" y="13"/>
                </a:cubicBezTo>
                <a:cubicBezTo>
                  <a:pt x="38" y="13"/>
                  <a:pt x="36" y="13"/>
                  <a:pt x="36" y="12"/>
                </a:cubicBezTo>
                <a:cubicBezTo>
                  <a:pt x="36" y="12"/>
                  <a:pt x="36" y="11"/>
                  <a:pt x="36" y="11"/>
                </a:cubicBezTo>
                <a:cubicBezTo>
                  <a:pt x="35" y="10"/>
                  <a:pt x="35" y="10"/>
                  <a:pt x="35" y="10"/>
                </a:cubicBezTo>
                <a:cubicBezTo>
                  <a:pt x="33" y="10"/>
                  <a:pt x="31" y="11"/>
                  <a:pt x="29" y="12"/>
                </a:cubicBezTo>
                <a:cubicBezTo>
                  <a:pt x="29" y="12"/>
                  <a:pt x="29" y="12"/>
                  <a:pt x="30" y="12"/>
                </a:cubicBezTo>
                <a:cubicBezTo>
                  <a:pt x="30" y="12"/>
                  <a:pt x="31" y="12"/>
                  <a:pt x="31" y="12"/>
                </a:cubicBezTo>
                <a:cubicBezTo>
                  <a:pt x="32" y="11"/>
                  <a:pt x="33" y="11"/>
                  <a:pt x="34" y="11"/>
                </a:cubicBezTo>
                <a:cubicBezTo>
                  <a:pt x="34" y="11"/>
                  <a:pt x="34" y="11"/>
                  <a:pt x="34" y="11"/>
                </a:cubicBezTo>
                <a:cubicBezTo>
                  <a:pt x="34" y="11"/>
                  <a:pt x="35" y="12"/>
                  <a:pt x="35" y="12"/>
                </a:cubicBezTo>
                <a:cubicBezTo>
                  <a:pt x="35" y="12"/>
                  <a:pt x="34" y="12"/>
                  <a:pt x="33" y="12"/>
                </a:cubicBezTo>
                <a:cubicBezTo>
                  <a:pt x="33" y="12"/>
                  <a:pt x="32" y="13"/>
                  <a:pt x="32" y="13"/>
                </a:cubicBezTo>
                <a:cubicBezTo>
                  <a:pt x="32" y="13"/>
                  <a:pt x="32" y="14"/>
                  <a:pt x="32" y="14"/>
                </a:cubicBezTo>
                <a:cubicBezTo>
                  <a:pt x="32" y="14"/>
                  <a:pt x="31" y="13"/>
                  <a:pt x="30" y="13"/>
                </a:cubicBezTo>
                <a:cubicBezTo>
                  <a:pt x="29" y="13"/>
                  <a:pt x="29" y="13"/>
                  <a:pt x="28" y="13"/>
                </a:cubicBezTo>
                <a:cubicBezTo>
                  <a:pt x="22" y="16"/>
                  <a:pt x="17" y="21"/>
                  <a:pt x="14" y="26"/>
                </a:cubicBezTo>
                <a:cubicBezTo>
                  <a:pt x="14" y="27"/>
                  <a:pt x="14" y="27"/>
                  <a:pt x="14" y="27"/>
                </a:cubicBezTo>
                <a:cubicBezTo>
                  <a:pt x="15" y="27"/>
                  <a:pt x="14" y="29"/>
                  <a:pt x="16" y="28"/>
                </a:cubicBezTo>
                <a:cubicBezTo>
                  <a:pt x="16" y="28"/>
                  <a:pt x="16" y="29"/>
                  <a:pt x="16" y="29"/>
                </a:cubicBezTo>
                <a:cubicBezTo>
                  <a:pt x="16" y="29"/>
                  <a:pt x="18" y="31"/>
                  <a:pt x="19" y="31"/>
                </a:cubicBezTo>
                <a:cubicBezTo>
                  <a:pt x="19" y="31"/>
                  <a:pt x="20" y="32"/>
                  <a:pt x="20" y="32"/>
                </a:cubicBezTo>
                <a:cubicBezTo>
                  <a:pt x="20" y="33"/>
                  <a:pt x="20" y="33"/>
                  <a:pt x="19" y="33"/>
                </a:cubicBezTo>
                <a:cubicBezTo>
                  <a:pt x="19" y="33"/>
                  <a:pt x="18" y="32"/>
                  <a:pt x="18" y="33"/>
                </a:cubicBezTo>
                <a:cubicBezTo>
                  <a:pt x="18" y="33"/>
                  <a:pt x="18" y="35"/>
                  <a:pt x="19" y="34"/>
                </a:cubicBezTo>
                <a:cubicBezTo>
                  <a:pt x="18" y="35"/>
                  <a:pt x="18" y="38"/>
                  <a:pt x="18" y="39"/>
                </a:cubicBezTo>
                <a:cubicBezTo>
                  <a:pt x="18" y="39"/>
                  <a:pt x="18" y="39"/>
                  <a:pt x="18" y="39"/>
                </a:cubicBezTo>
                <a:cubicBezTo>
                  <a:pt x="18" y="40"/>
                  <a:pt x="19" y="43"/>
                  <a:pt x="20" y="43"/>
                </a:cubicBezTo>
                <a:cubicBezTo>
                  <a:pt x="19" y="43"/>
                  <a:pt x="21" y="46"/>
                  <a:pt x="22" y="46"/>
                </a:cubicBezTo>
                <a:cubicBezTo>
                  <a:pt x="22" y="46"/>
                  <a:pt x="23" y="47"/>
                  <a:pt x="24" y="48"/>
                </a:cubicBezTo>
                <a:cubicBezTo>
                  <a:pt x="25" y="48"/>
                  <a:pt x="25" y="50"/>
                  <a:pt x="25" y="50"/>
                </a:cubicBezTo>
                <a:cubicBezTo>
                  <a:pt x="25" y="51"/>
                  <a:pt x="27" y="52"/>
                  <a:pt x="27" y="53"/>
                </a:cubicBezTo>
                <a:cubicBezTo>
                  <a:pt x="27" y="53"/>
                  <a:pt x="26" y="53"/>
                  <a:pt x="26" y="53"/>
                </a:cubicBezTo>
                <a:cubicBezTo>
                  <a:pt x="27" y="54"/>
                  <a:pt x="28" y="54"/>
                  <a:pt x="28" y="55"/>
                </a:cubicBezTo>
                <a:cubicBezTo>
                  <a:pt x="29" y="55"/>
                  <a:pt x="28" y="57"/>
                  <a:pt x="29" y="56"/>
                </a:cubicBezTo>
                <a:cubicBezTo>
                  <a:pt x="29" y="55"/>
                  <a:pt x="28" y="54"/>
                  <a:pt x="28" y="53"/>
                </a:cubicBezTo>
                <a:cubicBezTo>
                  <a:pt x="27" y="52"/>
                  <a:pt x="27" y="51"/>
                  <a:pt x="27" y="51"/>
                </a:cubicBezTo>
                <a:cubicBezTo>
                  <a:pt x="26" y="50"/>
                  <a:pt x="26" y="49"/>
                  <a:pt x="26" y="49"/>
                </a:cubicBezTo>
                <a:cubicBezTo>
                  <a:pt x="26" y="49"/>
                  <a:pt x="28" y="49"/>
                  <a:pt x="27" y="50"/>
                </a:cubicBezTo>
                <a:cubicBezTo>
                  <a:pt x="27" y="51"/>
                  <a:pt x="29" y="53"/>
                  <a:pt x="30" y="54"/>
                </a:cubicBezTo>
                <a:cubicBezTo>
                  <a:pt x="30" y="54"/>
                  <a:pt x="32" y="56"/>
                  <a:pt x="31" y="56"/>
                </a:cubicBezTo>
                <a:cubicBezTo>
                  <a:pt x="32" y="56"/>
                  <a:pt x="33" y="57"/>
                  <a:pt x="33" y="58"/>
                </a:cubicBezTo>
                <a:cubicBezTo>
                  <a:pt x="34" y="59"/>
                  <a:pt x="34" y="60"/>
                  <a:pt x="34" y="61"/>
                </a:cubicBezTo>
                <a:cubicBezTo>
                  <a:pt x="34" y="62"/>
                  <a:pt x="36" y="63"/>
                  <a:pt x="37" y="63"/>
                </a:cubicBezTo>
                <a:cubicBezTo>
                  <a:pt x="38" y="64"/>
                  <a:pt x="39" y="64"/>
                  <a:pt x="40" y="65"/>
                </a:cubicBezTo>
                <a:cubicBezTo>
                  <a:pt x="41" y="65"/>
                  <a:pt x="41" y="65"/>
                  <a:pt x="42" y="64"/>
                </a:cubicBezTo>
                <a:cubicBezTo>
                  <a:pt x="44" y="64"/>
                  <a:pt x="44" y="66"/>
                  <a:pt x="46" y="67"/>
                </a:cubicBezTo>
                <a:cubicBezTo>
                  <a:pt x="46" y="67"/>
                  <a:pt x="48" y="68"/>
                  <a:pt x="49" y="67"/>
                </a:cubicBezTo>
                <a:cubicBezTo>
                  <a:pt x="49" y="68"/>
                  <a:pt x="50" y="70"/>
                  <a:pt x="50" y="70"/>
                </a:cubicBezTo>
                <a:cubicBezTo>
                  <a:pt x="51" y="71"/>
                  <a:pt x="52" y="71"/>
                  <a:pt x="53" y="72"/>
                </a:cubicBezTo>
                <a:cubicBezTo>
                  <a:pt x="53" y="72"/>
                  <a:pt x="53" y="72"/>
                  <a:pt x="53" y="72"/>
                </a:cubicBezTo>
                <a:cubicBezTo>
                  <a:pt x="53" y="72"/>
                  <a:pt x="54" y="74"/>
                  <a:pt x="55" y="73"/>
                </a:cubicBezTo>
                <a:cubicBezTo>
                  <a:pt x="55" y="73"/>
                  <a:pt x="56" y="72"/>
                  <a:pt x="56" y="71"/>
                </a:cubicBezTo>
                <a:cubicBezTo>
                  <a:pt x="54" y="72"/>
                  <a:pt x="53" y="72"/>
                  <a:pt x="52" y="70"/>
                </a:cubicBezTo>
                <a:cubicBezTo>
                  <a:pt x="52" y="70"/>
                  <a:pt x="51" y="68"/>
                  <a:pt x="52" y="68"/>
                </a:cubicBezTo>
                <a:cubicBezTo>
                  <a:pt x="53" y="68"/>
                  <a:pt x="53" y="67"/>
                  <a:pt x="52" y="66"/>
                </a:cubicBezTo>
                <a:cubicBezTo>
                  <a:pt x="52" y="66"/>
                  <a:pt x="51" y="65"/>
                  <a:pt x="51" y="64"/>
                </a:cubicBezTo>
                <a:cubicBezTo>
                  <a:pt x="51" y="65"/>
                  <a:pt x="49" y="65"/>
                  <a:pt x="49" y="64"/>
                </a:cubicBezTo>
                <a:cubicBezTo>
                  <a:pt x="49" y="64"/>
                  <a:pt x="49" y="65"/>
                  <a:pt x="49" y="65"/>
                </a:cubicBezTo>
                <a:cubicBezTo>
                  <a:pt x="49" y="65"/>
                  <a:pt x="48" y="65"/>
                  <a:pt x="48" y="65"/>
                </a:cubicBezTo>
                <a:cubicBezTo>
                  <a:pt x="48" y="64"/>
                  <a:pt x="48" y="63"/>
                  <a:pt x="48" y="62"/>
                </a:cubicBezTo>
                <a:cubicBezTo>
                  <a:pt x="49" y="61"/>
                  <a:pt x="51" y="59"/>
                  <a:pt x="48" y="59"/>
                </a:cubicBezTo>
                <a:cubicBezTo>
                  <a:pt x="47" y="59"/>
                  <a:pt x="47" y="60"/>
                  <a:pt x="46" y="60"/>
                </a:cubicBezTo>
                <a:cubicBezTo>
                  <a:pt x="46" y="61"/>
                  <a:pt x="46" y="62"/>
                  <a:pt x="45" y="62"/>
                </a:cubicBezTo>
                <a:cubicBezTo>
                  <a:pt x="45" y="63"/>
                  <a:pt x="43" y="62"/>
                  <a:pt x="42" y="62"/>
                </a:cubicBezTo>
                <a:cubicBezTo>
                  <a:pt x="41" y="61"/>
                  <a:pt x="40" y="59"/>
                  <a:pt x="40" y="58"/>
                </a:cubicBezTo>
                <a:cubicBezTo>
                  <a:pt x="40" y="56"/>
                  <a:pt x="41" y="55"/>
                  <a:pt x="40" y="53"/>
                </a:cubicBezTo>
                <a:cubicBezTo>
                  <a:pt x="41" y="53"/>
                  <a:pt x="41" y="52"/>
                  <a:pt x="41" y="52"/>
                </a:cubicBezTo>
                <a:cubicBezTo>
                  <a:pt x="42" y="52"/>
                  <a:pt x="42" y="52"/>
                  <a:pt x="42" y="51"/>
                </a:cubicBezTo>
                <a:cubicBezTo>
                  <a:pt x="42" y="51"/>
                  <a:pt x="42" y="51"/>
                  <a:pt x="42" y="51"/>
                </a:cubicBezTo>
                <a:cubicBezTo>
                  <a:pt x="43" y="52"/>
                  <a:pt x="45" y="50"/>
                  <a:pt x="45" y="51"/>
                </a:cubicBezTo>
                <a:cubicBezTo>
                  <a:pt x="46" y="51"/>
                  <a:pt x="47" y="52"/>
                  <a:pt x="47" y="51"/>
                </a:cubicBezTo>
                <a:cubicBezTo>
                  <a:pt x="47" y="51"/>
                  <a:pt x="46" y="50"/>
                  <a:pt x="47" y="50"/>
                </a:cubicBezTo>
                <a:cubicBezTo>
                  <a:pt x="47" y="51"/>
                  <a:pt x="48" y="51"/>
                  <a:pt x="48" y="50"/>
                </a:cubicBezTo>
                <a:cubicBezTo>
                  <a:pt x="49" y="50"/>
                  <a:pt x="50" y="50"/>
                  <a:pt x="51" y="51"/>
                </a:cubicBezTo>
                <a:cubicBezTo>
                  <a:pt x="51" y="51"/>
                  <a:pt x="51" y="52"/>
                  <a:pt x="52" y="51"/>
                </a:cubicBezTo>
                <a:cubicBezTo>
                  <a:pt x="53" y="52"/>
                  <a:pt x="53" y="52"/>
                  <a:pt x="53" y="52"/>
                </a:cubicBezTo>
                <a:cubicBezTo>
                  <a:pt x="53" y="53"/>
                  <a:pt x="53" y="55"/>
                  <a:pt x="54" y="55"/>
                </a:cubicBezTo>
                <a:cubicBezTo>
                  <a:pt x="55" y="56"/>
                  <a:pt x="55" y="54"/>
                  <a:pt x="55" y="53"/>
                </a:cubicBezTo>
                <a:cubicBezTo>
                  <a:pt x="55" y="53"/>
                  <a:pt x="55" y="51"/>
                  <a:pt x="55" y="51"/>
                </a:cubicBezTo>
                <a:cubicBezTo>
                  <a:pt x="53" y="50"/>
                  <a:pt x="54" y="49"/>
                  <a:pt x="55" y="48"/>
                </a:cubicBezTo>
                <a:cubicBezTo>
                  <a:pt x="55" y="48"/>
                  <a:pt x="56" y="47"/>
                  <a:pt x="57" y="47"/>
                </a:cubicBezTo>
                <a:cubicBezTo>
                  <a:pt x="58" y="46"/>
                  <a:pt x="58" y="45"/>
                  <a:pt x="58" y="45"/>
                </a:cubicBezTo>
                <a:cubicBezTo>
                  <a:pt x="58" y="45"/>
                  <a:pt x="58" y="44"/>
                  <a:pt x="59" y="44"/>
                </a:cubicBezTo>
                <a:cubicBezTo>
                  <a:pt x="58" y="44"/>
                  <a:pt x="58" y="43"/>
                  <a:pt x="58" y="43"/>
                </a:cubicBezTo>
                <a:cubicBezTo>
                  <a:pt x="58" y="43"/>
                  <a:pt x="58" y="43"/>
                  <a:pt x="58" y="42"/>
                </a:cubicBezTo>
                <a:cubicBezTo>
                  <a:pt x="58" y="42"/>
                  <a:pt x="58" y="41"/>
                  <a:pt x="59" y="41"/>
                </a:cubicBezTo>
                <a:cubicBezTo>
                  <a:pt x="59" y="42"/>
                  <a:pt x="61" y="41"/>
                  <a:pt x="60" y="40"/>
                </a:cubicBezTo>
                <a:cubicBezTo>
                  <a:pt x="61" y="39"/>
                  <a:pt x="62" y="40"/>
                  <a:pt x="62" y="39"/>
                </a:cubicBezTo>
                <a:cubicBezTo>
                  <a:pt x="63" y="39"/>
                  <a:pt x="63" y="38"/>
                  <a:pt x="63" y="37"/>
                </a:cubicBezTo>
                <a:cubicBezTo>
                  <a:pt x="64" y="37"/>
                  <a:pt x="64" y="37"/>
                  <a:pt x="65" y="36"/>
                </a:cubicBezTo>
                <a:cubicBezTo>
                  <a:pt x="65" y="36"/>
                  <a:pt x="66" y="36"/>
                  <a:pt x="66" y="35"/>
                </a:cubicBezTo>
                <a:cubicBezTo>
                  <a:pt x="67" y="36"/>
                  <a:pt x="69" y="34"/>
                  <a:pt x="68" y="34"/>
                </a:cubicBezTo>
                <a:cubicBezTo>
                  <a:pt x="68" y="33"/>
                  <a:pt x="67" y="33"/>
                  <a:pt x="66" y="33"/>
                </a:cubicBezTo>
                <a:cubicBezTo>
                  <a:pt x="67" y="32"/>
                  <a:pt x="67" y="33"/>
                  <a:pt x="68" y="32"/>
                </a:cubicBezTo>
                <a:cubicBezTo>
                  <a:pt x="69" y="32"/>
                  <a:pt x="68" y="32"/>
                  <a:pt x="67" y="31"/>
                </a:cubicBezTo>
                <a:cubicBezTo>
                  <a:pt x="66" y="31"/>
                  <a:pt x="65" y="32"/>
                  <a:pt x="65" y="32"/>
                </a:cubicBezTo>
                <a:cubicBezTo>
                  <a:pt x="64" y="33"/>
                  <a:pt x="64" y="33"/>
                  <a:pt x="63" y="33"/>
                </a:cubicBezTo>
                <a:close/>
                <a:moveTo>
                  <a:pt x="76" y="75"/>
                </a:moveTo>
                <a:cubicBezTo>
                  <a:pt x="76" y="75"/>
                  <a:pt x="75" y="75"/>
                  <a:pt x="75" y="75"/>
                </a:cubicBezTo>
                <a:cubicBezTo>
                  <a:pt x="74" y="74"/>
                  <a:pt x="74" y="74"/>
                  <a:pt x="73" y="74"/>
                </a:cubicBezTo>
                <a:cubicBezTo>
                  <a:pt x="73" y="73"/>
                  <a:pt x="72" y="72"/>
                  <a:pt x="71" y="72"/>
                </a:cubicBezTo>
                <a:cubicBezTo>
                  <a:pt x="70" y="71"/>
                  <a:pt x="70" y="71"/>
                  <a:pt x="69" y="71"/>
                </a:cubicBezTo>
                <a:cubicBezTo>
                  <a:pt x="69" y="71"/>
                  <a:pt x="67" y="71"/>
                  <a:pt x="68" y="72"/>
                </a:cubicBezTo>
                <a:cubicBezTo>
                  <a:pt x="67" y="71"/>
                  <a:pt x="66" y="70"/>
                  <a:pt x="65" y="70"/>
                </a:cubicBezTo>
                <a:cubicBezTo>
                  <a:pt x="64" y="70"/>
                  <a:pt x="64" y="69"/>
                  <a:pt x="63" y="70"/>
                </a:cubicBezTo>
                <a:cubicBezTo>
                  <a:pt x="62" y="70"/>
                  <a:pt x="62" y="71"/>
                  <a:pt x="62" y="71"/>
                </a:cubicBezTo>
                <a:cubicBezTo>
                  <a:pt x="61" y="71"/>
                  <a:pt x="63" y="70"/>
                  <a:pt x="62" y="69"/>
                </a:cubicBezTo>
                <a:cubicBezTo>
                  <a:pt x="62" y="68"/>
                  <a:pt x="60" y="70"/>
                  <a:pt x="60" y="70"/>
                </a:cubicBezTo>
                <a:cubicBezTo>
                  <a:pt x="59" y="70"/>
                  <a:pt x="59" y="71"/>
                  <a:pt x="59" y="71"/>
                </a:cubicBezTo>
                <a:cubicBezTo>
                  <a:pt x="58" y="71"/>
                  <a:pt x="58" y="72"/>
                  <a:pt x="58" y="72"/>
                </a:cubicBezTo>
                <a:cubicBezTo>
                  <a:pt x="58" y="72"/>
                  <a:pt x="57" y="72"/>
                  <a:pt x="57" y="72"/>
                </a:cubicBezTo>
                <a:cubicBezTo>
                  <a:pt x="57" y="73"/>
                  <a:pt x="57" y="75"/>
                  <a:pt x="57" y="76"/>
                </a:cubicBezTo>
                <a:cubicBezTo>
                  <a:pt x="57" y="77"/>
                  <a:pt x="57" y="79"/>
                  <a:pt x="56" y="79"/>
                </a:cubicBezTo>
                <a:cubicBezTo>
                  <a:pt x="56" y="80"/>
                  <a:pt x="55" y="81"/>
                  <a:pt x="55" y="82"/>
                </a:cubicBezTo>
                <a:cubicBezTo>
                  <a:pt x="54" y="82"/>
                  <a:pt x="55" y="83"/>
                  <a:pt x="55" y="83"/>
                </a:cubicBezTo>
                <a:cubicBezTo>
                  <a:pt x="55" y="84"/>
                  <a:pt x="54" y="85"/>
                  <a:pt x="54" y="86"/>
                </a:cubicBezTo>
                <a:cubicBezTo>
                  <a:pt x="54" y="86"/>
                  <a:pt x="54" y="87"/>
                  <a:pt x="54" y="87"/>
                </a:cubicBezTo>
                <a:cubicBezTo>
                  <a:pt x="63" y="85"/>
                  <a:pt x="71" y="81"/>
                  <a:pt x="76" y="7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59"/>
          <p:cNvSpPr>
            <a:spLocks noEditPoints="1"/>
          </p:cNvSpPr>
          <p:nvPr/>
        </p:nvSpPr>
        <p:spPr bwMode="auto">
          <a:xfrm>
            <a:off x="7044375" y="4274334"/>
            <a:ext cx="450850" cy="420688"/>
          </a:xfrm>
          <a:custGeom>
            <a:avLst/>
            <a:gdLst>
              <a:gd name="T0" fmla="*/ 21 w 120"/>
              <a:gd name="T1" fmla="*/ 64 h 112"/>
              <a:gd name="T2" fmla="*/ 12 w 120"/>
              <a:gd name="T3" fmla="*/ 64 h 112"/>
              <a:gd name="T4" fmla="*/ 0 w 120"/>
              <a:gd name="T5" fmla="*/ 54 h 112"/>
              <a:gd name="T6" fmla="*/ 8 w 120"/>
              <a:gd name="T7" fmla="*/ 32 h 112"/>
              <a:gd name="T8" fmla="*/ 24 w 120"/>
              <a:gd name="T9" fmla="*/ 37 h 112"/>
              <a:gd name="T10" fmla="*/ 33 w 120"/>
              <a:gd name="T11" fmla="*/ 36 h 112"/>
              <a:gd name="T12" fmla="*/ 32 w 120"/>
              <a:gd name="T13" fmla="*/ 40 h 112"/>
              <a:gd name="T14" fmla="*/ 37 w 120"/>
              <a:gd name="T15" fmla="*/ 56 h 112"/>
              <a:gd name="T16" fmla="*/ 21 w 120"/>
              <a:gd name="T17" fmla="*/ 64 h 112"/>
              <a:gd name="T18" fmla="*/ 24 w 120"/>
              <a:gd name="T19" fmla="*/ 32 h 112"/>
              <a:gd name="T20" fmla="*/ 8 w 120"/>
              <a:gd name="T21" fmla="*/ 16 h 112"/>
              <a:gd name="T22" fmla="*/ 24 w 120"/>
              <a:gd name="T23" fmla="*/ 0 h 112"/>
              <a:gd name="T24" fmla="*/ 40 w 120"/>
              <a:gd name="T25" fmla="*/ 16 h 112"/>
              <a:gd name="T26" fmla="*/ 24 w 120"/>
              <a:gd name="T27" fmla="*/ 32 h 112"/>
              <a:gd name="T28" fmla="*/ 87 w 120"/>
              <a:gd name="T29" fmla="*/ 112 h 112"/>
              <a:gd name="T30" fmla="*/ 33 w 120"/>
              <a:gd name="T31" fmla="*/ 112 h 112"/>
              <a:gd name="T32" fmla="*/ 16 w 120"/>
              <a:gd name="T33" fmla="*/ 95 h 112"/>
              <a:gd name="T34" fmla="*/ 38 w 120"/>
              <a:gd name="T35" fmla="*/ 60 h 112"/>
              <a:gd name="T36" fmla="*/ 60 w 120"/>
              <a:gd name="T37" fmla="*/ 68 h 112"/>
              <a:gd name="T38" fmla="*/ 83 w 120"/>
              <a:gd name="T39" fmla="*/ 60 h 112"/>
              <a:gd name="T40" fmla="*/ 104 w 120"/>
              <a:gd name="T41" fmla="*/ 95 h 112"/>
              <a:gd name="T42" fmla="*/ 87 w 120"/>
              <a:gd name="T43" fmla="*/ 112 h 112"/>
              <a:gd name="T44" fmla="*/ 60 w 120"/>
              <a:gd name="T45" fmla="*/ 64 h 112"/>
              <a:gd name="T46" fmla="*/ 36 w 120"/>
              <a:gd name="T47" fmla="*/ 40 h 112"/>
              <a:gd name="T48" fmla="*/ 60 w 120"/>
              <a:gd name="T49" fmla="*/ 16 h 112"/>
              <a:gd name="T50" fmla="*/ 84 w 120"/>
              <a:gd name="T51" fmla="*/ 40 h 112"/>
              <a:gd name="T52" fmla="*/ 60 w 120"/>
              <a:gd name="T53" fmla="*/ 64 h 112"/>
              <a:gd name="T54" fmla="*/ 96 w 120"/>
              <a:gd name="T55" fmla="*/ 32 h 112"/>
              <a:gd name="T56" fmla="*/ 80 w 120"/>
              <a:gd name="T57" fmla="*/ 16 h 112"/>
              <a:gd name="T58" fmla="*/ 96 w 120"/>
              <a:gd name="T59" fmla="*/ 0 h 112"/>
              <a:gd name="T60" fmla="*/ 112 w 120"/>
              <a:gd name="T61" fmla="*/ 16 h 112"/>
              <a:gd name="T62" fmla="*/ 96 w 120"/>
              <a:gd name="T63" fmla="*/ 32 h 112"/>
              <a:gd name="T64" fmla="*/ 108 w 120"/>
              <a:gd name="T65" fmla="*/ 64 h 112"/>
              <a:gd name="T66" fmla="*/ 100 w 120"/>
              <a:gd name="T67" fmla="*/ 64 h 112"/>
              <a:gd name="T68" fmla="*/ 83 w 120"/>
              <a:gd name="T69" fmla="*/ 56 h 112"/>
              <a:gd name="T70" fmla="*/ 88 w 120"/>
              <a:gd name="T71" fmla="*/ 40 h 112"/>
              <a:gd name="T72" fmla="*/ 88 w 120"/>
              <a:gd name="T73" fmla="*/ 36 h 112"/>
              <a:gd name="T74" fmla="*/ 96 w 120"/>
              <a:gd name="T75" fmla="*/ 37 h 112"/>
              <a:gd name="T76" fmla="*/ 112 w 120"/>
              <a:gd name="T77" fmla="*/ 32 h 112"/>
              <a:gd name="T78" fmla="*/ 120 w 120"/>
              <a:gd name="T79" fmla="*/ 54 h 112"/>
              <a:gd name="T80" fmla="*/ 108 w 120"/>
              <a:gd name="T81" fmla="*/ 6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0" h="112">
                <a:moveTo>
                  <a:pt x="21" y="64"/>
                </a:moveTo>
                <a:cubicBezTo>
                  <a:pt x="12" y="64"/>
                  <a:pt x="12" y="64"/>
                  <a:pt x="12" y="64"/>
                </a:cubicBezTo>
                <a:cubicBezTo>
                  <a:pt x="6" y="64"/>
                  <a:pt x="0" y="61"/>
                  <a:pt x="0" y="54"/>
                </a:cubicBezTo>
                <a:cubicBezTo>
                  <a:pt x="0" y="49"/>
                  <a:pt x="0" y="32"/>
                  <a:pt x="8" y="32"/>
                </a:cubicBezTo>
                <a:cubicBezTo>
                  <a:pt x="9" y="32"/>
                  <a:pt x="16" y="37"/>
                  <a:pt x="24" y="37"/>
                </a:cubicBezTo>
                <a:cubicBezTo>
                  <a:pt x="27" y="37"/>
                  <a:pt x="30" y="36"/>
                  <a:pt x="33" y="36"/>
                </a:cubicBezTo>
                <a:cubicBezTo>
                  <a:pt x="32" y="37"/>
                  <a:pt x="32" y="38"/>
                  <a:pt x="32" y="40"/>
                </a:cubicBezTo>
                <a:cubicBezTo>
                  <a:pt x="32" y="45"/>
                  <a:pt x="34" y="51"/>
                  <a:pt x="37" y="56"/>
                </a:cubicBezTo>
                <a:cubicBezTo>
                  <a:pt x="31" y="56"/>
                  <a:pt x="25" y="59"/>
                  <a:pt x="21" y="64"/>
                </a:cubicBezTo>
                <a:close/>
                <a:moveTo>
                  <a:pt x="24" y="32"/>
                </a:moveTo>
                <a:cubicBezTo>
                  <a:pt x="15" y="32"/>
                  <a:pt x="8" y="24"/>
                  <a:pt x="8" y="16"/>
                </a:cubicBezTo>
                <a:cubicBezTo>
                  <a:pt x="8" y="7"/>
                  <a:pt x="15" y="0"/>
                  <a:pt x="24" y="0"/>
                </a:cubicBezTo>
                <a:cubicBezTo>
                  <a:pt x="33" y="0"/>
                  <a:pt x="40" y="7"/>
                  <a:pt x="40" y="16"/>
                </a:cubicBezTo>
                <a:cubicBezTo>
                  <a:pt x="40" y="24"/>
                  <a:pt x="33" y="32"/>
                  <a:pt x="24" y="32"/>
                </a:cubicBezTo>
                <a:close/>
                <a:moveTo>
                  <a:pt x="87" y="112"/>
                </a:moveTo>
                <a:cubicBezTo>
                  <a:pt x="33" y="112"/>
                  <a:pt x="33" y="112"/>
                  <a:pt x="33" y="112"/>
                </a:cubicBezTo>
                <a:cubicBezTo>
                  <a:pt x="23" y="112"/>
                  <a:pt x="16" y="106"/>
                  <a:pt x="16" y="95"/>
                </a:cubicBezTo>
                <a:cubicBezTo>
                  <a:pt x="16" y="81"/>
                  <a:pt x="20" y="60"/>
                  <a:pt x="38" y="60"/>
                </a:cubicBezTo>
                <a:cubicBezTo>
                  <a:pt x="40" y="60"/>
                  <a:pt x="48" y="68"/>
                  <a:pt x="60" y="68"/>
                </a:cubicBezTo>
                <a:cubicBezTo>
                  <a:pt x="73" y="68"/>
                  <a:pt x="80" y="60"/>
                  <a:pt x="83" y="60"/>
                </a:cubicBezTo>
                <a:cubicBezTo>
                  <a:pt x="101" y="60"/>
                  <a:pt x="104" y="81"/>
                  <a:pt x="104" y="95"/>
                </a:cubicBezTo>
                <a:cubicBezTo>
                  <a:pt x="104" y="106"/>
                  <a:pt x="97" y="112"/>
                  <a:pt x="87" y="112"/>
                </a:cubicBezTo>
                <a:close/>
                <a:moveTo>
                  <a:pt x="60" y="64"/>
                </a:moveTo>
                <a:cubicBezTo>
                  <a:pt x="47" y="64"/>
                  <a:pt x="36" y="53"/>
                  <a:pt x="36" y="40"/>
                </a:cubicBezTo>
                <a:cubicBezTo>
                  <a:pt x="36" y="26"/>
                  <a:pt x="47" y="16"/>
                  <a:pt x="60" y="16"/>
                </a:cubicBezTo>
                <a:cubicBezTo>
                  <a:pt x="73" y="16"/>
                  <a:pt x="84" y="26"/>
                  <a:pt x="84" y="40"/>
                </a:cubicBezTo>
                <a:cubicBezTo>
                  <a:pt x="84" y="53"/>
                  <a:pt x="73" y="64"/>
                  <a:pt x="60" y="64"/>
                </a:cubicBezTo>
                <a:close/>
                <a:moveTo>
                  <a:pt x="96" y="32"/>
                </a:moveTo>
                <a:cubicBezTo>
                  <a:pt x="87" y="32"/>
                  <a:pt x="80" y="24"/>
                  <a:pt x="80" y="16"/>
                </a:cubicBezTo>
                <a:cubicBezTo>
                  <a:pt x="80" y="7"/>
                  <a:pt x="87" y="0"/>
                  <a:pt x="96" y="0"/>
                </a:cubicBezTo>
                <a:cubicBezTo>
                  <a:pt x="105" y="0"/>
                  <a:pt x="112" y="7"/>
                  <a:pt x="112" y="16"/>
                </a:cubicBezTo>
                <a:cubicBezTo>
                  <a:pt x="112" y="24"/>
                  <a:pt x="105" y="32"/>
                  <a:pt x="96" y="32"/>
                </a:cubicBezTo>
                <a:close/>
                <a:moveTo>
                  <a:pt x="108" y="64"/>
                </a:moveTo>
                <a:cubicBezTo>
                  <a:pt x="100" y="64"/>
                  <a:pt x="100" y="64"/>
                  <a:pt x="100" y="64"/>
                </a:cubicBezTo>
                <a:cubicBezTo>
                  <a:pt x="95" y="59"/>
                  <a:pt x="90" y="56"/>
                  <a:pt x="83" y="56"/>
                </a:cubicBezTo>
                <a:cubicBezTo>
                  <a:pt x="86" y="51"/>
                  <a:pt x="88" y="45"/>
                  <a:pt x="88" y="40"/>
                </a:cubicBezTo>
                <a:cubicBezTo>
                  <a:pt x="88" y="38"/>
                  <a:pt x="88" y="37"/>
                  <a:pt x="88" y="36"/>
                </a:cubicBezTo>
                <a:cubicBezTo>
                  <a:pt x="91" y="36"/>
                  <a:pt x="93" y="37"/>
                  <a:pt x="96" y="37"/>
                </a:cubicBezTo>
                <a:cubicBezTo>
                  <a:pt x="105" y="37"/>
                  <a:pt x="111" y="32"/>
                  <a:pt x="112" y="32"/>
                </a:cubicBezTo>
                <a:cubicBezTo>
                  <a:pt x="120" y="32"/>
                  <a:pt x="120" y="49"/>
                  <a:pt x="120" y="54"/>
                </a:cubicBezTo>
                <a:cubicBezTo>
                  <a:pt x="120" y="61"/>
                  <a:pt x="114" y="64"/>
                  <a:pt x="108" y="6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67"/>
          <p:cNvSpPr>
            <a:spLocks noEditPoints="1"/>
          </p:cNvSpPr>
          <p:nvPr/>
        </p:nvSpPr>
        <p:spPr bwMode="auto">
          <a:xfrm>
            <a:off x="4708623" y="4293384"/>
            <a:ext cx="382588" cy="382588"/>
          </a:xfrm>
          <a:custGeom>
            <a:avLst/>
            <a:gdLst>
              <a:gd name="T0" fmla="*/ 99 w 102"/>
              <a:gd name="T1" fmla="*/ 20 h 102"/>
              <a:gd name="T2" fmla="*/ 19 w 102"/>
              <a:gd name="T3" fmla="*/ 101 h 102"/>
              <a:gd name="T4" fmla="*/ 16 w 102"/>
              <a:gd name="T5" fmla="*/ 102 h 102"/>
              <a:gd name="T6" fmla="*/ 13 w 102"/>
              <a:gd name="T7" fmla="*/ 101 h 102"/>
              <a:gd name="T8" fmla="*/ 1 w 102"/>
              <a:gd name="T9" fmla="*/ 88 h 102"/>
              <a:gd name="T10" fmla="*/ 0 w 102"/>
              <a:gd name="T11" fmla="*/ 86 h 102"/>
              <a:gd name="T12" fmla="*/ 1 w 102"/>
              <a:gd name="T13" fmla="*/ 83 h 102"/>
              <a:gd name="T14" fmla="*/ 81 w 102"/>
              <a:gd name="T15" fmla="*/ 2 h 102"/>
              <a:gd name="T16" fmla="*/ 84 w 102"/>
              <a:gd name="T17" fmla="*/ 1 h 102"/>
              <a:gd name="T18" fmla="*/ 87 w 102"/>
              <a:gd name="T19" fmla="*/ 2 h 102"/>
              <a:gd name="T20" fmla="*/ 99 w 102"/>
              <a:gd name="T21" fmla="*/ 15 h 102"/>
              <a:gd name="T22" fmla="*/ 100 w 102"/>
              <a:gd name="T23" fmla="*/ 18 h 102"/>
              <a:gd name="T24" fmla="*/ 99 w 102"/>
              <a:gd name="T25" fmla="*/ 20 h 102"/>
              <a:gd name="T26" fmla="*/ 22 w 102"/>
              <a:gd name="T27" fmla="*/ 8 h 102"/>
              <a:gd name="T28" fmla="*/ 16 w 102"/>
              <a:gd name="T29" fmla="*/ 9 h 102"/>
              <a:gd name="T30" fmla="*/ 14 w 102"/>
              <a:gd name="T31" fmla="*/ 16 h 102"/>
              <a:gd name="T32" fmla="*/ 12 w 102"/>
              <a:gd name="T33" fmla="*/ 9 h 102"/>
              <a:gd name="T34" fmla="*/ 6 w 102"/>
              <a:gd name="T35" fmla="*/ 8 h 102"/>
              <a:gd name="T36" fmla="*/ 12 w 102"/>
              <a:gd name="T37" fmla="*/ 6 h 102"/>
              <a:gd name="T38" fmla="*/ 14 w 102"/>
              <a:gd name="T39" fmla="*/ 0 h 102"/>
              <a:gd name="T40" fmla="*/ 16 w 102"/>
              <a:gd name="T41" fmla="*/ 6 h 102"/>
              <a:gd name="T42" fmla="*/ 22 w 102"/>
              <a:gd name="T43" fmla="*/ 8 h 102"/>
              <a:gd name="T44" fmla="*/ 50 w 102"/>
              <a:gd name="T45" fmla="*/ 20 h 102"/>
              <a:gd name="T46" fmla="*/ 38 w 102"/>
              <a:gd name="T47" fmla="*/ 23 h 102"/>
              <a:gd name="T48" fmla="*/ 34 w 102"/>
              <a:gd name="T49" fmla="*/ 36 h 102"/>
              <a:gd name="T50" fmla="*/ 30 w 102"/>
              <a:gd name="T51" fmla="*/ 23 h 102"/>
              <a:gd name="T52" fmla="*/ 18 w 102"/>
              <a:gd name="T53" fmla="*/ 20 h 102"/>
              <a:gd name="T54" fmla="*/ 30 w 102"/>
              <a:gd name="T55" fmla="*/ 16 h 102"/>
              <a:gd name="T56" fmla="*/ 34 w 102"/>
              <a:gd name="T57" fmla="*/ 4 h 102"/>
              <a:gd name="T58" fmla="*/ 38 w 102"/>
              <a:gd name="T59" fmla="*/ 16 h 102"/>
              <a:gd name="T60" fmla="*/ 50 w 102"/>
              <a:gd name="T61" fmla="*/ 20 h 102"/>
              <a:gd name="T62" fmla="*/ 62 w 102"/>
              <a:gd name="T63" fmla="*/ 8 h 102"/>
              <a:gd name="T64" fmla="*/ 56 w 102"/>
              <a:gd name="T65" fmla="*/ 9 h 102"/>
              <a:gd name="T66" fmla="*/ 54 w 102"/>
              <a:gd name="T67" fmla="*/ 16 h 102"/>
              <a:gd name="T68" fmla="*/ 52 w 102"/>
              <a:gd name="T69" fmla="*/ 9 h 102"/>
              <a:gd name="T70" fmla="*/ 46 w 102"/>
              <a:gd name="T71" fmla="*/ 8 h 102"/>
              <a:gd name="T72" fmla="*/ 52 w 102"/>
              <a:gd name="T73" fmla="*/ 6 h 102"/>
              <a:gd name="T74" fmla="*/ 54 w 102"/>
              <a:gd name="T75" fmla="*/ 0 h 102"/>
              <a:gd name="T76" fmla="*/ 56 w 102"/>
              <a:gd name="T77" fmla="*/ 6 h 102"/>
              <a:gd name="T78" fmla="*/ 62 w 102"/>
              <a:gd name="T79" fmla="*/ 8 h 102"/>
              <a:gd name="T80" fmla="*/ 90 w 102"/>
              <a:gd name="T81" fmla="*/ 18 h 102"/>
              <a:gd name="T82" fmla="*/ 84 w 102"/>
              <a:gd name="T83" fmla="*/ 11 h 102"/>
              <a:gd name="T84" fmla="*/ 65 w 102"/>
              <a:gd name="T85" fmla="*/ 29 h 102"/>
              <a:gd name="T86" fmla="*/ 72 w 102"/>
              <a:gd name="T87" fmla="*/ 36 h 102"/>
              <a:gd name="T88" fmla="*/ 90 w 102"/>
              <a:gd name="T89" fmla="*/ 18 h 102"/>
              <a:gd name="T90" fmla="*/ 102 w 102"/>
              <a:gd name="T91" fmla="*/ 48 h 102"/>
              <a:gd name="T92" fmla="*/ 96 w 102"/>
              <a:gd name="T93" fmla="*/ 49 h 102"/>
              <a:gd name="T94" fmla="*/ 94 w 102"/>
              <a:gd name="T95" fmla="*/ 56 h 102"/>
              <a:gd name="T96" fmla="*/ 92 w 102"/>
              <a:gd name="T97" fmla="*/ 49 h 102"/>
              <a:gd name="T98" fmla="*/ 86 w 102"/>
              <a:gd name="T99" fmla="*/ 48 h 102"/>
              <a:gd name="T100" fmla="*/ 92 w 102"/>
              <a:gd name="T101" fmla="*/ 46 h 102"/>
              <a:gd name="T102" fmla="*/ 94 w 102"/>
              <a:gd name="T103" fmla="*/ 40 h 102"/>
              <a:gd name="T104" fmla="*/ 96 w 102"/>
              <a:gd name="T105" fmla="*/ 46 h 102"/>
              <a:gd name="T106" fmla="*/ 102 w 102"/>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102">
                <a:moveTo>
                  <a:pt x="99" y="20"/>
                </a:moveTo>
                <a:cubicBezTo>
                  <a:pt x="19" y="101"/>
                  <a:pt x="19" y="101"/>
                  <a:pt x="19" y="101"/>
                </a:cubicBezTo>
                <a:cubicBezTo>
                  <a:pt x="18" y="101"/>
                  <a:pt x="17" y="102"/>
                  <a:pt x="16" y="102"/>
                </a:cubicBezTo>
                <a:cubicBezTo>
                  <a:pt x="15" y="102"/>
                  <a:pt x="14" y="101"/>
                  <a:pt x="13" y="101"/>
                </a:cubicBezTo>
                <a:cubicBezTo>
                  <a:pt x="1" y="88"/>
                  <a:pt x="1" y="88"/>
                  <a:pt x="1" y="88"/>
                </a:cubicBezTo>
                <a:cubicBezTo>
                  <a:pt x="0" y="88"/>
                  <a:pt x="0" y="87"/>
                  <a:pt x="0" y="86"/>
                </a:cubicBezTo>
                <a:cubicBezTo>
                  <a:pt x="0" y="84"/>
                  <a:pt x="0" y="83"/>
                  <a:pt x="1" y="83"/>
                </a:cubicBezTo>
                <a:cubicBezTo>
                  <a:pt x="81" y="2"/>
                  <a:pt x="81" y="2"/>
                  <a:pt x="81" y="2"/>
                </a:cubicBezTo>
                <a:cubicBezTo>
                  <a:pt x="82" y="2"/>
                  <a:pt x="83" y="1"/>
                  <a:pt x="84" y="1"/>
                </a:cubicBezTo>
                <a:cubicBezTo>
                  <a:pt x="85" y="1"/>
                  <a:pt x="86" y="2"/>
                  <a:pt x="87" y="2"/>
                </a:cubicBezTo>
                <a:cubicBezTo>
                  <a:pt x="99" y="15"/>
                  <a:pt x="99" y="15"/>
                  <a:pt x="99" y="15"/>
                </a:cubicBezTo>
                <a:cubicBezTo>
                  <a:pt x="100" y="16"/>
                  <a:pt x="100" y="17"/>
                  <a:pt x="100" y="18"/>
                </a:cubicBezTo>
                <a:cubicBezTo>
                  <a:pt x="100" y="19"/>
                  <a:pt x="100" y="20"/>
                  <a:pt x="99" y="20"/>
                </a:cubicBezTo>
                <a:close/>
                <a:moveTo>
                  <a:pt x="22" y="8"/>
                </a:moveTo>
                <a:cubicBezTo>
                  <a:pt x="16" y="9"/>
                  <a:pt x="16" y="9"/>
                  <a:pt x="16" y="9"/>
                </a:cubicBezTo>
                <a:cubicBezTo>
                  <a:pt x="14" y="16"/>
                  <a:pt x="14" y="16"/>
                  <a:pt x="14" y="16"/>
                </a:cubicBezTo>
                <a:cubicBezTo>
                  <a:pt x="12" y="9"/>
                  <a:pt x="12" y="9"/>
                  <a:pt x="12" y="9"/>
                </a:cubicBezTo>
                <a:cubicBezTo>
                  <a:pt x="6" y="8"/>
                  <a:pt x="6" y="8"/>
                  <a:pt x="6" y="8"/>
                </a:cubicBezTo>
                <a:cubicBezTo>
                  <a:pt x="12" y="6"/>
                  <a:pt x="12" y="6"/>
                  <a:pt x="12" y="6"/>
                </a:cubicBezTo>
                <a:cubicBezTo>
                  <a:pt x="14" y="0"/>
                  <a:pt x="14" y="0"/>
                  <a:pt x="14" y="0"/>
                </a:cubicBezTo>
                <a:cubicBezTo>
                  <a:pt x="16" y="6"/>
                  <a:pt x="16" y="6"/>
                  <a:pt x="16" y="6"/>
                </a:cubicBezTo>
                <a:lnTo>
                  <a:pt x="22" y="8"/>
                </a:lnTo>
                <a:close/>
                <a:moveTo>
                  <a:pt x="50" y="20"/>
                </a:moveTo>
                <a:cubicBezTo>
                  <a:pt x="38" y="23"/>
                  <a:pt x="38" y="23"/>
                  <a:pt x="38" y="23"/>
                </a:cubicBezTo>
                <a:cubicBezTo>
                  <a:pt x="34" y="36"/>
                  <a:pt x="34" y="36"/>
                  <a:pt x="34" y="36"/>
                </a:cubicBezTo>
                <a:cubicBezTo>
                  <a:pt x="30" y="23"/>
                  <a:pt x="30" y="23"/>
                  <a:pt x="30" y="23"/>
                </a:cubicBezTo>
                <a:cubicBezTo>
                  <a:pt x="18" y="20"/>
                  <a:pt x="18" y="20"/>
                  <a:pt x="18" y="20"/>
                </a:cubicBezTo>
                <a:cubicBezTo>
                  <a:pt x="30" y="16"/>
                  <a:pt x="30" y="16"/>
                  <a:pt x="30" y="16"/>
                </a:cubicBezTo>
                <a:cubicBezTo>
                  <a:pt x="34" y="4"/>
                  <a:pt x="34" y="4"/>
                  <a:pt x="34" y="4"/>
                </a:cubicBezTo>
                <a:cubicBezTo>
                  <a:pt x="38" y="16"/>
                  <a:pt x="38" y="16"/>
                  <a:pt x="38" y="16"/>
                </a:cubicBezTo>
                <a:lnTo>
                  <a:pt x="50" y="20"/>
                </a:lnTo>
                <a:close/>
                <a:moveTo>
                  <a:pt x="62" y="8"/>
                </a:moveTo>
                <a:cubicBezTo>
                  <a:pt x="56" y="9"/>
                  <a:pt x="56" y="9"/>
                  <a:pt x="56" y="9"/>
                </a:cubicBezTo>
                <a:cubicBezTo>
                  <a:pt x="54" y="16"/>
                  <a:pt x="54" y="16"/>
                  <a:pt x="54" y="16"/>
                </a:cubicBezTo>
                <a:cubicBezTo>
                  <a:pt x="52" y="9"/>
                  <a:pt x="52" y="9"/>
                  <a:pt x="52" y="9"/>
                </a:cubicBezTo>
                <a:cubicBezTo>
                  <a:pt x="46" y="8"/>
                  <a:pt x="46" y="8"/>
                  <a:pt x="46" y="8"/>
                </a:cubicBezTo>
                <a:cubicBezTo>
                  <a:pt x="52" y="6"/>
                  <a:pt x="52" y="6"/>
                  <a:pt x="52" y="6"/>
                </a:cubicBezTo>
                <a:cubicBezTo>
                  <a:pt x="54" y="0"/>
                  <a:pt x="54" y="0"/>
                  <a:pt x="54" y="0"/>
                </a:cubicBezTo>
                <a:cubicBezTo>
                  <a:pt x="56" y="6"/>
                  <a:pt x="56" y="6"/>
                  <a:pt x="56" y="6"/>
                </a:cubicBezTo>
                <a:lnTo>
                  <a:pt x="62" y="8"/>
                </a:lnTo>
                <a:close/>
                <a:moveTo>
                  <a:pt x="90" y="18"/>
                </a:moveTo>
                <a:cubicBezTo>
                  <a:pt x="84" y="11"/>
                  <a:pt x="84" y="11"/>
                  <a:pt x="84" y="11"/>
                </a:cubicBezTo>
                <a:cubicBezTo>
                  <a:pt x="65" y="29"/>
                  <a:pt x="65" y="29"/>
                  <a:pt x="65" y="29"/>
                </a:cubicBezTo>
                <a:cubicBezTo>
                  <a:pt x="72" y="36"/>
                  <a:pt x="72" y="36"/>
                  <a:pt x="72" y="36"/>
                </a:cubicBezTo>
                <a:lnTo>
                  <a:pt x="90" y="18"/>
                </a:lnTo>
                <a:close/>
                <a:moveTo>
                  <a:pt x="102" y="48"/>
                </a:moveTo>
                <a:cubicBezTo>
                  <a:pt x="96" y="49"/>
                  <a:pt x="96" y="49"/>
                  <a:pt x="96" y="49"/>
                </a:cubicBezTo>
                <a:cubicBezTo>
                  <a:pt x="94" y="56"/>
                  <a:pt x="94" y="56"/>
                  <a:pt x="94" y="56"/>
                </a:cubicBezTo>
                <a:cubicBezTo>
                  <a:pt x="92" y="49"/>
                  <a:pt x="92" y="49"/>
                  <a:pt x="92" y="49"/>
                </a:cubicBezTo>
                <a:cubicBezTo>
                  <a:pt x="86" y="48"/>
                  <a:pt x="86" y="48"/>
                  <a:pt x="86" y="48"/>
                </a:cubicBezTo>
                <a:cubicBezTo>
                  <a:pt x="92" y="46"/>
                  <a:pt x="92" y="46"/>
                  <a:pt x="92" y="46"/>
                </a:cubicBezTo>
                <a:cubicBezTo>
                  <a:pt x="94" y="40"/>
                  <a:pt x="94" y="40"/>
                  <a:pt x="94" y="40"/>
                </a:cubicBezTo>
                <a:cubicBezTo>
                  <a:pt x="96" y="46"/>
                  <a:pt x="96" y="46"/>
                  <a:pt x="96" y="46"/>
                </a:cubicBezTo>
                <a:lnTo>
                  <a:pt x="102" y="4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TextBox 21"/>
          <p:cNvSpPr txBox="1"/>
          <p:nvPr/>
        </p:nvSpPr>
        <p:spPr>
          <a:xfrm>
            <a:off x="8367261" y="2884466"/>
            <a:ext cx="603865" cy="257369"/>
          </a:xfrm>
          <a:prstGeom prst="rect">
            <a:avLst/>
          </a:prstGeom>
          <a:noFill/>
        </p:spPr>
        <p:txBody>
          <a:bodyPr wrap="none" lIns="72000" tIns="36000" rIns="72000" bIns="36000" rtlCol="0" anchor="t">
            <a:spAutoFit/>
          </a:bodyPr>
          <a:lstStyle/>
          <a:p>
            <a:r>
              <a:rPr lang="en-US" sz="1200" b="1" dirty="0">
                <a:latin typeface="+mj-lt"/>
              </a:rPr>
              <a:t>Set Up</a:t>
            </a:r>
            <a:endParaRPr lang="id-ID" sz="1200" b="1" dirty="0">
              <a:latin typeface="+mj-lt"/>
            </a:endParaRPr>
          </a:p>
        </p:txBody>
      </p:sp>
      <p:sp>
        <p:nvSpPr>
          <p:cNvPr id="23" name="Rectangle 22"/>
          <p:cNvSpPr/>
          <p:nvPr/>
        </p:nvSpPr>
        <p:spPr>
          <a:xfrm>
            <a:off x="8367261" y="3066523"/>
            <a:ext cx="2205851" cy="461665"/>
          </a:xfrm>
          <a:prstGeom prst="rect">
            <a:avLst/>
          </a:prstGeom>
        </p:spPr>
        <p:txBody>
          <a:bodyPr wrap="square">
            <a:spAutoFit/>
          </a:bodyPr>
          <a:lstStyle/>
          <a:p>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24" name="TextBox 23"/>
          <p:cNvSpPr txBox="1"/>
          <p:nvPr/>
        </p:nvSpPr>
        <p:spPr>
          <a:xfrm>
            <a:off x="8372674" y="4243131"/>
            <a:ext cx="603865" cy="257369"/>
          </a:xfrm>
          <a:prstGeom prst="rect">
            <a:avLst/>
          </a:prstGeom>
          <a:noFill/>
        </p:spPr>
        <p:txBody>
          <a:bodyPr wrap="none" lIns="72000" tIns="36000" rIns="72000" bIns="36000" rtlCol="0" anchor="t">
            <a:spAutoFit/>
          </a:bodyPr>
          <a:lstStyle/>
          <a:p>
            <a:r>
              <a:rPr lang="en-US" sz="1200" b="1" dirty="0">
                <a:latin typeface="+mj-lt"/>
              </a:rPr>
              <a:t>Set Up</a:t>
            </a:r>
            <a:endParaRPr lang="id-ID" sz="1200" b="1" dirty="0">
              <a:latin typeface="+mj-lt"/>
            </a:endParaRPr>
          </a:p>
        </p:txBody>
      </p:sp>
      <p:sp>
        <p:nvSpPr>
          <p:cNvPr id="25" name="Rectangle 24"/>
          <p:cNvSpPr/>
          <p:nvPr/>
        </p:nvSpPr>
        <p:spPr>
          <a:xfrm>
            <a:off x="8372674" y="4425188"/>
            <a:ext cx="2205851" cy="461665"/>
          </a:xfrm>
          <a:prstGeom prst="rect">
            <a:avLst/>
          </a:prstGeom>
        </p:spPr>
        <p:txBody>
          <a:bodyPr wrap="square">
            <a:spAutoFit/>
          </a:bodyPr>
          <a:lstStyle/>
          <a:p>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28" name="TextBox 27"/>
          <p:cNvSpPr txBox="1"/>
          <p:nvPr/>
        </p:nvSpPr>
        <p:spPr>
          <a:xfrm>
            <a:off x="7060250" y="1512757"/>
            <a:ext cx="603865" cy="257369"/>
          </a:xfrm>
          <a:prstGeom prst="rect">
            <a:avLst/>
          </a:prstGeom>
          <a:noFill/>
        </p:spPr>
        <p:txBody>
          <a:bodyPr wrap="none" lIns="72000" tIns="36000" rIns="72000" bIns="36000" rtlCol="0" anchor="t">
            <a:spAutoFit/>
          </a:bodyPr>
          <a:lstStyle/>
          <a:p>
            <a:r>
              <a:rPr lang="en-US" sz="1200" b="1" dirty="0">
                <a:latin typeface="+mj-lt"/>
              </a:rPr>
              <a:t>Set Up</a:t>
            </a:r>
            <a:endParaRPr lang="id-ID" sz="1200" b="1" dirty="0">
              <a:latin typeface="+mj-lt"/>
            </a:endParaRPr>
          </a:p>
        </p:txBody>
      </p:sp>
      <p:sp>
        <p:nvSpPr>
          <p:cNvPr id="29" name="Rectangle 28"/>
          <p:cNvSpPr/>
          <p:nvPr/>
        </p:nvSpPr>
        <p:spPr>
          <a:xfrm>
            <a:off x="7060250" y="1694814"/>
            <a:ext cx="2205851" cy="461665"/>
          </a:xfrm>
          <a:prstGeom prst="rect">
            <a:avLst/>
          </a:prstGeom>
        </p:spPr>
        <p:txBody>
          <a:bodyPr wrap="square">
            <a:spAutoFit/>
          </a:bodyPr>
          <a:lstStyle/>
          <a:p>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32" name="TextBox 31"/>
          <p:cNvSpPr txBox="1"/>
          <p:nvPr/>
        </p:nvSpPr>
        <p:spPr>
          <a:xfrm>
            <a:off x="3096523" y="2884466"/>
            <a:ext cx="603865" cy="257369"/>
          </a:xfrm>
          <a:prstGeom prst="rect">
            <a:avLst/>
          </a:prstGeom>
          <a:noFill/>
        </p:spPr>
        <p:txBody>
          <a:bodyPr wrap="none" lIns="72000" tIns="36000" rIns="72000" bIns="36000" rtlCol="0" anchor="t">
            <a:spAutoFit/>
          </a:bodyPr>
          <a:lstStyle/>
          <a:p>
            <a:pPr algn="r"/>
            <a:r>
              <a:rPr lang="en-US" sz="1200" b="1" dirty="0">
                <a:latin typeface="+mj-lt"/>
              </a:rPr>
              <a:t>Set Up</a:t>
            </a:r>
            <a:endParaRPr lang="id-ID" sz="1200" b="1" dirty="0">
              <a:latin typeface="+mj-lt"/>
            </a:endParaRPr>
          </a:p>
        </p:txBody>
      </p:sp>
      <p:sp>
        <p:nvSpPr>
          <p:cNvPr id="33" name="Rectangle 32"/>
          <p:cNvSpPr/>
          <p:nvPr/>
        </p:nvSpPr>
        <p:spPr>
          <a:xfrm>
            <a:off x="1494537" y="3066523"/>
            <a:ext cx="2205851" cy="461665"/>
          </a:xfrm>
          <a:prstGeom prst="rect">
            <a:avLst/>
          </a:prstGeom>
        </p:spPr>
        <p:txBody>
          <a:bodyPr wrap="square">
            <a:spAutoFit/>
          </a:bodyPr>
          <a:lstStyle/>
          <a:p>
            <a:pPr algn="r"/>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34" name="TextBox 33"/>
          <p:cNvSpPr txBox="1"/>
          <p:nvPr/>
        </p:nvSpPr>
        <p:spPr>
          <a:xfrm>
            <a:off x="3096523" y="4243131"/>
            <a:ext cx="603865" cy="257369"/>
          </a:xfrm>
          <a:prstGeom prst="rect">
            <a:avLst/>
          </a:prstGeom>
          <a:noFill/>
        </p:spPr>
        <p:txBody>
          <a:bodyPr wrap="none" lIns="72000" tIns="36000" rIns="72000" bIns="36000" rtlCol="0" anchor="t">
            <a:spAutoFit/>
          </a:bodyPr>
          <a:lstStyle/>
          <a:p>
            <a:pPr algn="r"/>
            <a:r>
              <a:rPr lang="en-US" sz="1200" b="1" dirty="0">
                <a:latin typeface="+mj-lt"/>
              </a:rPr>
              <a:t>Set Up</a:t>
            </a:r>
            <a:endParaRPr lang="id-ID" sz="1200" b="1" dirty="0">
              <a:latin typeface="+mj-lt"/>
            </a:endParaRPr>
          </a:p>
        </p:txBody>
      </p:sp>
      <p:sp>
        <p:nvSpPr>
          <p:cNvPr id="35" name="Rectangle 34"/>
          <p:cNvSpPr/>
          <p:nvPr/>
        </p:nvSpPr>
        <p:spPr>
          <a:xfrm>
            <a:off x="1494537" y="4425188"/>
            <a:ext cx="2205851" cy="461665"/>
          </a:xfrm>
          <a:prstGeom prst="rect">
            <a:avLst/>
          </a:prstGeom>
        </p:spPr>
        <p:txBody>
          <a:bodyPr wrap="square">
            <a:spAutoFit/>
          </a:bodyPr>
          <a:lstStyle/>
          <a:p>
            <a:pPr algn="r"/>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sp>
        <p:nvSpPr>
          <p:cNvPr id="36" name="TextBox 35"/>
          <p:cNvSpPr txBox="1"/>
          <p:nvPr/>
        </p:nvSpPr>
        <p:spPr>
          <a:xfrm>
            <a:off x="4481783" y="5733239"/>
            <a:ext cx="603865" cy="257369"/>
          </a:xfrm>
          <a:prstGeom prst="rect">
            <a:avLst/>
          </a:prstGeom>
          <a:noFill/>
        </p:spPr>
        <p:txBody>
          <a:bodyPr wrap="none" lIns="72000" tIns="36000" rIns="72000" bIns="36000" rtlCol="0" anchor="t">
            <a:spAutoFit/>
          </a:bodyPr>
          <a:lstStyle/>
          <a:p>
            <a:pPr algn="r"/>
            <a:r>
              <a:rPr lang="en-US" sz="1200" b="1" dirty="0">
                <a:latin typeface="+mj-lt"/>
              </a:rPr>
              <a:t>Set Up</a:t>
            </a:r>
            <a:endParaRPr lang="id-ID" sz="1200" b="1" dirty="0">
              <a:latin typeface="+mj-lt"/>
            </a:endParaRPr>
          </a:p>
        </p:txBody>
      </p:sp>
      <p:sp>
        <p:nvSpPr>
          <p:cNvPr id="37" name="Rectangle 36"/>
          <p:cNvSpPr/>
          <p:nvPr/>
        </p:nvSpPr>
        <p:spPr>
          <a:xfrm>
            <a:off x="2879797" y="5915296"/>
            <a:ext cx="2205851" cy="461665"/>
          </a:xfrm>
          <a:prstGeom prst="rect">
            <a:avLst/>
          </a:prstGeom>
        </p:spPr>
        <p:txBody>
          <a:bodyPr wrap="square">
            <a:spAutoFit/>
          </a:bodyPr>
          <a:lstStyle/>
          <a:p>
            <a:pPr algn="r"/>
            <a:r>
              <a:rPr lang="id-ID" sz="1200" dirty="0">
                <a:solidFill>
                  <a:schemeClr val="tx1">
                    <a:lumMod val="50000"/>
                    <a:lumOff val="50000"/>
                  </a:schemeClr>
                </a:solidFill>
              </a:rPr>
              <a:t>Suitable for all </a:t>
            </a:r>
            <a:r>
              <a:rPr lang="en-US" sz="1200" dirty="0">
                <a:solidFill>
                  <a:schemeClr val="tx1">
                    <a:lumMod val="50000"/>
                    <a:lumOff val="50000"/>
                  </a:schemeClr>
                </a:solidFill>
              </a:rPr>
              <a:t>kind</a:t>
            </a:r>
            <a:r>
              <a:rPr lang="id-ID" sz="1200" dirty="0">
                <a:solidFill>
                  <a:schemeClr val="tx1">
                    <a:lumMod val="50000"/>
                    <a:lumOff val="50000"/>
                  </a:schemeClr>
                </a:solidFill>
              </a:rPr>
              <a:t> business and personal presentation</a:t>
            </a:r>
          </a:p>
        </p:txBody>
      </p:sp>
      <p:cxnSp>
        <p:nvCxnSpPr>
          <p:cNvPr id="6" name="Straight Arrow Connector 5"/>
          <p:cNvCxnSpPr/>
          <p:nvPr/>
        </p:nvCxnSpPr>
        <p:spPr>
          <a:xfrm flipH="1">
            <a:off x="3812146" y="3141359"/>
            <a:ext cx="418564" cy="0"/>
          </a:xfrm>
          <a:prstGeom prst="straightConnector1">
            <a:avLst/>
          </a:prstGeom>
          <a:ln w="9525">
            <a:solidFill>
              <a:schemeClr val="accent6"/>
            </a:solidFill>
            <a:tailEnd type="ova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3812146" y="4485121"/>
            <a:ext cx="418564" cy="0"/>
          </a:xfrm>
          <a:prstGeom prst="straightConnector1">
            <a:avLst/>
          </a:prstGeom>
          <a:ln w="952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7902054" y="3150814"/>
            <a:ext cx="418564" cy="0"/>
          </a:xfrm>
          <a:prstGeom prst="straightConnector1">
            <a:avLst/>
          </a:prstGeom>
          <a:ln w="9525">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7902054" y="4494576"/>
            <a:ext cx="418564" cy="0"/>
          </a:xfrm>
          <a:prstGeom prst="straightConnector1">
            <a:avLst/>
          </a:prstGeom>
          <a:ln w="952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flipV="1">
            <a:off x="5140424" y="5847643"/>
            <a:ext cx="950402" cy="135305"/>
          </a:xfrm>
          <a:prstGeom prst="bentConnector3">
            <a:avLst>
              <a:gd name="adj1" fmla="val -139"/>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cxnSp>
        <p:nvCxnSpPr>
          <p:cNvPr id="52" name="Elbow Connector 51"/>
          <p:cNvCxnSpPr/>
          <p:nvPr/>
        </p:nvCxnSpPr>
        <p:spPr>
          <a:xfrm rot="10800000" flipH="1">
            <a:off x="6098446" y="1747226"/>
            <a:ext cx="950402" cy="135305"/>
          </a:xfrm>
          <a:prstGeom prst="bentConnector3">
            <a:avLst>
              <a:gd name="adj1" fmla="val -139"/>
            </a:avLst>
          </a:prstGeom>
          <a:ln w="9525">
            <a:solidFill>
              <a:schemeClr val="accent1"/>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29468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6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6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0000">
                                          <p:cBhvr additive="base">
                                            <p:cTn id="11" dur="500" fill="hold"/>
                                            <p:tgtEl>
                                              <p:spTgt spid="16"/>
                                            </p:tgtEl>
                                            <p:attrNameLst>
                                              <p:attrName>ppt_x</p:attrName>
                                            </p:attrNameLst>
                                          </p:cBhvr>
                                          <p:tavLst>
                                            <p:tav tm="0">
                                              <p:val>
                                                <p:strVal val="0-#ppt_w/2"/>
                                              </p:val>
                                            </p:tav>
                                            <p:tav tm="100000">
                                              <p:val>
                                                <p:strVal val="#ppt_x"/>
                                              </p:val>
                                            </p:tav>
                                          </p:tavLst>
                                        </p:anim>
                                        <p:anim calcmode="lin" valueType="num" p14:bounceEnd="60000">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6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60000">
                                          <p:cBhvr additive="base">
                                            <p:cTn id="15" dur="5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14:presetBounceEnd="60000">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14:bounceEnd="60000">
                                          <p:cBhvr additive="base">
                                            <p:cTn id="19" dur="500" fill="hold"/>
                                            <p:tgtEl>
                                              <p:spTgt spid="13"/>
                                            </p:tgtEl>
                                            <p:attrNameLst>
                                              <p:attrName>ppt_x</p:attrName>
                                            </p:attrNameLst>
                                          </p:cBhvr>
                                          <p:tavLst>
                                            <p:tav tm="0">
                                              <p:val>
                                                <p:strVal val="#ppt_x"/>
                                              </p:val>
                                            </p:tav>
                                            <p:tav tm="100000">
                                              <p:val>
                                                <p:strVal val="#ppt_x"/>
                                              </p:val>
                                            </p:tav>
                                          </p:tavLst>
                                        </p:anim>
                                        <p:anim calcmode="lin" valueType="num" p14:bounceEnd="60000">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14:presetBounceEnd="60000">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14:bounceEnd="60000">
                                          <p:cBhvr additive="base">
                                            <p:cTn id="23" dur="500" fill="hold"/>
                                            <p:tgtEl>
                                              <p:spTgt spid="8"/>
                                            </p:tgtEl>
                                            <p:attrNameLst>
                                              <p:attrName>ppt_x</p:attrName>
                                            </p:attrNameLst>
                                          </p:cBhvr>
                                          <p:tavLst>
                                            <p:tav tm="0">
                                              <p:val>
                                                <p:strVal val="1+#ppt_w/2"/>
                                              </p:val>
                                            </p:tav>
                                            <p:tav tm="100000">
                                              <p:val>
                                                <p:strVal val="#ppt_x"/>
                                              </p:val>
                                            </p:tav>
                                          </p:tavLst>
                                        </p:anim>
                                        <p:anim calcmode="lin" valueType="num" p14:bounceEnd="60000">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6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60000">
                                          <p:cBhvr additive="base">
                                            <p:cTn id="27" dur="5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childTnLst>
                              </p:cTn>
                            </p:par>
                            <p:par>
                              <p:cTn id="60" fill="hold">
                                <p:stCondLst>
                                  <p:cond delay="1000"/>
                                </p:stCondLst>
                                <p:childTnLst>
                                  <p:par>
                                    <p:cTn id="61" presetID="53" presetClass="entr" presetSubtype="16"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childTnLst>
                              </p:cTn>
                            </p:par>
                            <p:par>
                              <p:cTn id="66" fill="hold">
                                <p:stCondLst>
                                  <p:cond delay="1500"/>
                                </p:stCondLst>
                                <p:childTnLst>
                                  <p:par>
                                    <p:cTn id="67" presetID="53" presetClass="entr" presetSubtype="16"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p:cTn id="69" dur="500" fill="hold"/>
                                            <p:tgtEl>
                                              <p:spTgt spid="14"/>
                                            </p:tgtEl>
                                            <p:attrNameLst>
                                              <p:attrName>ppt_w</p:attrName>
                                            </p:attrNameLst>
                                          </p:cBhvr>
                                          <p:tavLst>
                                            <p:tav tm="0">
                                              <p:val>
                                                <p:fltVal val="0"/>
                                              </p:val>
                                            </p:tav>
                                            <p:tav tm="100000">
                                              <p:val>
                                                <p:strVal val="#ppt_w"/>
                                              </p:val>
                                            </p:tav>
                                          </p:tavLst>
                                        </p:anim>
                                        <p:anim calcmode="lin" valueType="num">
                                          <p:cBhvr>
                                            <p:cTn id="70" dur="500" fill="hold"/>
                                            <p:tgtEl>
                                              <p:spTgt spid="14"/>
                                            </p:tgtEl>
                                            <p:attrNameLst>
                                              <p:attrName>ppt_h</p:attrName>
                                            </p:attrNameLst>
                                          </p:cBhvr>
                                          <p:tavLst>
                                            <p:tav tm="0">
                                              <p:val>
                                                <p:fltVal val="0"/>
                                              </p:val>
                                            </p:tav>
                                            <p:tav tm="100000">
                                              <p:val>
                                                <p:strVal val="#ppt_h"/>
                                              </p:val>
                                            </p:tav>
                                          </p:tavLst>
                                        </p:anim>
                                        <p:animEffect transition="in" filter="fade">
                                          <p:cBhvr>
                                            <p:cTn id="71" dur="500"/>
                                            <p:tgtEl>
                                              <p:spTgt spid="14"/>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childTnLst>
                              </p:cTn>
                            </p:par>
                            <p:par>
                              <p:cTn id="76" fill="hold">
                                <p:stCondLst>
                                  <p:cond delay="2500"/>
                                </p:stCondLst>
                                <p:childTnLst>
                                  <p:par>
                                    <p:cTn id="77" presetID="10" presetClass="entr" presetSubtype="0"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childTnLst>
                              </p:cTn>
                            </p:par>
                            <p:par>
                              <p:cTn id="80" fill="hold">
                                <p:stCondLst>
                                  <p:cond delay="3000"/>
                                </p:stCondLst>
                                <p:childTnLst>
                                  <p:par>
                                    <p:cTn id="81" presetID="22" presetClass="entr" presetSubtype="8" fill="hold"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ipe(left)">
                                          <p:cBhvr>
                                            <p:cTn id="83" dur="500"/>
                                            <p:tgtEl>
                                              <p:spTgt spid="52"/>
                                            </p:tgtEl>
                                          </p:cBhvr>
                                        </p:animEffect>
                                      </p:childTnLst>
                                    </p:cTn>
                                  </p:par>
                                  <p:par>
                                    <p:cTn id="84" presetID="22" presetClass="entr" presetSubtype="8" fill="hold" nodeType="with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wipe(left)">
                                          <p:cBhvr>
                                            <p:cTn id="86" dur="500"/>
                                            <p:tgtEl>
                                              <p:spTgt spid="39"/>
                                            </p:tgtEl>
                                          </p:cBhvr>
                                        </p:animEffect>
                                      </p:childTnLst>
                                    </p:cTn>
                                  </p:par>
                                  <p:par>
                                    <p:cTn id="87" presetID="22" presetClass="entr" presetSubtype="8" fill="hold" nodeType="with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wipe(left)">
                                          <p:cBhvr>
                                            <p:cTn id="89" dur="500"/>
                                            <p:tgtEl>
                                              <p:spTgt spid="40"/>
                                            </p:tgtEl>
                                          </p:cBhvr>
                                        </p:animEffect>
                                      </p:childTnLst>
                                    </p:cTn>
                                  </p:par>
                                  <p:par>
                                    <p:cTn id="90" presetID="22" presetClass="entr" presetSubtype="2" fill="hold"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wipe(right)">
                                          <p:cBhvr>
                                            <p:cTn id="92" dur="500"/>
                                            <p:tgtEl>
                                              <p:spTgt spid="45"/>
                                            </p:tgtEl>
                                          </p:cBhvr>
                                        </p:animEffect>
                                      </p:childTnLst>
                                    </p:cTn>
                                  </p:par>
                                  <p:par>
                                    <p:cTn id="93" presetID="22" presetClass="entr" presetSubtype="2" fill="hold"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par>
                                    <p:cTn id="96" presetID="22" presetClass="entr" presetSubtype="2" fill="hold" nodeType="withEffect">
                                      <p:stCondLst>
                                        <p:cond delay="0"/>
                                      </p:stCondLst>
                                      <p:childTnLst>
                                        <p:set>
                                          <p:cBhvr>
                                            <p:cTn id="97" dur="1" fill="hold">
                                              <p:stCondLst>
                                                <p:cond delay="0"/>
                                              </p:stCondLst>
                                            </p:cTn>
                                            <p:tgtEl>
                                              <p:spTgt spid="6"/>
                                            </p:tgtEl>
                                            <p:attrNameLst>
                                              <p:attrName>style.visibility</p:attrName>
                                            </p:attrNameLst>
                                          </p:cBhvr>
                                          <p:to>
                                            <p:strVal val="visible"/>
                                          </p:to>
                                        </p:set>
                                        <p:animEffect transition="in" filter="wipe(right)">
                                          <p:cBhvr>
                                            <p:cTn id="98" dur="500"/>
                                            <p:tgtEl>
                                              <p:spTgt spid="6"/>
                                            </p:tgtEl>
                                          </p:cBhvr>
                                        </p:animEffect>
                                      </p:childTnLst>
                                    </p:cTn>
                                  </p:par>
                                </p:childTnLst>
                              </p:cTn>
                            </p:par>
                            <p:par>
                              <p:cTn id="99" fill="hold">
                                <p:stCondLst>
                                  <p:cond delay="3500"/>
                                </p:stCondLst>
                                <p:childTnLst>
                                  <p:par>
                                    <p:cTn id="100" presetID="10" presetClass="entr" presetSubtype="0"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500"/>
                                            <p:tgtEl>
                                              <p:spTgt spid="2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500"/>
                                            <p:tgtEl>
                                              <p:spTgt spid="22"/>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500"/>
                                            <p:tgtEl>
                                              <p:spTgt spid="24"/>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fade">
                                          <p:cBhvr>
                                            <p:cTn id="111" dur="500"/>
                                            <p:tgtEl>
                                              <p:spTgt spid="3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32"/>
                                            </p:tgtEl>
                                            <p:attrNameLst>
                                              <p:attrName>style.visibility</p:attrName>
                                            </p:attrNameLst>
                                          </p:cBhvr>
                                          <p:to>
                                            <p:strVal val="visible"/>
                                          </p:to>
                                        </p:set>
                                        <p:animEffect transition="in" filter="fade">
                                          <p:cBhvr>
                                            <p:cTn id="117" dur="500"/>
                                            <p:tgtEl>
                                              <p:spTgt spid="32"/>
                                            </p:tgtEl>
                                          </p:cBhvr>
                                        </p:animEffect>
                                      </p:childTnLst>
                                    </p:cTn>
                                  </p:par>
                                </p:childTnLst>
                              </p:cTn>
                            </p:par>
                            <p:par>
                              <p:cTn id="118" fill="hold">
                                <p:stCondLst>
                                  <p:cond delay="4000"/>
                                </p:stCondLst>
                                <p:childTnLst>
                                  <p:par>
                                    <p:cTn id="119" presetID="10" presetClass="entr" presetSubtype="0"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fade">
                                          <p:cBhvr>
                                            <p:cTn id="124" dur="500"/>
                                            <p:tgtEl>
                                              <p:spTgt spid="2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37"/>
                                            </p:tgtEl>
                                            <p:attrNameLst>
                                              <p:attrName>style.visibility</p:attrName>
                                            </p:attrNameLst>
                                          </p:cBhvr>
                                          <p:to>
                                            <p:strVal val="visible"/>
                                          </p:to>
                                        </p:set>
                                        <p:animEffect transition="in" filter="fade">
                                          <p:cBhvr>
                                            <p:cTn id="130" dur="500"/>
                                            <p:tgtEl>
                                              <p:spTgt spid="37"/>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5"/>
                                            </p:tgtEl>
                                            <p:attrNameLst>
                                              <p:attrName>style.visibility</p:attrName>
                                            </p:attrNameLst>
                                          </p:cBhvr>
                                          <p:to>
                                            <p:strVal val="visible"/>
                                          </p:to>
                                        </p:set>
                                        <p:animEffect transition="in" filter="fade">
                                          <p:cBhvr>
                                            <p:cTn id="133" dur="500"/>
                                            <p:tgtEl>
                                              <p:spTgt spid="35"/>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3"/>
                                            </p:tgtEl>
                                            <p:attrNameLst>
                                              <p:attrName>style.visibility</p:attrName>
                                            </p:attrNameLst>
                                          </p:cBhvr>
                                          <p:to>
                                            <p:strVal val="visible"/>
                                          </p:to>
                                        </p:set>
                                        <p:animEffect transition="in" filter="fade">
                                          <p:cBhvr>
                                            <p:cTn id="13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4" grpId="0" animBg="1"/>
          <p:bldP spid="10" grpId="0" animBg="1"/>
          <p:bldP spid="13" grpId="0" animBg="1"/>
          <p:bldP spid="16" grpId="0" animBg="1"/>
          <p:bldP spid="3" grpId="0" animBg="1"/>
          <p:bldP spid="11" grpId="0"/>
          <p:bldP spid="12" grpId="0"/>
          <p:bldP spid="14" grpId="0" animBg="1"/>
          <p:bldP spid="15" grpId="0" animBg="1"/>
          <p:bldP spid="17" grpId="0" animBg="1"/>
          <p:bldP spid="18" grpId="0" animBg="1"/>
          <p:bldP spid="19" grpId="0" animBg="1"/>
          <p:bldP spid="20" grpId="0" animBg="1"/>
          <p:bldP spid="21" grpId="0" animBg="1"/>
          <p:bldP spid="22" grpId="0"/>
          <p:bldP spid="23" grpId="0"/>
          <p:bldP spid="24" grpId="0"/>
          <p:bldP spid="25" grpId="0"/>
          <p:bldP spid="28" grpId="0"/>
          <p:bldP spid="29" grpId="0"/>
          <p:bldP spid="32" grpId="0"/>
          <p:bldP spid="33" grpId="0"/>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childTnLst>
                              </p:cTn>
                            </p:par>
                            <p:par>
                              <p:cTn id="60" fill="hold">
                                <p:stCondLst>
                                  <p:cond delay="1000"/>
                                </p:stCondLst>
                                <p:childTnLst>
                                  <p:par>
                                    <p:cTn id="61" presetID="53" presetClass="entr" presetSubtype="16"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childTnLst>
                              </p:cTn>
                            </p:par>
                            <p:par>
                              <p:cTn id="66" fill="hold">
                                <p:stCondLst>
                                  <p:cond delay="1500"/>
                                </p:stCondLst>
                                <p:childTnLst>
                                  <p:par>
                                    <p:cTn id="67" presetID="53" presetClass="entr" presetSubtype="16"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p:cTn id="69" dur="500" fill="hold"/>
                                            <p:tgtEl>
                                              <p:spTgt spid="14"/>
                                            </p:tgtEl>
                                            <p:attrNameLst>
                                              <p:attrName>ppt_w</p:attrName>
                                            </p:attrNameLst>
                                          </p:cBhvr>
                                          <p:tavLst>
                                            <p:tav tm="0">
                                              <p:val>
                                                <p:fltVal val="0"/>
                                              </p:val>
                                            </p:tav>
                                            <p:tav tm="100000">
                                              <p:val>
                                                <p:strVal val="#ppt_w"/>
                                              </p:val>
                                            </p:tav>
                                          </p:tavLst>
                                        </p:anim>
                                        <p:anim calcmode="lin" valueType="num">
                                          <p:cBhvr>
                                            <p:cTn id="70" dur="500" fill="hold"/>
                                            <p:tgtEl>
                                              <p:spTgt spid="14"/>
                                            </p:tgtEl>
                                            <p:attrNameLst>
                                              <p:attrName>ppt_h</p:attrName>
                                            </p:attrNameLst>
                                          </p:cBhvr>
                                          <p:tavLst>
                                            <p:tav tm="0">
                                              <p:val>
                                                <p:fltVal val="0"/>
                                              </p:val>
                                            </p:tav>
                                            <p:tav tm="100000">
                                              <p:val>
                                                <p:strVal val="#ppt_h"/>
                                              </p:val>
                                            </p:tav>
                                          </p:tavLst>
                                        </p:anim>
                                        <p:animEffect transition="in" filter="fade">
                                          <p:cBhvr>
                                            <p:cTn id="71" dur="500"/>
                                            <p:tgtEl>
                                              <p:spTgt spid="14"/>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childTnLst>
                              </p:cTn>
                            </p:par>
                            <p:par>
                              <p:cTn id="76" fill="hold">
                                <p:stCondLst>
                                  <p:cond delay="2500"/>
                                </p:stCondLst>
                                <p:childTnLst>
                                  <p:par>
                                    <p:cTn id="77" presetID="10" presetClass="entr" presetSubtype="0"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childTnLst>
                              </p:cTn>
                            </p:par>
                            <p:par>
                              <p:cTn id="80" fill="hold">
                                <p:stCondLst>
                                  <p:cond delay="3000"/>
                                </p:stCondLst>
                                <p:childTnLst>
                                  <p:par>
                                    <p:cTn id="81" presetID="22" presetClass="entr" presetSubtype="8" fill="hold"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ipe(left)">
                                          <p:cBhvr>
                                            <p:cTn id="83" dur="500"/>
                                            <p:tgtEl>
                                              <p:spTgt spid="52"/>
                                            </p:tgtEl>
                                          </p:cBhvr>
                                        </p:animEffect>
                                      </p:childTnLst>
                                    </p:cTn>
                                  </p:par>
                                  <p:par>
                                    <p:cTn id="84" presetID="22" presetClass="entr" presetSubtype="8" fill="hold" nodeType="with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wipe(left)">
                                          <p:cBhvr>
                                            <p:cTn id="86" dur="500"/>
                                            <p:tgtEl>
                                              <p:spTgt spid="39"/>
                                            </p:tgtEl>
                                          </p:cBhvr>
                                        </p:animEffect>
                                      </p:childTnLst>
                                    </p:cTn>
                                  </p:par>
                                  <p:par>
                                    <p:cTn id="87" presetID="22" presetClass="entr" presetSubtype="8" fill="hold" nodeType="with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wipe(left)">
                                          <p:cBhvr>
                                            <p:cTn id="89" dur="500"/>
                                            <p:tgtEl>
                                              <p:spTgt spid="40"/>
                                            </p:tgtEl>
                                          </p:cBhvr>
                                        </p:animEffect>
                                      </p:childTnLst>
                                    </p:cTn>
                                  </p:par>
                                  <p:par>
                                    <p:cTn id="90" presetID="22" presetClass="entr" presetSubtype="2" fill="hold"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wipe(right)">
                                          <p:cBhvr>
                                            <p:cTn id="92" dur="500"/>
                                            <p:tgtEl>
                                              <p:spTgt spid="45"/>
                                            </p:tgtEl>
                                          </p:cBhvr>
                                        </p:animEffect>
                                      </p:childTnLst>
                                    </p:cTn>
                                  </p:par>
                                  <p:par>
                                    <p:cTn id="93" presetID="22" presetClass="entr" presetSubtype="2" fill="hold"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par>
                                    <p:cTn id="96" presetID="22" presetClass="entr" presetSubtype="2" fill="hold" nodeType="withEffect">
                                      <p:stCondLst>
                                        <p:cond delay="0"/>
                                      </p:stCondLst>
                                      <p:childTnLst>
                                        <p:set>
                                          <p:cBhvr>
                                            <p:cTn id="97" dur="1" fill="hold">
                                              <p:stCondLst>
                                                <p:cond delay="0"/>
                                              </p:stCondLst>
                                            </p:cTn>
                                            <p:tgtEl>
                                              <p:spTgt spid="6"/>
                                            </p:tgtEl>
                                            <p:attrNameLst>
                                              <p:attrName>style.visibility</p:attrName>
                                            </p:attrNameLst>
                                          </p:cBhvr>
                                          <p:to>
                                            <p:strVal val="visible"/>
                                          </p:to>
                                        </p:set>
                                        <p:animEffect transition="in" filter="wipe(right)">
                                          <p:cBhvr>
                                            <p:cTn id="98" dur="500"/>
                                            <p:tgtEl>
                                              <p:spTgt spid="6"/>
                                            </p:tgtEl>
                                          </p:cBhvr>
                                        </p:animEffect>
                                      </p:childTnLst>
                                    </p:cTn>
                                  </p:par>
                                </p:childTnLst>
                              </p:cTn>
                            </p:par>
                            <p:par>
                              <p:cTn id="99" fill="hold">
                                <p:stCondLst>
                                  <p:cond delay="3500"/>
                                </p:stCondLst>
                                <p:childTnLst>
                                  <p:par>
                                    <p:cTn id="100" presetID="10" presetClass="entr" presetSubtype="0"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500"/>
                                            <p:tgtEl>
                                              <p:spTgt spid="2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500"/>
                                            <p:tgtEl>
                                              <p:spTgt spid="22"/>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500"/>
                                            <p:tgtEl>
                                              <p:spTgt spid="24"/>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fade">
                                          <p:cBhvr>
                                            <p:cTn id="111" dur="500"/>
                                            <p:tgtEl>
                                              <p:spTgt spid="3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32"/>
                                            </p:tgtEl>
                                            <p:attrNameLst>
                                              <p:attrName>style.visibility</p:attrName>
                                            </p:attrNameLst>
                                          </p:cBhvr>
                                          <p:to>
                                            <p:strVal val="visible"/>
                                          </p:to>
                                        </p:set>
                                        <p:animEffect transition="in" filter="fade">
                                          <p:cBhvr>
                                            <p:cTn id="117" dur="500"/>
                                            <p:tgtEl>
                                              <p:spTgt spid="32"/>
                                            </p:tgtEl>
                                          </p:cBhvr>
                                        </p:animEffect>
                                      </p:childTnLst>
                                    </p:cTn>
                                  </p:par>
                                </p:childTnLst>
                              </p:cTn>
                            </p:par>
                            <p:par>
                              <p:cTn id="118" fill="hold">
                                <p:stCondLst>
                                  <p:cond delay="4000"/>
                                </p:stCondLst>
                                <p:childTnLst>
                                  <p:par>
                                    <p:cTn id="119" presetID="10" presetClass="entr" presetSubtype="0"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fade">
                                          <p:cBhvr>
                                            <p:cTn id="124" dur="500"/>
                                            <p:tgtEl>
                                              <p:spTgt spid="2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37"/>
                                            </p:tgtEl>
                                            <p:attrNameLst>
                                              <p:attrName>style.visibility</p:attrName>
                                            </p:attrNameLst>
                                          </p:cBhvr>
                                          <p:to>
                                            <p:strVal val="visible"/>
                                          </p:to>
                                        </p:set>
                                        <p:animEffect transition="in" filter="fade">
                                          <p:cBhvr>
                                            <p:cTn id="130" dur="500"/>
                                            <p:tgtEl>
                                              <p:spTgt spid="37"/>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5"/>
                                            </p:tgtEl>
                                            <p:attrNameLst>
                                              <p:attrName>style.visibility</p:attrName>
                                            </p:attrNameLst>
                                          </p:cBhvr>
                                          <p:to>
                                            <p:strVal val="visible"/>
                                          </p:to>
                                        </p:set>
                                        <p:animEffect transition="in" filter="fade">
                                          <p:cBhvr>
                                            <p:cTn id="133" dur="500"/>
                                            <p:tgtEl>
                                              <p:spTgt spid="35"/>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3"/>
                                            </p:tgtEl>
                                            <p:attrNameLst>
                                              <p:attrName>style.visibility</p:attrName>
                                            </p:attrNameLst>
                                          </p:cBhvr>
                                          <p:to>
                                            <p:strVal val="visible"/>
                                          </p:to>
                                        </p:set>
                                        <p:animEffect transition="in" filter="fade">
                                          <p:cBhvr>
                                            <p:cTn id="13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4" grpId="0" animBg="1"/>
          <p:bldP spid="10" grpId="0" animBg="1"/>
          <p:bldP spid="13" grpId="0" animBg="1"/>
          <p:bldP spid="16" grpId="0" animBg="1"/>
          <p:bldP spid="3" grpId="0" animBg="1"/>
          <p:bldP spid="11" grpId="0"/>
          <p:bldP spid="12" grpId="0"/>
          <p:bldP spid="14" grpId="0" animBg="1"/>
          <p:bldP spid="15" grpId="0" animBg="1"/>
          <p:bldP spid="17" grpId="0" animBg="1"/>
          <p:bldP spid="18" grpId="0" animBg="1"/>
          <p:bldP spid="19" grpId="0" animBg="1"/>
          <p:bldP spid="20" grpId="0" animBg="1"/>
          <p:bldP spid="21" grpId="0" animBg="1"/>
          <p:bldP spid="22" grpId="0"/>
          <p:bldP spid="23" grpId="0"/>
          <p:bldP spid="24" grpId="0"/>
          <p:bldP spid="25" grpId="0"/>
          <p:bldP spid="28" grpId="0"/>
          <p:bldP spid="29" grpId="0"/>
          <p:bldP spid="32" grpId="0"/>
          <p:bldP spid="33" grpId="0"/>
          <p:bldP spid="34" grpId="0"/>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5-set Venn Diagram</a:t>
            </a:r>
          </a:p>
        </p:txBody>
      </p:sp>
      <p:sp>
        <p:nvSpPr>
          <p:cNvPr id="7" name="Freeform 5"/>
          <p:cNvSpPr>
            <a:spLocks/>
          </p:cNvSpPr>
          <p:nvPr/>
        </p:nvSpPr>
        <p:spPr bwMode="auto">
          <a:xfrm>
            <a:off x="7291894" y="422747"/>
            <a:ext cx="3228831" cy="5774174"/>
          </a:xfrm>
          <a:custGeom>
            <a:avLst/>
            <a:gdLst>
              <a:gd name="T0" fmla="*/ 985 w 1057"/>
              <a:gd name="T1" fmla="*/ 881 h 1891"/>
              <a:gd name="T2" fmla="*/ 658 w 1057"/>
              <a:gd name="T3" fmla="*/ 1855 h 1891"/>
              <a:gd name="T4" fmla="*/ 71 w 1057"/>
              <a:gd name="T5" fmla="*/ 1011 h 1891"/>
              <a:gd name="T6" fmla="*/ 399 w 1057"/>
              <a:gd name="T7" fmla="*/ 36 h 1891"/>
              <a:gd name="T8" fmla="*/ 985 w 1057"/>
              <a:gd name="T9" fmla="*/ 881 h 1891"/>
            </a:gdLst>
            <a:ahLst/>
            <a:cxnLst>
              <a:cxn ang="0">
                <a:pos x="T0" y="T1"/>
              </a:cxn>
              <a:cxn ang="0">
                <a:pos x="T2" y="T3"/>
              </a:cxn>
              <a:cxn ang="0">
                <a:pos x="T4" y="T5"/>
              </a:cxn>
              <a:cxn ang="0">
                <a:pos x="T6" y="T7"/>
              </a:cxn>
              <a:cxn ang="0">
                <a:pos x="T8" y="T9"/>
              </a:cxn>
            </a:cxnLst>
            <a:rect l="0" t="0" r="r" b="b"/>
            <a:pathLst>
              <a:path w="1057" h="1891">
                <a:moveTo>
                  <a:pt x="985" y="881"/>
                </a:moveTo>
                <a:cubicBezTo>
                  <a:pt x="1057" y="1383"/>
                  <a:pt x="910" y="1819"/>
                  <a:pt x="658" y="1855"/>
                </a:cubicBezTo>
                <a:cubicBezTo>
                  <a:pt x="405" y="1891"/>
                  <a:pt x="143" y="1513"/>
                  <a:pt x="71" y="1011"/>
                </a:cubicBezTo>
                <a:cubicBezTo>
                  <a:pt x="0" y="508"/>
                  <a:pt x="146" y="72"/>
                  <a:pt x="399" y="36"/>
                </a:cubicBezTo>
                <a:cubicBezTo>
                  <a:pt x="651" y="0"/>
                  <a:pt x="914" y="378"/>
                  <a:pt x="985" y="881"/>
                </a:cubicBezTo>
                <a:close/>
              </a:path>
            </a:pathLst>
          </a:custGeom>
          <a:solidFill>
            <a:schemeClr val="accent2">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6177023" y="1759845"/>
            <a:ext cx="5042131" cy="5092553"/>
          </a:xfrm>
          <a:custGeom>
            <a:avLst/>
            <a:gdLst>
              <a:gd name="T0" fmla="*/ 496 w 1651"/>
              <a:gd name="T1" fmla="*/ 1157 h 1668"/>
              <a:gd name="T2" fmla="*/ 181 w 1651"/>
              <a:gd name="T3" fmla="*/ 179 h 1668"/>
              <a:gd name="T4" fmla="*/ 1155 w 1651"/>
              <a:gd name="T5" fmla="*/ 510 h 1668"/>
              <a:gd name="T6" fmla="*/ 1470 w 1651"/>
              <a:gd name="T7" fmla="*/ 1489 h 1668"/>
              <a:gd name="T8" fmla="*/ 496 w 1651"/>
              <a:gd name="T9" fmla="*/ 1157 h 1668"/>
            </a:gdLst>
            <a:ahLst/>
            <a:cxnLst>
              <a:cxn ang="0">
                <a:pos x="T0" y="T1"/>
              </a:cxn>
              <a:cxn ang="0">
                <a:pos x="T2" y="T3"/>
              </a:cxn>
              <a:cxn ang="0">
                <a:pos x="T4" y="T5"/>
              </a:cxn>
              <a:cxn ang="0">
                <a:pos x="T6" y="T7"/>
              </a:cxn>
              <a:cxn ang="0">
                <a:pos x="T8" y="T9"/>
              </a:cxn>
            </a:cxnLst>
            <a:rect l="0" t="0" r="r" b="b"/>
            <a:pathLst>
              <a:path w="1651" h="1668">
                <a:moveTo>
                  <a:pt x="496" y="1157"/>
                </a:moveTo>
                <a:cubicBezTo>
                  <a:pt x="141" y="796"/>
                  <a:pt x="0" y="357"/>
                  <a:pt x="181" y="179"/>
                </a:cubicBezTo>
                <a:cubicBezTo>
                  <a:pt x="363" y="0"/>
                  <a:pt x="799" y="149"/>
                  <a:pt x="1155" y="510"/>
                </a:cubicBezTo>
                <a:cubicBezTo>
                  <a:pt x="1510" y="872"/>
                  <a:pt x="1651" y="1311"/>
                  <a:pt x="1470" y="1489"/>
                </a:cubicBezTo>
                <a:cubicBezTo>
                  <a:pt x="1288" y="1668"/>
                  <a:pt x="852" y="1519"/>
                  <a:pt x="496" y="1157"/>
                </a:cubicBezTo>
                <a:close/>
              </a:path>
            </a:pathLst>
          </a:custGeom>
          <a:solidFill>
            <a:schemeClr val="accent4">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6309612" y="1961531"/>
            <a:ext cx="5781644" cy="3792804"/>
          </a:xfrm>
          <a:custGeom>
            <a:avLst/>
            <a:gdLst>
              <a:gd name="T0" fmla="*/ 1124 w 1893"/>
              <a:gd name="T1" fmla="*/ 1047 h 1242"/>
              <a:gd name="T2" fmla="*/ 98 w 1893"/>
              <a:gd name="T3" fmla="*/ 975 h 1242"/>
              <a:gd name="T4" fmla="*/ 769 w 1893"/>
              <a:gd name="T5" fmla="*/ 195 h 1242"/>
              <a:gd name="T6" fmla="*/ 1794 w 1893"/>
              <a:gd name="T7" fmla="*/ 267 h 1242"/>
              <a:gd name="T8" fmla="*/ 1124 w 1893"/>
              <a:gd name="T9" fmla="*/ 1047 h 1242"/>
            </a:gdLst>
            <a:ahLst/>
            <a:cxnLst>
              <a:cxn ang="0">
                <a:pos x="T0" y="T1"/>
              </a:cxn>
              <a:cxn ang="0">
                <a:pos x="T2" y="T3"/>
              </a:cxn>
              <a:cxn ang="0">
                <a:pos x="T4" y="T5"/>
              </a:cxn>
              <a:cxn ang="0">
                <a:pos x="T6" y="T7"/>
              </a:cxn>
              <a:cxn ang="0">
                <a:pos x="T8" y="T9"/>
              </a:cxn>
            </a:cxnLst>
            <a:rect l="0" t="0" r="r" b="b"/>
            <a:pathLst>
              <a:path w="1893" h="1242">
                <a:moveTo>
                  <a:pt x="1124" y="1047"/>
                </a:moveTo>
                <a:cubicBezTo>
                  <a:pt x="656" y="1242"/>
                  <a:pt x="197" y="1210"/>
                  <a:pt x="98" y="975"/>
                </a:cubicBezTo>
                <a:cubicBezTo>
                  <a:pt x="0" y="740"/>
                  <a:pt x="300" y="391"/>
                  <a:pt x="769" y="195"/>
                </a:cubicBezTo>
                <a:cubicBezTo>
                  <a:pt x="1237" y="0"/>
                  <a:pt x="1696" y="32"/>
                  <a:pt x="1794" y="267"/>
                </a:cubicBezTo>
                <a:cubicBezTo>
                  <a:pt x="1893" y="502"/>
                  <a:pt x="1593" y="851"/>
                  <a:pt x="1124" y="1047"/>
                </a:cubicBezTo>
                <a:close/>
              </a:path>
            </a:pathLst>
          </a:custGeom>
          <a:solidFill>
            <a:schemeClr val="accent3">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6079915" y="1214548"/>
            <a:ext cx="4128944" cy="5643452"/>
          </a:xfrm>
          <a:custGeom>
            <a:avLst/>
            <a:gdLst>
              <a:gd name="T0" fmla="*/ 1077 w 1352"/>
              <a:gd name="T1" fmla="*/ 1153 h 1849"/>
              <a:gd name="T2" fmla="*/ 221 w 1352"/>
              <a:gd name="T3" fmla="*/ 1723 h 1849"/>
              <a:gd name="T4" fmla="*/ 274 w 1352"/>
              <a:gd name="T5" fmla="*/ 696 h 1849"/>
              <a:gd name="T6" fmla="*/ 1130 w 1352"/>
              <a:gd name="T7" fmla="*/ 126 h 1849"/>
              <a:gd name="T8" fmla="*/ 1077 w 1352"/>
              <a:gd name="T9" fmla="*/ 1153 h 1849"/>
            </a:gdLst>
            <a:ahLst/>
            <a:cxnLst>
              <a:cxn ang="0">
                <a:pos x="T0" y="T1"/>
              </a:cxn>
              <a:cxn ang="0">
                <a:pos x="T2" y="T3"/>
              </a:cxn>
              <a:cxn ang="0">
                <a:pos x="T4" y="T5"/>
              </a:cxn>
              <a:cxn ang="0">
                <a:pos x="T6" y="T7"/>
              </a:cxn>
              <a:cxn ang="0">
                <a:pos x="T8" y="T9"/>
              </a:cxn>
            </a:cxnLst>
            <a:rect l="0" t="0" r="r" b="b"/>
            <a:pathLst>
              <a:path w="1352" h="1849">
                <a:moveTo>
                  <a:pt x="1077" y="1153"/>
                </a:moveTo>
                <a:cubicBezTo>
                  <a:pt x="826" y="1594"/>
                  <a:pt x="443" y="1849"/>
                  <a:pt x="221" y="1723"/>
                </a:cubicBezTo>
                <a:cubicBezTo>
                  <a:pt x="0" y="1597"/>
                  <a:pt x="23" y="1138"/>
                  <a:pt x="274" y="696"/>
                </a:cubicBezTo>
                <a:cubicBezTo>
                  <a:pt x="525" y="255"/>
                  <a:pt x="908" y="0"/>
                  <a:pt x="1130" y="126"/>
                </a:cubicBezTo>
                <a:cubicBezTo>
                  <a:pt x="1352" y="252"/>
                  <a:pt x="1328" y="712"/>
                  <a:pt x="1077" y="1153"/>
                </a:cubicBezTo>
                <a:close/>
              </a:path>
            </a:pathLst>
          </a:custGeom>
          <a:solidFill>
            <a:schemeClr val="accent5">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5359078" y="1672076"/>
            <a:ext cx="5811523" cy="3387565"/>
          </a:xfrm>
          <a:custGeom>
            <a:avLst/>
            <a:gdLst>
              <a:gd name="T0" fmla="*/ 1045 w 1903"/>
              <a:gd name="T1" fmla="*/ 103 h 1110"/>
              <a:gd name="T2" fmla="*/ 1852 w 1903"/>
              <a:gd name="T3" fmla="*/ 741 h 1110"/>
              <a:gd name="T4" fmla="*/ 858 w 1903"/>
              <a:gd name="T5" fmla="*/ 1007 h 1110"/>
              <a:gd name="T6" fmla="*/ 52 w 1903"/>
              <a:gd name="T7" fmla="*/ 369 h 1110"/>
              <a:gd name="T8" fmla="*/ 1045 w 1903"/>
              <a:gd name="T9" fmla="*/ 103 h 1110"/>
            </a:gdLst>
            <a:ahLst/>
            <a:cxnLst>
              <a:cxn ang="0">
                <a:pos x="T0" y="T1"/>
              </a:cxn>
              <a:cxn ang="0">
                <a:pos x="T2" y="T3"/>
              </a:cxn>
              <a:cxn ang="0">
                <a:pos x="T4" y="T5"/>
              </a:cxn>
              <a:cxn ang="0">
                <a:pos x="T6" y="T7"/>
              </a:cxn>
              <a:cxn ang="0">
                <a:pos x="T8" y="T9"/>
              </a:cxn>
            </a:cxnLst>
            <a:rect l="0" t="0" r="r" b="b"/>
            <a:pathLst>
              <a:path w="1903" h="1110">
                <a:moveTo>
                  <a:pt x="1045" y="103"/>
                </a:moveTo>
                <a:cubicBezTo>
                  <a:pt x="1542" y="206"/>
                  <a:pt x="1903" y="491"/>
                  <a:pt x="1852" y="741"/>
                </a:cubicBezTo>
                <a:cubicBezTo>
                  <a:pt x="1800" y="991"/>
                  <a:pt x="1355" y="1110"/>
                  <a:pt x="858" y="1007"/>
                </a:cubicBezTo>
                <a:cubicBezTo>
                  <a:pt x="361" y="904"/>
                  <a:pt x="0" y="619"/>
                  <a:pt x="52" y="369"/>
                </a:cubicBezTo>
                <a:cubicBezTo>
                  <a:pt x="103" y="119"/>
                  <a:pt x="548" y="0"/>
                  <a:pt x="1045" y="103"/>
                </a:cubicBezTo>
                <a:close/>
              </a:path>
            </a:pathLst>
          </a:custGeom>
          <a:solidFill>
            <a:schemeClr val="accent1">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p:nvSpPr>
        <p:spPr>
          <a:xfrm>
            <a:off x="5956798" y="2677462"/>
            <a:ext cx="363416" cy="565146"/>
          </a:xfrm>
          <a:prstGeom prst="rect">
            <a:avLst/>
          </a:prstGeom>
          <a:noFill/>
        </p:spPr>
        <p:txBody>
          <a:bodyPr wrap="none" lIns="72000" tIns="36000" rIns="72000" bIns="36000" rtlCol="0" anchor="t">
            <a:spAutoFit/>
          </a:bodyPr>
          <a:lstStyle/>
          <a:p>
            <a:pPr algn="ctr"/>
            <a:r>
              <a:rPr lang="en-US" sz="3200" b="1" dirty="0">
                <a:solidFill>
                  <a:schemeClr val="bg2"/>
                </a:solidFill>
                <a:latin typeface="+mj-lt"/>
              </a:rPr>
              <a:t>E</a:t>
            </a:r>
            <a:endParaRPr lang="id-ID" sz="3200" b="1" dirty="0">
              <a:solidFill>
                <a:schemeClr val="bg2"/>
              </a:solidFill>
              <a:latin typeface="+mj-lt"/>
            </a:endParaRPr>
          </a:p>
        </p:txBody>
      </p:sp>
      <p:sp>
        <p:nvSpPr>
          <p:cNvPr id="15" name="TextBox 14"/>
          <p:cNvSpPr txBox="1"/>
          <p:nvPr/>
        </p:nvSpPr>
        <p:spPr>
          <a:xfrm>
            <a:off x="8487121" y="906597"/>
            <a:ext cx="406696" cy="565146"/>
          </a:xfrm>
          <a:prstGeom prst="rect">
            <a:avLst/>
          </a:prstGeom>
          <a:noFill/>
        </p:spPr>
        <p:txBody>
          <a:bodyPr wrap="none" lIns="72000" tIns="36000" rIns="72000" bIns="36000" rtlCol="0" anchor="t">
            <a:spAutoFit/>
          </a:bodyPr>
          <a:lstStyle/>
          <a:p>
            <a:pPr algn="ctr"/>
            <a:r>
              <a:rPr lang="en-US" sz="3200" b="1" dirty="0">
                <a:solidFill>
                  <a:schemeClr val="bg2"/>
                </a:solidFill>
                <a:latin typeface="+mj-lt"/>
              </a:rPr>
              <a:t>A</a:t>
            </a:r>
            <a:endParaRPr lang="id-ID" sz="3200" b="1" dirty="0">
              <a:solidFill>
                <a:schemeClr val="bg2"/>
              </a:solidFill>
              <a:latin typeface="+mj-lt"/>
            </a:endParaRPr>
          </a:p>
        </p:txBody>
      </p:sp>
      <p:sp>
        <p:nvSpPr>
          <p:cNvPr id="16" name="TextBox 15"/>
          <p:cNvSpPr txBox="1"/>
          <p:nvPr/>
        </p:nvSpPr>
        <p:spPr>
          <a:xfrm>
            <a:off x="6891365" y="5689396"/>
            <a:ext cx="432344" cy="565146"/>
          </a:xfrm>
          <a:prstGeom prst="rect">
            <a:avLst/>
          </a:prstGeom>
          <a:noFill/>
        </p:spPr>
        <p:txBody>
          <a:bodyPr wrap="none" lIns="72000" tIns="36000" rIns="72000" bIns="36000" rtlCol="0" anchor="t">
            <a:spAutoFit/>
          </a:bodyPr>
          <a:lstStyle/>
          <a:p>
            <a:pPr algn="ctr"/>
            <a:r>
              <a:rPr lang="en-US" sz="3200" b="1" dirty="0">
                <a:solidFill>
                  <a:schemeClr val="bg2"/>
                </a:solidFill>
                <a:latin typeface="+mj-lt"/>
              </a:rPr>
              <a:t>D</a:t>
            </a:r>
            <a:endParaRPr lang="id-ID" sz="3200" b="1" dirty="0">
              <a:solidFill>
                <a:schemeClr val="bg2"/>
              </a:solidFill>
              <a:latin typeface="+mj-lt"/>
            </a:endParaRPr>
          </a:p>
        </p:txBody>
      </p:sp>
      <p:sp>
        <p:nvSpPr>
          <p:cNvPr id="17" name="TextBox 16"/>
          <p:cNvSpPr txBox="1"/>
          <p:nvPr/>
        </p:nvSpPr>
        <p:spPr>
          <a:xfrm>
            <a:off x="11015806" y="2677462"/>
            <a:ext cx="406696" cy="565146"/>
          </a:xfrm>
          <a:prstGeom prst="rect">
            <a:avLst/>
          </a:prstGeom>
          <a:noFill/>
        </p:spPr>
        <p:txBody>
          <a:bodyPr wrap="none" lIns="72000" tIns="36000" rIns="72000" bIns="36000" rtlCol="0" anchor="t">
            <a:spAutoFit/>
          </a:bodyPr>
          <a:lstStyle/>
          <a:p>
            <a:pPr algn="ctr"/>
            <a:r>
              <a:rPr lang="en-US" sz="3200" b="1" dirty="0">
                <a:solidFill>
                  <a:schemeClr val="bg2"/>
                </a:solidFill>
                <a:latin typeface="+mj-lt"/>
              </a:rPr>
              <a:t>B</a:t>
            </a:r>
            <a:endParaRPr lang="id-ID" sz="3200" b="1" dirty="0">
              <a:solidFill>
                <a:schemeClr val="bg2"/>
              </a:solidFill>
              <a:latin typeface="+mj-lt"/>
            </a:endParaRPr>
          </a:p>
        </p:txBody>
      </p:sp>
      <p:sp>
        <p:nvSpPr>
          <p:cNvPr id="18" name="TextBox 17"/>
          <p:cNvSpPr txBox="1"/>
          <p:nvPr/>
        </p:nvSpPr>
        <p:spPr>
          <a:xfrm>
            <a:off x="9934752" y="5723351"/>
            <a:ext cx="406696" cy="565146"/>
          </a:xfrm>
          <a:prstGeom prst="rect">
            <a:avLst/>
          </a:prstGeom>
          <a:noFill/>
        </p:spPr>
        <p:txBody>
          <a:bodyPr wrap="none" lIns="72000" tIns="36000" rIns="72000" bIns="36000" rtlCol="0" anchor="t">
            <a:spAutoFit/>
          </a:bodyPr>
          <a:lstStyle/>
          <a:p>
            <a:pPr algn="ctr"/>
            <a:r>
              <a:rPr lang="en-US" sz="3200" b="1" dirty="0">
                <a:solidFill>
                  <a:schemeClr val="bg2"/>
                </a:solidFill>
                <a:latin typeface="+mj-lt"/>
              </a:rPr>
              <a:t>C</a:t>
            </a:r>
            <a:endParaRPr lang="id-ID" sz="3200" b="1" dirty="0">
              <a:solidFill>
                <a:schemeClr val="bg2"/>
              </a:solidFill>
              <a:latin typeface="+mj-lt"/>
            </a:endParaRPr>
          </a:p>
        </p:txBody>
      </p:sp>
      <p:sp>
        <p:nvSpPr>
          <p:cNvPr id="19" name="TextBox 18"/>
          <p:cNvSpPr txBox="1"/>
          <p:nvPr/>
        </p:nvSpPr>
        <p:spPr>
          <a:xfrm>
            <a:off x="6679072" y="2456444"/>
            <a:ext cx="501273" cy="442035"/>
          </a:xfrm>
          <a:prstGeom prst="rect">
            <a:avLst/>
          </a:prstGeom>
          <a:noFill/>
        </p:spPr>
        <p:txBody>
          <a:bodyPr wrap="none" lIns="72000" tIns="36000" rIns="72000" bIns="36000" rtlCol="0" anchor="t">
            <a:spAutoFit/>
          </a:bodyPr>
          <a:lstStyle/>
          <a:p>
            <a:pPr algn="ctr"/>
            <a:r>
              <a:rPr lang="en-US" sz="2400" dirty="0">
                <a:solidFill>
                  <a:schemeClr val="bg2"/>
                </a:solidFill>
                <a:latin typeface="+mj-lt"/>
              </a:rPr>
              <a:t>CE</a:t>
            </a:r>
            <a:endParaRPr lang="id-ID" sz="2400" dirty="0">
              <a:solidFill>
                <a:schemeClr val="bg2"/>
              </a:solidFill>
              <a:latin typeface="+mj-lt"/>
            </a:endParaRPr>
          </a:p>
        </p:txBody>
      </p:sp>
      <p:sp>
        <p:nvSpPr>
          <p:cNvPr id="20" name="TextBox 19"/>
          <p:cNvSpPr txBox="1"/>
          <p:nvPr/>
        </p:nvSpPr>
        <p:spPr>
          <a:xfrm>
            <a:off x="8925752" y="1666474"/>
            <a:ext cx="549363" cy="442035"/>
          </a:xfrm>
          <a:prstGeom prst="rect">
            <a:avLst/>
          </a:prstGeom>
          <a:noFill/>
        </p:spPr>
        <p:txBody>
          <a:bodyPr wrap="none" lIns="72000" tIns="36000" rIns="72000" bIns="36000" rtlCol="0" anchor="t">
            <a:spAutoFit/>
          </a:bodyPr>
          <a:lstStyle/>
          <a:p>
            <a:pPr algn="ctr"/>
            <a:r>
              <a:rPr lang="en-US" sz="2400" dirty="0">
                <a:solidFill>
                  <a:schemeClr val="bg2"/>
                </a:solidFill>
                <a:latin typeface="+mj-lt"/>
              </a:rPr>
              <a:t>AD</a:t>
            </a:r>
            <a:endParaRPr lang="id-ID" sz="2400" dirty="0">
              <a:solidFill>
                <a:schemeClr val="bg2"/>
              </a:solidFill>
              <a:latin typeface="+mj-lt"/>
            </a:endParaRPr>
          </a:p>
        </p:txBody>
      </p:sp>
      <p:sp>
        <p:nvSpPr>
          <p:cNvPr id="21" name="TextBox 20"/>
          <p:cNvSpPr txBox="1"/>
          <p:nvPr/>
        </p:nvSpPr>
        <p:spPr>
          <a:xfrm>
            <a:off x="10385645" y="3441813"/>
            <a:ext cx="493258" cy="442035"/>
          </a:xfrm>
          <a:prstGeom prst="rect">
            <a:avLst/>
          </a:prstGeom>
          <a:noFill/>
        </p:spPr>
        <p:txBody>
          <a:bodyPr wrap="none" lIns="72000" tIns="36000" rIns="72000" bIns="36000" rtlCol="0" anchor="t">
            <a:spAutoFit/>
          </a:bodyPr>
          <a:lstStyle/>
          <a:p>
            <a:pPr algn="ctr"/>
            <a:r>
              <a:rPr lang="en-US" sz="2400" dirty="0">
                <a:solidFill>
                  <a:schemeClr val="bg2"/>
                </a:solidFill>
                <a:latin typeface="+mj-lt"/>
              </a:rPr>
              <a:t>BE</a:t>
            </a:r>
            <a:endParaRPr lang="id-ID" sz="2400" dirty="0">
              <a:solidFill>
                <a:schemeClr val="bg2"/>
              </a:solidFill>
              <a:latin typeface="+mj-lt"/>
            </a:endParaRPr>
          </a:p>
        </p:txBody>
      </p:sp>
      <p:sp>
        <p:nvSpPr>
          <p:cNvPr id="22" name="TextBox 21"/>
          <p:cNvSpPr txBox="1"/>
          <p:nvPr/>
        </p:nvSpPr>
        <p:spPr>
          <a:xfrm>
            <a:off x="9087164" y="5419021"/>
            <a:ext cx="525318" cy="442035"/>
          </a:xfrm>
          <a:prstGeom prst="rect">
            <a:avLst/>
          </a:prstGeom>
          <a:noFill/>
        </p:spPr>
        <p:txBody>
          <a:bodyPr wrap="none" lIns="72000" tIns="36000" rIns="72000" bIns="36000" rtlCol="0" anchor="t">
            <a:spAutoFit/>
          </a:bodyPr>
          <a:lstStyle/>
          <a:p>
            <a:pPr algn="ctr"/>
            <a:r>
              <a:rPr lang="en-US" sz="2400" dirty="0">
                <a:solidFill>
                  <a:schemeClr val="bg2"/>
                </a:solidFill>
                <a:latin typeface="+mj-lt"/>
              </a:rPr>
              <a:t>AC</a:t>
            </a:r>
            <a:endParaRPr lang="id-ID" sz="2400" dirty="0">
              <a:solidFill>
                <a:schemeClr val="bg2"/>
              </a:solidFill>
              <a:latin typeface="+mj-lt"/>
            </a:endParaRPr>
          </a:p>
        </p:txBody>
      </p:sp>
      <p:sp>
        <p:nvSpPr>
          <p:cNvPr id="23" name="TextBox 22"/>
          <p:cNvSpPr txBox="1"/>
          <p:nvPr/>
        </p:nvSpPr>
        <p:spPr>
          <a:xfrm>
            <a:off x="6714007" y="4695516"/>
            <a:ext cx="542951" cy="442035"/>
          </a:xfrm>
          <a:prstGeom prst="rect">
            <a:avLst/>
          </a:prstGeom>
          <a:noFill/>
        </p:spPr>
        <p:txBody>
          <a:bodyPr wrap="none" lIns="72000" tIns="36000" rIns="72000" bIns="36000" rtlCol="0" anchor="t">
            <a:spAutoFit/>
          </a:bodyPr>
          <a:lstStyle/>
          <a:p>
            <a:pPr algn="ctr"/>
            <a:r>
              <a:rPr lang="en-US" sz="2400" dirty="0">
                <a:solidFill>
                  <a:schemeClr val="bg2"/>
                </a:solidFill>
                <a:latin typeface="+mj-lt"/>
              </a:rPr>
              <a:t>BD</a:t>
            </a:r>
            <a:endParaRPr lang="id-ID" sz="2400" dirty="0">
              <a:solidFill>
                <a:schemeClr val="bg2"/>
              </a:solidFill>
              <a:latin typeface="+mj-lt"/>
            </a:endParaRPr>
          </a:p>
        </p:txBody>
      </p:sp>
      <p:sp>
        <p:nvSpPr>
          <p:cNvPr id="24" name="TextBox 23"/>
          <p:cNvSpPr txBox="1"/>
          <p:nvPr/>
        </p:nvSpPr>
        <p:spPr>
          <a:xfrm>
            <a:off x="7900696" y="3331233"/>
            <a:ext cx="1413382" cy="565146"/>
          </a:xfrm>
          <a:prstGeom prst="rect">
            <a:avLst/>
          </a:prstGeom>
          <a:noFill/>
        </p:spPr>
        <p:txBody>
          <a:bodyPr wrap="none" lIns="72000" tIns="36000" rIns="72000" bIns="36000" rtlCol="0" anchor="t">
            <a:spAutoFit/>
          </a:bodyPr>
          <a:lstStyle/>
          <a:p>
            <a:pPr algn="ctr"/>
            <a:r>
              <a:rPr lang="en-US" sz="3200" b="1" dirty="0">
                <a:solidFill>
                  <a:schemeClr val="bg2"/>
                </a:solidFill>
                <a:latin typeface="+mj-lt"/>
              </a:rPr>
              <a:t>ABCDE</a:t>
            </a:r>
            <a:endParaRPr lang="id-ID" sz="3200" b="1" dirty="0">
              <a:solidFill>
                <a:schemeClr val="bg2"/>
              </a:solidFill>
              <a:latin typeface="+mj-lt"/>
            </a:endParaRPr>
          </a:p>
        </p:txBody>
      </p:sp>
      <p:sp>
        <p:nvSpPr>
          <p:cNvPr id="25" name="TextBox 24"/>
          <p:cNvSpPr txBox="1"/>
          <p:nvPr/>
        </p:nvSpPr>
        <p:spPr>
          <a:xfrm>
            <a:off x="6912548" y="3921103"/>
            <a:ext cx="647147" cy="318924"/>
          </a:xfrm>
          <a:prstGeom prst="rect">
            <a:avLst/>
          </a:prstGeom>
          <a:noFill/>
        </p:spPr>
        <p:txBody>
          <a:bodyPr wrap="none" lIns="72000" tIns="36000" rIns="72000" bIns="36000" rtlCol="0" anchor="t">
            <a:spAutoFit/>
          </a:bodyPr>
          <a:lstStyle/>
          <a:p>
            <a:pPr algn="ctr"/>
            <a:r>
              <a:rPr lang="en-US" sz="1600" dirty="0">
                <a:solidFill>
                  <a:schemeClr val="bg2"/>
                </a:solidFill>
                <a:latin typeface="+mj-lt"/>
              </a:rPr>
              <a:t>BCDE</a:t>
            </a:r>
            <a:endParaRPr lang="id-ID" sz="1600" dirty="0">
              <a:solidFill>
                <a:schemeClr val="bg2"/>
              </a:solidFill>
              <a:latin typeface="+mj-lt"/>
            </a:endParaRPr>
          </a:p>
        </p:txBody>
      </p:sp>
      <p:sp>
        <p:nvSpPr>
          <p:cNvPr id="26" name="TextBox 25"/>
          <p:cNvSpPr txBox="1"/>
          <p:nvPr/>
        </p:nvSpPr>
        <p:spPr>
          <a:xfrm>
            <a:off x="9636021" y="4240027"/>
            <a:ext cx="631117" cy="318924"/>
          </a:xfrm>
          <a:prstGeom prst="rect">
            <a:avLst/>
          </a:prstGeom>
          <a:noFill/>
        </p:spPr>
        <p:txBody>
          <a:bodyPr wrap="none" lIns="72000" tIns="36000" rIns="72000" bIns="36000" rtlCol="0" anchor="t">
            <a:spAutoFit/>
          </a:bodyPr>
          <a:lstStyle/>
          <a:p>
            <a:pPr algn="ctr"/>
            <a:r>
              <a:rPr lang="en-US" sz="1600" dirty="0">
                <a:solidFill>
                  <a:schemeClr val="bg2"/>
                </a:solidFill>
                <a:latin typeface="+mj-lt"/>
              </a:rPr>
              <a:t>ABCE</a:t>
            </a:r>
            <a:endParaRPr lang="id-ID" sz="1600" dirty="0">
              <a:solidFill>
                <a:schemeClr val="bg2"/>
              </a:solidFill>
              <a:latin typeface="+mj-lt"/>
            </a:endParaRPr>
          </a:p>
        </p:txBody>
      </p:sp>
      <p:sp>
        <p:nvSpPr>
          <p:cNvPr id="27" name="TextBox 26"/>
          <p:cNvSpPr txBox="1"/>
          <p:nvPr/>
        </p:nvSpPr>
        <p:spPr>
          <a:xfrm>
            <a:off x="8275798" y="4957800"/>
            <a:ext cx="663177" cy="318924"/>
          </a:xfrm>
          <a:prstGeom prst="rect">
            <a:avLst/>
          </a:prstGeom>
          <a:noFill/>
        </p:spPr>
        <p:txBody>
          <a:bodyPr wrap="none" lIns="72000" tIns="36000" rIns="72000" bIns="36000" rtlCol="0" anchor="t">
            <a:spAutoFit/>
          </a:bodyPr>
          <a:lstStyle/>
          <a:p>
            <a:pPr algn="ctr"/>
            <a:r>
              <a:rPr lang="en-US" sz="1600" dirty="0">
                <a:solidFill>
                  <a:schemeClr val="bg2"/>
                </a:solidFill>
                <a:latin typeface="+mj-lt"/>
              </a:rPr>
              <a:t>ABCD</a:t>
            </a:r>
            <a:endParaRPr lang="id-ID" sz="1600" dirty="0">
              <a:solidFill>
                <a:schemeClr val="bg2"/>
              </a:solidFill>
              <a:latin typeface="+mj-lt"/>
            </a:endParaRPr>
          </a:p>
        </p:txBody>
      </p:sp>
      <p:sp>
        <p:nvSpPr>
          <p:cNvPr id="28" name="TextBox 27"/>
          <p:cNvSpPr txBox="1"/>
          <p:nvPr/>
        </p:nvSpPr>
        <p:spPr>
          <a:xfrm>
            <a:off x="9205848" y="2501328"/>
            <a:ext cx="647147" cy="318924"/>
          </a:xfrm>
          <a:prstGeom prst="rect">
            <a:avLst/>
          </a:prstGeom>
          <a:noFill/>
        </p:spPr>
        <p:txBody>
          <a:bodyPr wrap="none" lIns="72000" tIns="36000" rIns="72000" bIns="36000" rtlCol="0" anchor="t">
            <a:spAutoFit/>
          </a:bodyPr>
          <a:lstStyle/>
          <a:p>
            <a:pPr algn="ctr"/>
            <a:r>
              <a:rPr lang="en-US" sz="1600" dirty="0">
                <a:solidFill>
                  <a:schemeClr val="bg2"/>
                </a:solidFill>
                <a:latin typeface="+mj-lt"/>
              </a:rPr>
              <a:t>ABDE</a:t>
            </a:r>
            <a:endParaRPr lang="id-ID" sz="1600" dirty="0">
              <a:solidFill>
                <a:schemeClr val="bg2"/>
              </a:solidFill>
              <a:latin typeface="+mj-lt"/>
            </a:endParaRPr>
          </a:p>
        </p:txBody>
      </p:sp>
      <p:sp>
        <p:nvSpPr>
          <p:cNvPr id="29" name="TextBox 28"/>
          <p:cNvSpPr txBox="1"/>
          <p:nvPr/>
        </p:nvSpPr>
        <p:spPr>
          <a:xfrm>
            <a:off x="7592632" y="2428136"/>
            <a:ext cx="651956" cy="318924"/>
          </a:xfrm>
          <a:prstGeom prst="rect">
            <a:avLst/>
          </a:prstGeom>
          <a:noFill/>
        </p:spPr>
        <p:txBody>
          <a:bodyPr wrap="none" lIns="72000" tIns="36000" rIns="72000" bIns="36000" rtlCol="0" anchor="t">
            <a:spAutoFit/>
          </a:bodyPr>
          <a:lstStyle/>
          <a:p>
            <a:pPr algn="ctr"/>
            <a:r>
              <a:rPr lang="en-US" sz="1600" dirty="0">
                <a:solidFill>
                  <a:schemeClr val="bg2"/>
                </a:solidFill>
                <a:latin typeface="+mj-lt"/>
              </a:rPr>
              <a:t>ACDE</a:t>
            </a:r>
            <a:endParaRPr lang="id-ID" sz="1600" dirty="0">
              <a:solidFill>
                <a:schemeClr val="bg2"/>
              </a:solidFill>
              <a:latin typeface="+mj-lt"/>
            </a:endParaRPr>
          </a:p>
        </p:txBody>
      </p:sp>
      <p:sp>
        <p:nvSpPr>
          <p:cNvPr id="30" name="Title 7"/>
          <p:cNvSpPr txBox="1">
            <a:spLocks/>
          </p:cNvSpPr>
          <p:nvPr/>
        </p:nvSpPr>
        <p:spPr>
          <a:xfrm>
            <a:off x="813976" y="1922099"/>
            <a:ext cx="3508884" cy="146390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pPr>
              <a:lnSpc>
                <a:spcPct val="100000"/>
              </a:lnSpc>
            </a:pPr>
            <a:r>
              <a:rPr lang="en-US" sz="2400" dirty="0">
                <a:latin typeface="+mj-lt"/>
              </a:rPr>
              <a:t>Your Title Goes Here</a:t>
            </a:r>
            <a:endParaRPr lang="id-ID" sz="2400" b="1" dirty="0">
              <a:latin typeface="+mj-lt"/>
            </a:endParaRPr>
          </a:p>
        </p:txBody>
      </p:sp>
      <p:sp>
        <p:nvSpPr>
          <p:cNvPr id="31" name="TextBox 30"/>
          <p:cNvSpPr txBox="1"/>
          <p:nvPr/>
        </p:nvSpPr>
        <p:spPr>
          <a:xfrm>
            <a:off x="813975" y="2342318"/>
            <a:ext cx="4071289" cy="3416320"/>
          </a:xfrm>
          <a:prstGeom prst="rect">
            <a:avLst/>
          </a:prstGeom>
          <a:noFill/>
        </p:spPr>
        <p:txBody>
          <a:bodyPr wrap="square" rtlCol="0">
            <a:spAutoFit/>
          </a:bodyPr>
          <a:lstStyle/>
          <a:p>
            <a:pPr algn="just">
              <a:lnSpc>
                <a:spcPct val="150000"/>
              </a:lnSpc>
            </a:pPr>
            <a:r>
              <a:rPr lang="id-ID" sz="1600" dirty="0">
                <a:solidFill>
                  <a:schemeClr val="tx1">
                    <a:lumMod val="50000"/>
                    <a:lumOff val="50000"/>
                  </a:schemeClr>
                </a:solidFill>
              </a:rPr>
              <a:t>“ </a:t>
            </a:r>
            <a:r>
              <a:rPr lang="en-US" sz="1600" dirty="0">
                <a:solidFill>
                  <a:schemeClr val="tx1">
                    <a:lumMod val="50000"/>
                    <a:lumOff val="50000"/>
                  </a:schemeClr>
                </a:solidFill>
              </a:rPr>
              <a:t>Throughout our </a:t>
            </a:r>
            <a:r>
              <a:rPr lang="en-US" sz="1600" dirty="0" err="1">
                <a:solidFill>
                  <a:schemeClr val="tx1">
                    <a:lumMod val="50000"/>
                    <a:lumOff val="50000"/>
                  </a:schemeClr>
                </a:solidFill>
              </a:rPr>
              <a:t>organisation</a:t>
            </a:r>
            <a:r>
              <a:rPr lang="en-US" sz="16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 Business Grade solutions and dedicated support.</a:t>
            </a:r>
            <a:r>
              <a:rPr lang="id-ID" sz="1600" dirty="0">
                <a:solidFill>
                  <a:schemeClr val="tx1">
                    <a:lumMod val="50000"/>
                    <a:lumOff val="50000"/>
                  </a:schemeClr>
                </a:solidFill>
              </a:rPr>
              <a:t> “</a:t>
            </a:r>
            <a:endParaRPr lang="en-US" sz="1600" dirty="0">
              <a:solidFill>
                <a:schemeClr val="tx1">
                  <a:lumMod val="50000"/>
                  <a:lumOff val="50000"/>
                </a:schemeClr>
              </a:solidFill>
            </a:endParaRPr>
          </a:p>
        </p:txBody>
      </p:sp>
    </p:spTree>
    <p:extLst>
      <p:ext uri="{BB962C8B-B14F-4D97-AF65-F5344CB8AC3E}">
        <p14:creationId xmlns:p14="http://schemas.microsoft.com/office/powerpoint/2010/main" val="13637732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 calcmode="lin" valueType="num">
                                          <p:cBhvr>
                                            <p:cTn id="9" dur="750" fill="hold"/>
                                            <p:tgtEl>
                                              <p:spTgt spid="11"/>
                                            </p:tgtEl>
                                            <p:attrNameLst>
                                              <p:attrName>style.rotation</p:attrName>
                                            </p:attrNameLst>
                                          </p:cBhvr>
                                          <p:tavLst>
                                            <p:tav tm="0">
                                              <p:val>
                                                <p:fltVal val="90"/>
                                              </p:val>
                                            </p:tav>
                                            <p:tav tm="100000">
                                              <p:val>
                                                <p:fltVal val="0"/>
                                              </p:val>
                                            </p:tav>
                                          </p:tavLst>
                                        </p:anim>
                                        <p:animEffect transition="in" filter="fade">
                                          <p:cBhvr>
                                            <p:cTn id="10" dur="750"/>
                                            <p:tgtEl>
                                              <p:spTgt spid="11"/>
                                            </p:tgtEl>
                                          </p:cBhvr>
                                        </p:animEffect>
                                      </p:childTnLst>
                                    </p:cTn>
                                  </p:par>
                                  <p:par>
                                    <p:cTn id="11" presetID="31"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fltVal val="0"/>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anim calcmode="lin" valueType="num">
                                          <p:cBhvr>
                                            <p:cTn id="15" dur="750" fill="hold"/>
                                            <p:tgtEl>
                                              <p:spTgt spid="7"/>
                                            </p:tgtEl>
                                            <p:attrNameLst>
                                              <p:attrName>style.rotation</p:attrName>
                                            </p:attrNameLst>
                                          </p:cBhvr>
                                          <p:tavLst>
                                            <p:tav tm="0">
                                              <p:val>
                                                <p:fltVal val="90"/>
                                              </p:val>
                                            </p:tav>
                                            <p:tav tm="100000">
                                              <p:val>
                                                <p:fltVal val="0"/>
                                              </p:val>
                                            </p:tav>
                                          </p:tavLst>
                                        </p:anim>
                                        <p:animEffect transition="in" filter="fade">
                                          <p:cBhvr>
                                            <p:cTn id="16" dur="750"/>
                                            <p:tgtEl>
                                              <p:spTgt spid="7"/>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 calcmode="lin" valueType="num">
                                          <p:cBhvr>
                                            <p:cTn id="21" dur="750" fill="hold"/>
                                            <p:tgtEl>
                                              <p:spTgt spid="10"/>
                                            </p:tgtEl>
                                            <p:attrNameLst>
                                              <p:attrName>style.rotation</p:attrName>
                                            </p:attrNameLst>
                                          </p:cBhvr>
                                          <p:tavLst>
                                            <p:tav tm="0">
                                              <p:val>
                                                <p:fltVal val="90"/>
                                              </p:val>
                                            </p:tav>
                                            <p:tav tm="100000">
                                              <p:val>
                                                <p:fltVal val="0"/>
                                              </p:val>
                                            </p:tav>
                                          </p:tavLst>
                                        </p:anim>
                                        <p:animEffect transition="in" filter="fade">
                                          <p:cBhvr>
                                            <p:cTn id="22" dur="750"/>
                                            <p:tgtEl>
                                              <p:spTgt spid="10"/>
                                            </p:tgtEl>
                                          </p:cBhvr>
                                        </p:animEffect>
                                      </p:childTnLst>
                                    </p:cTn>
                                  </p:par>
                                  <p:par>
                                    <p:cTn id="23" presetID="31" presetClass="entr" presetSubtype="0" fill="hold" grpId="0" nodeType="withEffect">
                                      <p:stCondLst>
                                        <p:cond delay="750"/>
                                      </p:stCondLst>
                                      <p:childTnLst>
                                        <p:set>
                                          <p:cBhvr>
                                            <p:cTn id="24" dur="1" fill="hold">
                                              <p:stCondLst>
                                                <p:cond delay="0"/>
                                              </p:stCondLst>
                                            </p:cTn>
                                            <p:tgtEl>
                                              <p:spTgt spid="9"/>
                                            </p:tgtEl>
                                            <p:attrNameLst>
                                              <p:attrName>style.visibility</p:attrName>
                                            </p:attrNameLst>
                                          </p:cBhvr>
                                          <p:to>
                                            <p:strVal val="visible"/>
                                          </p:to>
                                        </p:set>
                                        <p:anim calcmode="lin" valueType="num">
                                          <p:cBhvr>
                                            <p:cTn id="25" dur="750" fill="hold"/>
                                            <p:tgtEl>
                                              <p:spTgt spid="9"/>
                                            </p:tgtEl>
                                            <p:attrNameLst>
                                              <p:attrName>ppt_w</p:attrName>
                                            </p:attrNameLst>
                                          </p:cBhvr>
                                          <p:tavLst>
                                            <p:tav tm="0">
                                              <p:val>
                                                <p:fltVal val="0"/>
                                              </p:val>
                                            </p:tav>
                                            <p:tav tm="100000">
                                              <p:val>
                                                <p:strVal val="#ppt_w"/>
                                              </p:val>
                                            </p:tav>
                                          </p:tavLst>
                                        </p:anim>
                                        <p:anim calcmode="lin" valueType="num">
                                          <p:cBhvr>
                                            <p:cTn id="26" dur="750" fill="hold"/>
                                            <p:tgtEl>
                                              <p:spTgt spid="9"/>
                                            </p:tgtEl>
                                            <p:attrNameLst>
                                              <p:attrName>ppt_h</p:attrName>
                                            </p:attrNameLst>
                                          </p:cBhvr>
                                          <p:tavLst>
                                            <p:tav tm="0">
                                              <p:val>
                                                <p:fltVal val="0"/>
                                              </p:val>
                                            </p:tav>
                                            <p:tav tm="100000">
                                              <p:val>
                                                <p:strVal val="#ppt_h"/>
                                              </p:val>
                                            </p:tav>
                                          </p:tavLst>
                                        </p:anim>
                                        <p:anim calcmode="lin" valueType="num">
                                          <p:cBhvr>
                                            <p:cTn id="27" dur="750" fill="hold"/>
                                            <p:tgtEl>
                                              <p:spTgt spid="9"/>
                                            </p:tgtEl>
                                            <p:attrNameLst>
                                              <p:attrName>style.rotation</p:attrName>
                                            </p:attrNameLst>
                                          </p:cBhvr>
                                          <p:tavLst>
                                            <p:tav tm="0">
                                              <p:val>
                                                <p:fltVal val="90"/>
                                              </p:val>
                                            </p:tav>
                                            <p:tav tm="100000">
                                              <p:val>
                                                <p:fltVal val="0"/>
                                              </p:val>
                                            </p:tav>
                                          </p:tavLst>
                                        </p:anim>
                                        <p:animEffect transition="in" filter="fade">
                                          <p:cBhvr>
                                            <p:cTn id="28" dur="750"/>
                                            <p:tgtEl>
                                              <p:spTgt spid="9"/>
                                            </p:tgtEl>
                                          </p:cBhvr>
                                        </p:animEffect>
                                      </p:childTnLst>
                                    </p:cTn>
                                  </p:par>
                                  <p:par>
                                    <p:cTn id="29" presetID="31" presetClass="entr" presetSubtype="0" fill="hold" grpId="0" nodeType="withEffect">
                                      <p:stCondLst>
                                        <p:cond delay="1000"/>
                                      </p:stCondLst>
                                      <p:childTnLst>
                                        <p:set>
                                          <p:cBhvr>
                                            <p:cTn id="30" dur="1" fill="hold">
                                              <p:stCondLst>
                                                <p:cond delay="0"/>
                                              </p:stCondLst>
                                            </p:cTn>
                                            <p:tgtEl>
                                              <p:spTgt spid="8"/>
                                            </p:tgtEl>
                                            <p:attrNameLst>
                                              <p:attrName>style.visibility</p:attrName>
                                            </p:attrNameLst>
                                          </p:cBhvr>
                                          <p:to>
                                            <p:strVal val="visible"/>
                                          </p:to>
                                        </p:set>
                                        <p:anim calcmode="lin" valueType="num">
                                          <p:cBhvr>
                                            <p:cTn id="31" dur="750" fill="hold"/>
                                            <p:tgtEl>
                                              <p:spTgt spid="8"/>
                                            </p:tgtEl>
                                            <p:attrNameLst>
                                              <p:attrName>ppt_w</p:attrName>
                                            </p:attrNameLst>
                                          </p:cBhvr>
                                          <p:tavLst>
                                            <p:tav tm="0">
                                              <p:val>
                                                <p:fltVal val="0"/>
                                              </p:val>
                                            </p:tav>
                                            <p:tav tm="100000">
                                              <p:val>
                                                <p:strVal val="#ppt_w"/>
                                              </p:val>
                                            </p:tav>
                                          </p:tavLst>
                                        </p:anim>
                                        <p:anim calcmode="lin" valueType="num">
                                          <p:cBhvr>
                                            <p:cTn id="32" dur="750" fill="hold"/>
                                            <p:tgtEl>
                                              <p:spTgt spid="8"/>
                                            </p:tgtEl>
                                            <p:attrNameLst>
                                              <p:attrName>ppt_h</p:attrName>
                                            </p:attrNameLst>
                                          </p:cBhvr>
                                          <p:tavLst>
                                            <p:tav tm="0">
                                              <p:val>
                                                <p:fltVal val="0"/>
                                              </p:val>
                                            </p:tav>
                                            <p:tav tm="100000">
                                              <p:val>
                                                <p:strVal val="#ppt_h"/>
                                              </p:val>
                                            </p:tav>
                                          </p:tavLst>
                                        </p:anim>
                                        <p:anim calcmode="lin" valueType="num">
                                          <p:cBhvr>
                                            <p:cTn id="33" dur="750" fill="hold"/>
                                            <p:tgtEl>
                                              <p:spTgt spid="8"/>
                                            </p:tgtEl>
                                            <p:attrNameLst>
                                              <p:attrName>style.rotation</p:attrName>
                                            </p:attrNameLst>
                                          </p:cBhvr>
                                          <p:tavLst>
                                            <p:tav tm="0">
                                              <p:val>
                                                <p:fltVal val="90"/>
                                              </p:val>
                                            </p:tav>
                                            <p:tav tm="100000">
                                              <p:val>
                                                <p:fltVal val="0"/>
                                              </p:val>
                                            </p:tav>
                                          </p:tavLst>
                                        </p:anim>
                                        <p:animEffect transition="in" filter="fade">
                                          <p:cBhvr>
                                            <p:cTn id="34" dur="750"/>
                                            <p:tgtEl>
                                              <p:spTgt spid="8"/>
                                            </p:tgtEl>
                                          </p:cBhvr>
                                        </p:animEffect>
                                      </p:childTnLst>
                                    </p:cTn>
                                  </p:par>
                                </p:childTnLst>
                              </p:cTn>
                            </p:par>
                            <p:par>
                              <p:cTn id="35" fill="hold">
                                <p:stCondLst>
                                  <p:cond delay="1750"/>
                                </p:stCondLst>
                                <p:childTnLst>
                                  <p:par>
                                    <p:cTn id="36" presetID="53" presetClass="entr" presetSubtype="16"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animEffect transition="in" filter="fade">
                                          <p:cBhvr>
                                            <p:cTn id="60" dur="500"/>
                                            <p:tgtEl>
                                              <p:spTgt spid="1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fltVal val="0"/>
                                              </p:val>
                                            </p:tav>
                                            <p:tav tm="100000">
                                              <p:val>
                                                <p:strVal val="#ppt_w"/>
                                              </p:val>
                                            </p:tav>
                                          </p:tavLst>
                                        </p:anim>
                                        <p:anim calcmode="lin" valueType="num">
                                          <p:cBhvr>
                                            <p:cTn id="69" dur="500" fill="hold"/>
                                            <p:tgtEl>
                                              <p:spTgt spid="20"/>
                                            </p:tgtEl>
                                            <p:attrNameLst>
                                              <p:attrName>ppt_h</p:attrName>
                                            </p:attrNameLst>
                                          </p:cBhvr>
                                          <p:tavLst>
                                            <p:tav tm="0">
                                              <p:val>
                                                <p:fltVal val="0"/>
                                              </p:val>
                                            </p:tav>
                                            <p:tav tm="100000">
                                              <p:val>
                                                <p:strVal val="#ppt_h"/>
                                              </p:val>
                                            </p:tav>
                                          </p:tavLst>
                                        </p:anim>
                                        <p:animEffect transition="in" filter="fade">
                                          <p:cBhvr>
                                            <p:cTn id="70" dur="500"/>
                                            <p:tgtEl>
                                              <p:spTgt spid="2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500" fill="hold"/>
                                            <p:tgtEl>
                                              <p:spTgt spid="22"/>
                                            </p:tgtEl>
                                            <p:attrNameLst>
                                              <p:attrName>ppt_w</p:attrName>
                                            </p:attrNameLst>
                                          </p:cBhvr>
                                          <p:tavLst>
                                            <p:tav tm="0">
                                              <p:val>
                                                <p:fltVal val="0"/>
                                              </p:val>
                                            </p:tav>
                                            <p:tav tm="100000">
                                              <p:val>
                                                <p:strVal val="#ppt_w"/>
                                              </p:val>
                                            </p:tav>
                                          </p:tavLst>
                                        </p:anim>
                                        <p:anim calcmode="lin" valueType="num">
                                          <p:cBhvr>
                                            <p:cTn id="79" dur="500" fill="hold"/>
                                            <p:tgtEl>
                                              <p:spTgt spid="22"/>
                                            </p:tgtEl>
                                            <p:attrNameLst>
                                              <p:attrName>ppt_h</p:attrName>
                                            </p:attrNameLst>
                                          </p:cBhvr>
                                          <p:tavLst>
                                            <p:tav tm="0">
                                              <p:val>
                                                <p:fltVal val="0"/>
                                              </p:val>
                                            </p:tav>
                                            <p:tav tm="100000">
                                              <p:val>
                                                <p:strVal val="#ppt_h"/>
                                              </p:val>
                                            </p:tav>
                                          </p:tavLst>
                                        </p:anim>
                                        <p:animEffect transition="in" filter="fade">
                                          <p:cBhvr>
                                            <p:cTn id="80" dur="500"/>
                                            <p:tgtEl>
                                              <p:spTgt spid="2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p:cTn id="83" dur="500" fill="hold"/>
                                            <p:tgtEl>
                                              <p:spTgt spid="23"/>
                                            </p:tgtEl>
                                            <p:attrNameLst>
                                              <p:attrName>ppt_w</p:attrName>
                                            </p:attrNameLst>
                                          </p:cBhvr>
                                          <p:tavLst>
                                            <p:tav tm="0">
                                              <p:val>
                                                <p:fltVal val="0"/>
                                              </p:val>
                                            </p:tav>
                                            <p:tav tm="100000">
                                              <p:val>
                                                <p:strVal val="#ppt_w"/>
                                              </p:val>
                                            </p:tav>
                                          </p:tavLst>
                                        </p:anim>
                                        <p:anim calcmode="lin" valueType="num">
                                          <p:cBhvr>
                                            <p:cTn id="84" dur="500" fill="hold"/>
                                            <p:tgtEl>
                                              <p:spTgt spid="23"/>
                                            </p:tgtEl>
                                            <p:attrNameLst>
                                              <p:attrName>ppt_h</p:attrName>
                                            </p:attrNameLst>
                                          </p:cBhvr>
                                          <p:tavLst>
                                            <p:tav tm="0">
                                              <p:val>
                                                <p:fltVal val="0"/>
                                              </p:val>
                                            </p:tav>
                                            <p:tav tm="100000">
                                              <p:val>
                                                <p:strVal val="#ppt_h"/>
                                              </p:val>
                                            </p:tav>
                                          </p:tavLst>
                                        </p:anim>
                                        <p:animEffect transition="in" filter="fade">
                                          <p:cBhvr>
                                            <p:cTn id="85" dur="500"/>
                                            <p:tgtEl>
                                              <p:spTgt spid="23"/>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p:cTn id="88" dur="500" fill="hold"/>
                                            <p:tgtEl>
                                              <p:spTgt spid="24"/>
                                            </p:tgtEl>
                                            <p:attrNameLst>
                                              <p:attrName>ppt_w</p:attrName>
                                            </p:attrNameLst>
                                          </p:cBhvr>
                                          <p:tavLst>
                                            <p:tav tm="0">
                                              <p:val>
                                                <p:fltVal val="0"/>
                                              </p:val>
                                            </p:tav>
                                            <p:tav tm="100000">
                                              <p:val>
                                                <p:strVal val="#ppt_w"/>
                                              </p:val>
                                            </p:tav>
                                          </p:tavLst>
                                        </p:anim>
                                        <p:anim calcmode="lin" valueType="num">
                                          <p:cBhvr>
                                            <p:cTn id="89" dur="500" fill="hold"/>
                                            <p:tgtEl>
                                              <p:spTgt spid="24"/>
                                            </p:tgtEl>
                                            <p:attrNameLst>
                                              <p:attrName>ppt_h</p:attrName>
                                            </p:attrNameLst>
                                          </p:cBhvr>
                                          <p:tavLst>
                                            <p:tav tm="0">
                                              <p:val>
                                                <p:fltVal val="0"/>
                                              </p:val>
                                            </p:tav>
                                            <p:tav tm="100000">
                                              <p:val>
                                                <p:strVal val="#ppt_h"/>
                                              </p:val>
                                            </p:tav>
                                          </p:tavLst>
                                        </p:anim>
                                        <p:animEffect transition="in" filter="fade">
                                          <p:cBhvr>
                                            <p:cTn id="90" dur="500"/>
                                            <p:tgtEl>
                                              <p:spTgt spid="24"/>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p:cTn id="93" dur="500" fill="hold"/>
                                            <p:tgtEl>
                                              <p:spTgt spid="25"/>
                                            </p:tgtEl>
                                            <p:attrNameLst>
                                              <p:attrName>ppt_w</p:attrName>
                                            </p:attrNameLst>
                                          </p:cBhvr>
                                          <p:tavLst>
                                            <p:tav tm="0">
                                              <p:val>
                                                <p:fltVal val="0"/>
                                              </p:val>
                                            </p:tav>
                                            <p:tav tm="100000">
                                              <p:val>
                                                <p:strVal val="#ppt_w"/>
                                              </p:val>
                                            </p:tav>
                                          </p:tavLst>
                                        </p:anim>
                                        <p:anim calcmode="lin" valueType="num">
                                          <p:cBhvr>
                                            <p:cTn id="94" dur="500" fill="hold"/>
                                            <p:tgtEl>
                                              <p:spTgt spid="25"/>
                                            </p:tgtEl>
                                            <p:attrNameLst>
                                              <p:attrName>ppt_h</p:attrName>
                                            </p:attrNameLst>
                                          </p:cBhvr>
                                          <p:tavLst>
                                            <p:tav tm="0">
                                              <p:val>
                                                <p:fltVal val="0"/>
                                              </p:val>
                                            </p:tav>
                                            <p:tav tm="100000">
                                              <p:val>
                                                <p:strVal val="#ppt_h"/>
                                              </p:val>
                                            </p:tav>
                                          </p:tavLst>
                                        </p:anim>
                                        <p:animEffect transition="in" filter="fade">
                                          <p:cBhvr>
                                            <p:cTn id="95" dur="500"/>
                                            <p:tgtEl>
                                              <p:spTgt spid="25"/>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anim calcmode="lin" valueType="num">
                                          <p:cBhvr>
                                            <p:cTn id="98" dur="500" fill="hold"/>
                                            <p:tgtEl>
                                              <p:spTgt spid="26"/>
                                            </p:tgtEl>
                                            <p:attrNameLst>
                                              <p:attrName>ppt_w</p:attrName>
                                            </p:attrNameLst>
                                          </p:cBhvr>
                                          <p:tavLst>
                                            <p:tav tm="0">
                                              <p:val>
                                                <p:fltVal val="0"/>
                                              </p:val>
                                            </p:tav>
                                            <p:tav tm="100000">
                                              <p:val>
                                                <p:strVal val="#ppt_w"/>
                                              </p:val>
                                            </p:tav>
                                          </p:tavLst>
                                        </p:anim>
                                        <p:anim calcmode="lin" valueType="num">
                                          <p:cBhvr>
                                            <p:cTn id="99" dur="500" fill="hold"/>
                                            <p:tgtEl>
                                              <p:spTgt spid="26"/>
                                            </p:tgtEl>
                                            <p:attrNameLst>
                                              <p:attrName>ppt_h</p:attrName>
                                            </p:attrNameLst>
                                          </p:cBhvr>
                                          <p:tavLst>
                                            <p:tav tm="0">
                                              <p:val>
                                                <p:fltVal val="0"/>
                                              </p:val>
                                            </p:tav>
                                            <p:tav tm="100000">
                                              <p:val>
                                                <p:strVal val="#ppt_h"/>
                                              </p:val>
                                            </p:tav>
                                          </p:tavLst>
                                        </p:anim>
                                        <p:animEffect transition="in" filter="fade">
                                          <p:cBhvr>
                                            <p:cTn id="100" dur="500"/>
                                            <p:tgtEl>
                                              <p:spTgt spid="26"/>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p:cTn id="103" dur="500" fill="hold"/>
                                            <p:tgtEl>
                                              <p:spTgt spid="27"/>
                                            </p:tgtEl>
                                            <p:attrNameLst>
                                              <p:attrName>ppt_w</p:attrName>
                                            </p:attrNameLst>
                                          </p:cBhvr>
                                          <p:tavLst>
                                            <p:tav tm="0">
                                              <p:val>
                                                <p:fltVal val="0"/>
                                              </p:val>
                                            </p:tav>
                                            <p:tav tm="100000">
                                              <p:val>
                                                <p:strVal val="#ppt_w"/>
                                              </p:val>
                                            </p:tav>
                                          </p:tavLst>
                                        </p:anim>
                                        <p:anim calcmode="lin" valueType="num">
                                          <p:cBhvr>
                                            <p:cTn id="104" dur="500" fill="hold"/>
                                            <p:tgtEl>
                                              <p:spTgt spid="27"/>
                                            </p:tgtEl>
                                            <p:attrNameLst>
                                              <p:attrName>ppt_h</p:attrName>
                                            </p:attrNameLst>
                                          </p:cBhvr>
                                          <p:tavLst>
                                            <p:tav tm="0">
                                              <p:val>
                                                <p:fltVal val="0"/>
                                              </p:val>
                                            </p:tav>
                                            <p:tav tm="100000">
                                              <p:val>
                                                <p:strVal val="#ppt_h"/>
                                              </p:val>
                                            </p:tav>
                                          </p:tavLst>
                                        </p:anim>
                                        <p:animEffect transition="in" filter="fade">
                                          <p:cBhvr>
                                            <p:cTn id="105" dur="500"/>
                                            <p:tgtEl>
                                              <p:spTgt spid="27"/>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500" fill="hold"/>
                                            <p:tgtEl>
                                              <p:spTgt spid="28"/>
                                            </p:tgtEl>
                                            <p:attrNameLst>
                                              <p:attrName>ppt_w</p:attrName>
                                            </p:attrNameLst>
                                          </p:cBhvr>
                                          <p:tavLst>
                                            <p:tav tm="0">
                                              <p:val>
                                                <p:fltVal val="0"/>
                                              </p:val>
                                            </p:tav>
                                            <p:tav tm="100000">
                                              <p:val>
                                                <p:strVal val="#ppt_w"/>
                                              </p:val>
                                            </p:tav>
                                          </p:tavLst>
                                        </p:anim>
                                        <p:anim calcmode="lin" valueType="num">
                                          <p:cBhvr>
                                            <p:cTn id="109" dur="500" fill="hold"/>
                                            <p:tgtEl>
                                              <p:spTgt spid="28"/>
                                            </p:tgtEl>
                                            <p:attrNameLst>
                                              <p:attrName>ppt_h</p:attrName>
                                            </p:attrNameLst>
                                          </p:cBhvr>
                                          <p:tavLst>
                                            <p:tav tm="0">
                                              <p:val>
                                                <p:fltVal val="0"/>
                                              </p:val>
                                            </p:tav>
                                            <p:tav tm="100000">
                                              <p:val>
                                                <p:strVal val="#ppt_h"/>
                                              </p:val>
                                            </p:tav>
                                          </p:tavLst>
                                        </p:anim>
                                        <p:animEffect transition="in" filter="fade">
                                          <p:cBhvr>
                                            <p:cTn id="110" dur="500"/>
                                            <p:tgtEl>
                                              <p:spTgt spid="28"/>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cBhvr>
                                            <p:cTn id="113" dur="500" fill="hold"/>
                                            <p:tgtEl>
                                              <p:spTgt spid="29"/>
                                            </p:tgtEl>
                                            <p:attrNameLst>
                                              <p:attrName>ppt_w</p:attrName>
                                            </p:attrNameLst>
                                          </p:cBhvr>
                                          <p:tavLst>
                                            <p:tav tm="0">
                                              <p:val>
                                                <p:fltVal val="0"/>
                                              </p:val>
                                            </p:tav>
                                            <p:tav tm="100000">
                                              <p:val>
                                                <p:strVal val="#ppt_w"/>
                                              </p:val>
                                            </p:tav>
                                          </p:tavLst>
                                        </p:anim>
                                        <p:anim calcmode="lin" valueType="num">
                                          <p:cBhvr>
                                            <p:cTn id="114" dur="500" fill="hold"/>
                                            <p:tgtEl>
                                              <p:spTgt spid="29"/>
                                            </p:tgtEl>
                                            <p:attrNameLst>
                                              <p:attrName>ppt_h</p:attrName>
                                            </p:attrNameLst>
                                          </p:cBhvr>
                                          <p:tavLst>
                                            <p:tav tm="0">
                                              <p:val>
                                                <p:fltVal val="0"/>
                                              </p:val>
                                            </p:tav>
                                            <p:tav tm="100000">
                                              <p:val>
                                                <p:strVal val="#ppt_h"/>
                                              </p:val>
                                            </p:tav>
                                          </p:tavLst>
                                        </p:anim>
                                        <p:animEffect transition="in" filter="fade">
                                          <p:cBhvr>
                                            <p:cTn id="115" dur="500"/>
                                            <p:tgtEl>
                                              <p:spTgt spid="29"/>
                                            </p:tgtEl>
                                          </p:cBhvr>
                                        </p:animEffect>
                                      </p:childTnLst>
                                    </p:cTn>
                                  </p:par>
                                </p:childTnLst>
                              </p:cTn>
                            </p:par>
                            <p:par>
                              <p:cTn id="116" fill="hold">
                                <p:stCondLst>
                                  <p:cond delay="2250"/>
                                </p:stCondLst>
                                <p:childTnLst>
                                  <p:par>
                                    <p:cTn id="117" presetID="2" presetClass="entr" presetSubtype="8" fill="hold" grpId="0" nodeType="afterEffect" p14:presetBounceEnd="60000">
                                      <p:stCondLst>
                                        <p:cond delay="0"/>
                                      </p:stCondLst>
                                      <p:childTnLst>
                                        <p:set>
                                          <p:cBhvr>
                                            <p:cTn id="118" dur="1" fill="hold">
                                              <p:stCondLst>
                                                <p:cond delay="0"/>
                                              </p:stCondLst>
                                            </p:cTn>
                                            <p:tgtEl>
                                              <p:spTgt spid="30"/>
                                            </p:tgtEl>
                                            <p:attrNameLst>
                                              <p:attrName>style.visibility</p:attrName>
                                            </p:attrNameLst>
                                          </p:cBhvr>
                                          <p:to>
                                            <p:strVal val="visible"/>
                                          </p:to>
                                        </p:set>
                                        <p:anim calcmode="lin" valueType="num" p14:bounceEnd="60000">
                                          <p:cBhvr additive="base">
                                            <p:cTn id="119" dur="500" fill="hold"/>
                                            <p:tgtEl>
                                              <p:spTgt spid="30"/>
                                            </p:tgtEl>
                                            <p:attrNameLst>
                                              <p:attrName>ppt_x</p:attrName>
                                            </p:attrNameLst>
                                          </p:cBhvr>
                                          <p:tavLst>
                                            <p:tav tm="0">
                                              <p:val>
                                                <p:strVal val="0-#ppt_w/2"/>
                                              </p:val>
                                            </p:tav>
                                            <p:tav tm="100000">
                                              <p:val>
                                                <p:strVal val="#ppt_x"/>
                                              </p:val>
                                            </p:tav>
                                          </p:tavLst>
                                        </p:anim>
                                        <p:anim calcmode="lin" valueType="num" p14:bounceEnd="60000">
                                          <p:cBhvr additive="base">
                                            <p:cTn id="120" dur="500" fill="hold"/>
                                            <p:tgtEl>
                                              <p:spTgt spid="30"/>
                                            </p:tgtEl>
                                            <p:attrNameLst>
                                              <p:attrName>ppt_y</p:attrName>
                                            </p:attrNameLst>
                                          </p:cBhvr>
                                          <p:tavLst>
                                            <p:tav tm="0">
                                              <p:val>
                                                <p:strVal val="#ppt_y"/>
                                              </p:val>
                                            </p:tav>
                                            <p:tav tm="100000">
                                              <p:val>
                                                <p:strVal val="#ppt_y"/>
                                              </p:val>
                                            </p:tav>
                                          </p:tavLst>
                                        </p:anim>
                                      </p:childTnLst>
                                    </p:cTn>
                                  </p:par>
                                </p:childTnLst>
                              </p:cTn>
                            </p:par>
                            <p:par>
                              <p:cTn id="121" fill="hold">
                                <p:stCondLst>
                                  <p:cond delay="2750"/>
                                </p:stCondLst>
                                <p:childTnLst>
                                  <p:par>
                                    <p:cTn id="122" presetID="2" presetClass="entr" presetSubtype="8" fill="hold" grpId="0" nodeType="afterEffect" p14:presetBounceEnd="60000">
                                      <p:stCondLst>
                                        <p:cond delay="0"/>
                                      </p:stCondLst>
                                      <p:childTnLst>
                                        <p:set>
                                          <p:cBhvr>
                                            <p:cTn id="123" dur="1" fill="hold">
                                              <p:stCondLst>
                                                <p:cond delay="0"/>
                                              </p:stCondLst>
                                            </p:cTn>
                                            <p:tgtEl>
                                              <p:spTgt spid="31"/>
                                            </p:tgtEl>
                                            <p:attrNameLst>
                                              <p:attrName>style.visibility</p:attrName>
                                            </p:attrNameLst>
                                          </p:cBhvr>
                                          <p:to>
                                            <p:strVal val="visible"/>
                                          </p:to>
                                        </p:set>
                                        <p:anim calcmode="lin" valueType="num" p14:bounceEnd="60000">
                                          <p:cBhvr additive="base">
                                            <p:cTn id="124" dur="500" fill="hold"/>
                                            <p:tgtEl>
                                              <p:spTgt spid="31"/>
                                            </p:tgtEl>
                                            <p:attrNameLst>
                                              <p:attrName>ppt_x</p:attrName>
                                            </p:attrNameLst>
                                          </p:cBhvr>
                                          <p:tavLst>
                                            <p:tav tm="0">
                                              <p:val>
                                                <p:strVal val="0-#ppt_w/2"/>
                                              </p:val>
                                            </p:tav>
                                            <p:tav tm="100000">
                                              <p:val>
                                                <p:strVal val="#ppt_x"/>
                                              </p:val>
                                            </p:tav>
                                          </p:tavLst>
                                        </p:anim>
                                        <p:anim calcmode="lin" valueType="num" p14:bounceEnd="60000">
                                          <p:cBhvr additive="base">
                                            <p:cTn id="125"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 calcmode="lin" valueType="num">
                                          <p:cBhvr>
                                            <p:cTn id="9" dur="750" fill="hold"/>
                                            <p:tgtEl>
                                              <p:spTgt spid="11"/>
                                            </p:tgtEl>
                                            <p:attrNameLst>
                                              <p:attrName>style.rotation</p:attrName>
                                            </p:attrNameLst>
                                          </p:cBhvr>
                                          <p:tavLst>
                                            <p:tav tm="0">
                                              <p:val>
                                                <p:fltVal val="90"/>
                                              </p:val>
                                            </p:tav>
                                            <p:tav tm="100000">
                                              <p:val>
                                                <p:fltVal val="0"/>
                                              </p:val>
                                            </p:tav>
                                          </p:tavLst>
                                        </p:anim>
                                        <p:animEffect transition="in" filter="fade">
                                          <p:cBhvr>
                                            <p:cTn id="10" dur="750"/>
                                            <p:tgtEl>
                                              <p:spTgt spid="11"/>
                                            </p:tgtEl>
                                          </p:cBhvr>
                                        </p:animEffect>
                                      </p:childTnLst>
                                    </p:cTn>
                                  </p:par>
                                  <p:par>
                                    <p:cTn id="11" presetID="31"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fltVal val="0"/>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anim calcmode="lin" valueType="num">
                                          <p:cBhvr>
                                            <p:cTn id="15" dur="750" fill="hold"/>
                                            <p:tgtEl>
                                              <p:spTgt spid="7"/>
                                            </p:tgtEl>
                                            <p:attrNameLst>
                                              <p:attrName>style.rotation</p:attrName>
                                            </p:attrNameLst>
                                          </p:cBhvr>
                                          <p:tavLst>
                                            <p:tav tm="0">
                                              <p:val>
                                                <p:fltVal val="90"/>
                                              </p:val>
                                            </p:tav>
                                            <p:tav tm="100000">
                                              <p:val>
                                                <p:fltVal val="0"/>
                                              </p:val>
                                            </p:tav>
                                          </p:tavLst>
                                        </p:anim>
                                        <p:animEffect transition="in" filter="fade">
                                          <p:cBhvr>
                                            <p:cTn id="16" dur="750"/>
                                            <p:tgtEl>
                                              <p:spTgt spid="7"/>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 calcmode="lin" valueType="num">
                                          <p:cBhvr>
                                            <p:cTn id="21" dur="750" fill="hold"/>
                                            <p:tgtEl>
                                              <p:spTgt spid="10"/>
                                            </p:tgtEl>
                                            <p:attrNameLst>
                                              <p:attrName>style.rotation</p:attrName>
                                            </p:attrNameLst>
                                          </p:cBhvr>
                                          <p:tavLst>
                                            <p:tav tm="0">
                                              <p:val>
                                                <p:fltVal val="90"/>
                                              </p:val>
                                            </p:tav>
                                            <p:tav tm="100000">
                                              <p:val>
                                                <p:fltVal val="0"/>
                                              </p:val>
                                            </p:tav>
                                          </p:tavLst>
                                        </p:anim>
                                        <p:animEffect transition="in" filter="fade">
                                          <p:cBhvr>
                                            <p:cTn id="22" dur="750"/>
                                            <p:tgtEl>
                                              <p:spTgt spid="10"/>
                                            </p:tgtEl>
                                          </p:cBhvr>
                                        </p:animEffect>
                                      </p:childTnLst>
                                    </p:cTn>
                                  </p:par>
                                  <p:par>
                                    <p:cTn id="23" presetID="31" presetClass="entr" presetSubtype="0" fill="hold" grpId="0" nodeType="withEffect">
                                      <p:stCondLst>
                                        <p:cond delay="750"/>
                                      </p:stCondLst>
                                      <p:childTnLst>
                                        <p:set>
                                          <p:cBhvr>
                                            <p:cTn id="24" dur="1" fill="hold">
                                              <p:stCondLst>
                                                <p:cond delay="0"/>
                                              </p:stCondLst>
                                            </p:cTn>
                                            <p:tgtEl>
                                              <p:spTgt spid="9"/>
                                            </p:tgtEl>
                                            <p:attrNameLst>
                                              <p:attrName>style.visibility</p:attrName>
                                            </p:attrNameLst>
                                          </p:cBhvr>
                                          <p:to>
                                            <p:strVal val="visible"/>
                                          </p:to>
                                        </p:set>
                                        <p:anim calcmode="lin" valueType="num">
                                          <p:cBhvr>
                                            <p:cTn id="25" dur="750" fill="hold"/>
                                            <p:tgtEl>
                                              <p:spTgt spid="9"/>
                                            </p:tgtEl>
                                            <p:attrNameLst>
                                              <p:attrName>ppt_w</p:attrName>
                                            </p:attrNameLst>
                                          </p:cBhvr>
                                          <p:tavLst>
                                            <p:tav tm="0">
                                              <p:val>
                                                <p:fltVal val="0"/>
                                              </p:val>
                                            </p:tav>
                                            <p:tav tm="100000">
                                              <p:val>
                                                <p:strVal val="#ppt_w"/>
                                              </p:val>
                                            </p:tav>
                                          </p:tavLst>
                                        </p:anim>
                                        <p:anim calcmode="lin" valueType="num">
                                          <p:cBhvr>
                                            <p:cTn id="26" dur="750" fill="hold"/>
                                            <p:tgtEl>
                                              <p:spTgt spid="9"/>
                                            </p:tgtEl>
                                            <p:attrNameLst>
                                              <p:attrName>ppt_h</p:attrName>
                                            </p:attrNameLst>
                                          </p:cBhvr>
                                          <p:tavLst>
                                            <p:tav tm="0">
                                              <p:val>
                                                <p:fltVal val="0"/>
                                              </p:val>
                                            </p:tav>
                                            <p:tav tm="100000">
                                              <p:val>
                                                <p:strVal val="#ppt_h"/>
                                              </p:val>
                                            </p:tav>
                                          </p:tavLst>
                                        </p:anim>
                                        <p:anim calcmode="lin" valueType="num">
                                          <p:cBhvr>
                                            <p:cTn id="27" dur="750" fill="hold"/>
                                            <p:tgtEl>
                                              <p:spTgt spid="9"/>
                                            </p:tgtEl>
                                            <p:attrNameLst>
                                              <p:attrName>style.rotation</p:attrName>
                                            </p:attrNameLst>
                                          </p:cBhvr>
                                          <p:tavLst>
                                            <p:tav tm="0">
                                              <p:val>
                                                <p:fltVal val="90"/>
                                              </p:val>
                                            </p:tav>
                                            <p:tav tm="100000">
                                              <p:val>
                                                <p:fltVal val="0"/>
                                              </p:val>
                                            </p:tav>
                                          </p:tavLst>
                                        </p:anim>
                                        <p:animEffect transition="in" filter="fade">
                                          <p:cBhvr>
                                            <p:cTn id="28" dur="750"/>
                                            <p:tgtEl>
                                              <p:spTgt spid="9"/>
                                            </p:tgtEl>
                                          </p:cBhvr>
                                        </p:animEffect>
                                      </p:childTnLst>
                                    </p:cTn>
                                  </p:par>
                                  <p:par>
                                    <p:cTn id="29" presetID="31" presetClass="entr" presetSubtype="0" fill="hold" grpId="0" nodeType="withEffect">
                                      <p:stCondLst>
                                        <p:cond delay="1000"/>
                                      </p:stCondLst>
                                      <p:childTnLst>
                                        <p:set>
                                          <p:cBhvr>
                                            <p:cTn id="30" dur="1" fill="hold">
                                              <p:stCondLst>
                                                <p:cond delay="0"/>
                                              </p:stCondLst>
                                            </p:cTn>
                                            <p:tgtEl>
                                              <p:spTgt spid="8"/>
                                            </p:tgtEl>
                                            <p:attrNameLst>
                                              <p:attrName>style.visibility</p:attrName>
                                            </p:attrNameLst>
                                          </p:cBhvr>
                                          <p:to>
                                            <p:strVal val="visible"/>
                                          </p:to>
                                        </p:set>
                                        <p:anim calcmode="lin" valueType="num">
                                          <p:cBhvr>
                                            <p:cTn id="31" dur="750" fill="hold"/>
                                            <p:tgtEl>
                                              <p:spTgt spid="8"/>
                                            </p:tgtEl>
                                            <p:attrNameLst>
                                              <p:attrName>ppt_w</p:attrName>
                                            </p:attrNameLst>
                                          </p:cBhvr>
                                          <p:tavLst>
                                            <p:tav tm="0">
                                              <p:val>
                                                <p:fltVal val="0"/>
                                              </p:val>
                                            </p:tav>
                                            <p:tav tm="100000">
                                              <p:val>
                                                <p:strVal val="#ppt_w"/>
                                              </p:val>
                                            </p:tav>
                                          </p:tavLst>
                                        </p:anim>
                                        <p:anim calcmode="lin" valueType="num">
                                          <p:cBhvr>
                                            <p:cTn id="32" dur="750" fill="hold"/>
                                            <p:tgtEl>
                                              <p:spTgt spid="8"/>
                                            </p:tgtEl>
                                            <p:attrNameLst>
                                              <p:attrName>ppt_h</p:attrName>
                                            </p:attrNameLst>
                                          </p:cBhvr>
                                          <p:tavLst>
                                            <p:tav tm="0">
                                              <p:val>
                                                <p:fltVal val="0"/>
                                              </p:val>
                                            </p:tav>
                                            <p:tav tm="100000">
                                              <p:val>
                                                <p:strVal val="#ppt_h"/>
                                              </p:val>
                                            </p:tav>
                                          </p:tavLst>
                                        </p:anim>
                                        <p:anim calcmode="lin" valueType="num">
                                          <p:cBhvr>
                                            <p:cTn id="33" dur="750" fill="hold"/>
                                            <p:tgtEl>
                                              <p:spTgt spid="8"/>
                                            </p:tgtEl>
                                            <p:attrNameLst>
                                              <p:attrName>style.rotation</p:attrName>
                                            </p:attrNameLst>
                                          </p:cBhvr>
                                          <p:tavLst>
                                            <p:tav tm="0">
                                              <p:val>
                                                <p:fltVal val="90"/>
                                              </p:val>
                                            </p:tav>
                                            <p:tav tm="100000">
                                              <p:val>
                                                <p:fltVal val="0"/>
                                              </p:val>
                                            </p:tav>
                                          </p:tavLst>
                                        </p:anim>
                                        <p:animEffect transition="in" filter="fade">
                                          <p:cBhvr>
                                            <p:cTn id="34" dur="750"/>
                                            <p:tgtEl>
                                              <p:spTgt spid="8"/>
                                            </p:tgtEl>
                                          </p:cBhvr>
                                        </p:animEffect>
                                      </p:childTnLst>
                                    </p:cTn>
                                  </p:par>
                                </p:childTnLst>
                              </p:cTn>
                            </p:par>
                            <p:par>
                              <p:cTn id="35" fill="hold">
                                <p:stCondLst>
                                  <p:cond delay="1750"/>
                                </p:stCondLst>
                                <p:childTnLst>
                                  <p:par>
                                    <p:cTn id="36" presetID="53" presetClass="entr" presetSubtype="16"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animEffect transition="in" filter="fade">
                                          <p:cBhvr>
                                            <p:cTn id="60" dur="500"/>
                                            <p:tgtEl>
                                              <p:spTgt spid="1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fltVal val="0"/>
                                              </p:val>
                                            </p:tav>
                                            <p:tav tm="100000">
                                              <p:val>
                                                <p:strVal val="#ppt_w"/>
                                              </p:val>
                                            </p:tav>
                                          </p:tavLst>
                                        </p:anim>
                                        <p:anim calcmode="lin" valueType="num">
                                          <p:cBhvr>
                                            <p:cTn id="69" dur="500" fill="hold"/>
                                            <p:tgtEl>
                                              <p:spTgt spid="20"/>
                                            </p:tgtEl>
                                            <p:attrNameLst>
                                              <p:attrName>ppt_h</p:attrName>
                                            </p:attrNameLst>
                                          </p:cBhvr>
                                          <p:tavLst>
                                            <p:tav tm="0">
                                              <p:val>
                                                <p:fltVal val="0"/>
                                              </p:val>
                                            </p:tav>
                                            <p:tav tm="100000">
                                              <p:val>
                                                <p:strVal val="#ppt_h"/>
                                              </p:val>
                                            </p:tav>
                                          </p:tavLst>
                                        </p:anim>
                                        <p:animEffect transition="in" filter="fade">
                                          <p:cBhvr>
                                            <p:cTn id="70" dur="500"/>
                                            <p:tgtEl>
                                              <p:spTgt spid="2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500" fill="hold"/>
                                            <p:tgtEl>
                                              <p:spTgt spid="22"/>
                                            </p:tgtEl>
                                            <p:attrNameLst>
                                              <p:attrName>ppt_w</p:attrName>
                                            </p:attrNameLst>
                                          </p:cBhvr>
                                          <p:tavLst>
                                            <p:tav tm="0">
                                              <p:val>
                                                <p:fltVal val="0"/>
                                              </p:val>
                                            </p:tav>
                                            <p:tav tm="100000">
                                              <p:val>
                                                <p:strVal val="#ppt_w"/>
                                              </p:val>
                                            </p:tav>
                                          </p:tavLst>
                                        </p:anim>
                                        <p:anim calcmode="lin" valueType="num">
                                          <p:cBhvr>
                                            <p:cTn id="79" dur="500" fill="hold"/>
                                            <p:tgtEl>
                                              <p:spTgt spid="22"/>
                                            </p:tgtEl>
                                            <p:attrNameLst>
                                              <p:attrName>ppt_h</p:attrName>
                                            </p:attrNameLst>
                                          </p:cBhvr>
                                          <p:tavLst>
                                            <p:tav tm="0">
                                              <p:val>
                                                <p:fltVal val="0"/>
                                              </p:val>
                                            </p:tav>
                                            <p:tav tm="100000">
                                              <p:val>
                                                <p:strVal val="#ppt_h"/>
                                              </p:val>
                                            </p:tav>
                                          </p:tavLst>
                                        </p:anim>
                                        <p:animEffect transition="in" filter="fade">
                                          <p:cBhvr>
                                            <p:cTn id="80" dur="500"/>
                                            <p:tgtEl>
                                              <p:spTgt spid="2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p:cTn id="83" dur="500" fill="hold"/>
                                            <p:tgtEl>
                                              <p:spTgt spid="23"/>
                                            </p:tgtEl>
                                            <p:attrNameLst>
                                              <p:attrName>ppt_w</p:attrName>
                                            </p:attrNameLst>
                                          </p:cBhvr>
                                          <p:tavLst>
                                            <p:tav tm="0">
                                              <p:val>
                                                <p:fltVal val="0"/>
                                              </p:val>
                                            </p:tav>
                                            <p:tav tm="100000">
                                              <p:val>
                                                <p:strVal val="#ppt_w"/>
                                              </p:val>
                                            </p:tav>
                                          </p:tavLst>
                                        </p:anim>
                                        <p:anim calcmode="lin" valueType="num">
                                          <p:cBhvr>
                                            <p:cTn id="84" dur="500" fill="hold"/>
                                            <p:tgtEl>
                                              <p:spTgt spid="23"/>
                                            </p:tgtEl>
                                            <p:attrNameLst>
                                              <p:attrName>ppt_h</p:attrName>
                                            </p:attrNameLst>
                                          </p:cBhvr>
                                          <p:tavLst>
                                            <p:tav tm="0">
                                              <p:val>
                                                <p:fltVal val="0"/>
                                              </p:val>
                                            </p:tav>
                                            <p:tav tm="100000">
                                              <p:val>
                                                <p:strVal val="#ppt_h"/>
                                              </p:val>
                                            </p:tav>
                                          </p:tavLst>
                                        </p:anim>
                                        <p:animEffect transition="in" filter="fade">
                                          <p:cBhvr>
                                            <p:cTn id="85" dur="500"/>
                                            <p:tgtEl>
                                              <p:spTgt spid="23"/>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p:cTn id="88" dur="500" fill="hold"/>
                                            <p:tgtEl>
                                              <p:spTgt spid="24"/>
                                            </p:tgtEl>
                                            <p:attrNameLst>
                                              <p:attrName>ppt_w</p:attrName>
                                            </p:attrNameLst>
                                          </p:cBhvr>
                                          <p:tavLst>
                                            <p:tav tm="0">
                                              <p:val>
                                                <p:fltVal val="0"/>
                                              </p:val>
                                            </p:tav>
                                            <p:tav tm="100000">
                                              <p:val>
                                                <p:strVal val="#ppt_w"/>
                                              </p:val>
                                            </p:tav>
                                          </p:tavLst>
                                        </p:anim>
                                        <p:anim calcmode="lin" valueType="num">
                                          <p:cBhvr>
                                            <p:cTn id="89" dur="500" fill="hold"/>
                                            <p:tgtEl>
                                              <p:spTgt spid="24"/>
                                            </p:tgtEl>
                                            <p:attrNameLst>
                                              <p:attrName>ppt_h</p:attrName>
                                            </p:attrNameLst>
                                          </p:cBhvr>
                                          <p:tavLst>
                                            <p:tav tm="0">
                                              <p:val>
                                                <p:fltVal val="0"/>
                                              </p:val>
                                            </p:tav>
                                            <p:tav tm="100000">
                                              <p:val>
                                                <p:strVal val="#ppt_h"/>
                                              </p:val>
                                            </p:tav>
                                          </p:tavLst>
                                        </p:anim>
                                        <p:animEffect transition="in" filter="fade">
                                          <p:cBhvr>
                                            <p:cTn id="90" dur="500"/>
                                            <p:tgtEl>
                                              <p:spTgt spid="24"/>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p:cTn id="93" dur="500" fill="hold"/>
                                            <p:tgtEl>
                                              <p:spTgt spid="25"/>
                                            </p:tgtEl>
                                            <p:attrNameLst>
                                              <p:attrName>ppt_w</p:attrName>
                                            </p:attrNameLst>
                                          </p:cBhvr>
                                          <p:tavLst>
                                            <p:tav tm="0">
                                              <p:val>
                                                <p:fltVal val="0"/>
                                              </p:val>
                                            </p:tav>
                                            <p:tav tm="100000">
                                              <p:val>
                                                <p:strVal val="#ppt_w"/>
                                              </p:val>
                                            </p:tav>
                                          </p:tavLst>
                                        </p:anim>
                                        <p:anim calcmode="lin" valueType="num">
                                          <p:cBhvr>
                                            <p:cTn id="94" dur="500" fill="hold"/>
                                            <p:tgtEl>
                                              <p:spTgt spid="25"/>
                                            </p:tgtEl>
                                            <p:attrNameLst>
                                              <p:attrName>ppt_h</p:attrName>
                                            </p:attrNameLst>
                                          </p:cBhvr>
                                          <p:tavLst>
                                            <p:tav tm="0">
                                              <p:val>
                                                <p:fltVal val="0"/>
                                              </p:val>
                                            </p:tav>
                                            <p:tav tm="100000">
                                              <p:val>
                                                <p:strVal val="#ppt_h"/>
                                              </p:val>
                                            </p:tav>
                                          </p:tavLst>
                                        </p:anim>
                                        <p:animEffect transition="in" filter="fade">
                                          <p:cBhvr>
                                            <p:cTn id="95" dur="500"/>
                                            <p:tgtEl>
                                              <p:spTgt spid="25"/>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anim calcmode="lin" valueType="num">
                                          <p:cBhvr>
                                            <p:cTn id="98" dur="500" fill="hold"/>
                                            <p:tgtEl>
                                              <p:spTgt spid="26"/>
                                            </p:tgtEl>
                                            <p:attrNameLst>
                                              <p:attrName>ppt_w</p:attrName>
                                            </p:attrNameLst>
                                          </p:cBhvr>
                                          <p:tavLst>
                                            <p:tav tm="0">
                                              <p:val>
                                                <p:fltVal val="0"/>
                                              </p:val>
                                            </p:tav>
                                            <p:tav tm="100000">
                                              <p:val>
                                                <p:strVal val="#ppt_w"/>
                                              </p:val>
                                            </p:tav>
                                          </p:tavLst>
                                        </p:anim>
                                        <p:anim calcmode="lin" valueType="num">
                                          <p:cBhvr>
                                            <p:cTn id="99" dur="500" fill="hold"/>
                                            <p:tgtEl>
                                              <p:spTgt spid="26"/>
                                            </p:tgtEl>
                                            <p:attrNameLst>
                                              <p:attrName>ppt_h</p:attrName>
                                            </p:attrNameLst>
                                          </p:cBhvr>
                                          <p:tavLst>
                                            <p:tav tm="0">
                                              <p:val>
                                                <p:fltVal val="0"/>
                                              </p:val>
                                            </p:tav>
                                            <p:tav tm="100000">
                                              <p:val>
                                                <p:strVal val="#ppt_h"/>
                                              </p:val>
                                            </p:tav>
                                          </p:tavLst>
                                        </p:anim>
                                        <p:animEffect transition="in" filter="fade">
                                          <p:cBhvr>
                                            <p:cTn id="100" dur="500"/>
                                            <p:tgtEl>
                                              <p:spTgt spid="26"/>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p:cTn id="103" dur="500" fill="hold"/>
                                            <p:tgtEl>
                                              <p:spTgt spid="27"/>
                                            </p:tgtEl>
                                            <p:attrNameLst>
                                              <p:attrName>ppt_w</p:attrName>
                                            </p:attrNameLst>
                                          </p:cBhvr>
                                          <p:tavLst>
                                            <p:tav tm="0">
                                              <p:val>
                                                <p:fltVal val="0"/>
                                              </p:val>
                                            </p:tav>
                                            <p:tav tm="100000">
                                              <p:val>
                                                <p:strVal val="#ppt_w"/>
                                              </p:val>
                                            </p:tav>
                                          </p:tavLst>
                                        </p:anim>
                                        <p:anim calcmode="lin" valueType="num">
                                          <p:cBhvr>
                                            <p:cTn id="104" dur="500" fill="hold"/>
                                            <p:tgtEl>
                                              <p:spTgt spid="27"/>
                                            </p:tgtEl>
                                            <p:attrNameLst>
                                              <p:attrName>ppt_h</p:attrName>
                                            </p:attrNameLst>
                                          </p:cBhvr>
                                          <p:tavLst>
                                            <p:tav tm="0">
                                              <p:val>
                                                <p:fltVal val="0"/>
                                              </p:val>
                                            </p:tav>
                                            <p:tav tm="100000">
                                              <p:val>
                                                <p:strVal val="#ppt_h"/>
                                              </p:val>
                                            </p:tav>
                                          </p:tavLst>
                                        </p:anim>
                                        <p:animEffect transition="in" filter="fade">
                                          <p:cBhvr>
                                            <p:cTn id="105" dur="500"/>
                                            <p:tgtEl>
                                              <p:spTgt spid="27"/>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500" fill="hold"/>
                                            <p:tgtEl>
                                              <p:spTgt spid="28"/>
                                            </p:tgtEl>
                                            <p:attrNameLst>
                                              <p:attrName>ppt_w</p:attrName>
                                            </p:attrNameLst>
                                          </p:cBhvr>
                                          <p:tavLst>
                                            <p:tav tm="0">
                                              <p:val>
                                                <p:fltVal val="0"/>
                                              </p:val>
                                            </p:tav>
                                            <p:tav tm="100000">
                                              <p:val>
                                                <p:strVal val="#ppt_w"/>
                                              </p:val>
                                            </p:tav>
                                          </p:tavLst>
                                        </p:anim>
                                        <p:anim calcmode="lin" valueType="num">
                                          <p:cBhvr>
                                            <p:cTn id="109" dur="500" fill="hold"/>
                                            <p:tgtEl>
                                              <p:spTgt spid="28"/>
                                            </p:tgtEl>
                                            <p:attrNameLst>
                                              <p:attrName>ppt_h</p:attrName>
                                            </p:attrNameLst>
                                          </p:cBhvr>
                                          <p:tavLst>
                                            <p:tav tm="0">
                                              <p:val>
                                                <p:fltVal val="0"/>
                                              </p:val>
                                            </p:tav>
                                            <p:tav tm="100000">
                                              <p:val>
                                                <p:strVal val="#ppt_h"/>
                                              </p:val>
                                            </p:tav>
                                          </p:tavLst>
                                        </p:anim>
                                        <p:animEffect transition="in" filter="fade">
                                          <p:cBhvr>
                                            <p:cTn id="110" dur="500"/>
                                            <p:tgtEl>
                                              <p:spTgt spid="28"/>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cBhvr>
                                            <p:cTn id="113" dur="500" fill="hold"/>
                                            <p:tgtEl>
                                              <p:spTgt spid="29"/>
                                            </p:tgtEl>
                                            <p:attrNameLst>
                                              <p:attrName>ppt_w</p:attrName>
                                            </p:attrNameLst>
                                          </p:cBhvr>
                                          <p:tavLst>
                                            <p:tav tm="0">
                                              <p:val>
                                                <p:fltVal val="0"/>
                                              </p:val>
                                            </p:tav>
                                            <p:tav tm="100000">
                                              <p:val>
                                                <p:strVal val="#ppt_w"/>
                                              </p:val>
                                            </p:tav>
                                          </p:tavLst>
                                        </p:anim>
                                        <p:anim calcmode="lin" valueType="num">
                                          <p:cBhvr>
                                            <p:cTn id="114" dur="500" fill="hold"/>
                                            <p:tgtEl>
                                              <p:spTgt spid="29"/>
                                            </p:tgtEl>
                                            <p:attrNameLst>
                                              <p:attrName>ppt_h</p:attrName>
                                            </p:attrNameLst>
                                          </p:cBhvr>
                                          <p:tavLst>
                                            <p:tav tm="0">
                                              <p:val>
                                                <p:fltVal val="0"/>
                                              </p:val>
                                            </p:tav>
                                            <p:tav tm="100000">
                                              <p:val>
                                                <p:strVal val="#ppt_h"/>
                                              </p:val>
                                            </p:tav>
                                          </p:tavLst>
                                        </p:anim>
                                        <p:animEffect transition="in" filter="fade">
                                          <p:cBhvr>
                                            <p:cTn id="115" dur="500"/>
                                            <p:tgtEl>
                                              <p:spTgt spid="29"/>
                                            </p:tgtEl>
                                          </p:cBhvr>
                                        </p:animEffect>
                                      </p:childTnLst>
                                    </p:cTn>
                                  </p:par>
                                </p:childTnLst>
                              </p:cTn>
                            </p:par>
                            <p:par>
                              <p:cTn id="116" fill="hold">
                                <p:stCondLst>
                                  <p:cond delay="2250"/>
                                </p:stCondLst>
                                <p:childTnLst>
                                  <p:par>
                                    <p:cTn id="117" presetID="2" presetClass="entr" presetSubtype="8" fill="hold" grpId="0" nodeType="afterEffect">
                                      <p:stCondLst>
                                        <p:cond delay="0"/>
                                      </p:stCondLst>
                                      <p:childTnLst>
                                        <p:set>
                                          <p:cBhvr>
                                            <p:cTn id="118" dur="1" fill="hold">
                                              <p:stCondLst>
                                                <p:cond delay="0"/>
                                              </p:stCondLst>
                                            </p:cTn>
                                            <p:tgtEl>
                                              <p:spTgt spid="30"/>
                                            </p:tgtEl>
                                            <p:attrNameLst>
                                              <p:attrName>style.visibility</p:attrName>
                                            </p:attrNameLst>
                                          </p:cBhvr>
                                          <p:to>
                                            <p:strVal val="visible"/>
                                          </p:to>
                                        </p:set>
                                        <p:anim calcmode="lin" valueType="num">
                                          <p:cBhvr additive="base">
                                            <p:cTn id="119" dur="500" fill="hold"/>
                                            <p:tgtEl>
                                              <p:spTgt spid="30"/>
                                            </p:tgtEl>
                                            <p:attrNameLst>
                                              <p:attrName>ppt_x</p:attrName>
                                            </p:attrNameLst>
                                          </p:cBhvr>
                                          <p:tavLst>
                                            <p:tav tm="0">
                                              <p:val>
                                                <p:strVal val="0-#ppt_w/2"/>
                                              </p:val>
                                            </p:tav>
                                            <p:tav tm="100000">
                                              <p:val>
                                                <p:strVal val="#ppt_x"/>
                                              </p:val>
                                            </p:tav>
                                          </p:tavLst>
                                        </p:anim>
                                        <p:anim calcmode="lin" valueType="num">
                                          <p:cBhvr additive="base">
                                            <p:cTn id="120" dur="500" fill="hold"/>
                                            <p:tgtEl>
                                              <p:spTgt spid="30"/>
                                            </p:tgtEl>
                                            <p:attrNameLst>
                                              <p:attrName>ppt_y</p:attrName>
                                            </p:attrNameLst>
                                          </p:cBhvr>
                                          <p:tavLst>
                                            <p:tav tm="0">
                                              <p:val>
                                                <p:strVal val="#ppt_y"/>
                                              </p:val>
                                            </p:tav>
                                            <p:tav tm="100000">
                                              <p:val>
                                                <p:strVal val="#ppt_y"/>
                                              </p:val>
                                            </p:tav>
                                          </p:tavLst>
                                        </p:anim>
                                      </p:childTnLst>
                                    </p:cTn>
                                  </p:par>
                                </p:childTnLst>
                              </p:cTn>
                            </p:par>
                            <p:par>
                              <p:cTn id="121" fill="hold">
                                <p:stCondLst>
                                  <p:cond delay="2750"/>
                                </p:stCondLst>
                                <p:childTnLst>
                                  <p:par>
                                    <p:cTn id="122" presetID="2" presetClass="entr" presetSubtype="8" fill="hold" grpId="0" nodeType="afterEffect">
                                      <p:stCondLst>
                                        <p:cond delay="0"/>
                                      </p:stCondLst>
                                      <p:childTnLst>
                                        <p:set>
                                          <p:cBhvr>
                                            <p:cTn id="123" dur="1" fill="hold">
                                              <p:stCondLst>
                                                <p:cond delay="0"/>
                                              </p:stCondLst>
                                            </p:cTn>
                                            <p:tgtEl>
                                              <p:spTgt spid="31"/>
                                            </p:tgtEl>
                                            <p:attrNameLst>
                                              <p:attrName>style.visibility</p:attrName>
                                            </p:attrNameLst>
                                          </p:cBhvr>
                                          <p:to>
                                            <p:strVal val="visible"/>
                                          </p:to>
                                        </p:set>
                                        <p:anim calcmode="lin" valueType="num">
                                          <p:cBhvr additive="base">
                                            <p:cTn id="124" dur="500" fill="hold"/>
                                            <p:tgtEl>
                                              <p:spTgt spid="31"/>
                                            </p:tgtEl>
                                            <p:attrNameLst>
                                              <p:attrName>ppt_x</p:attrName>
                                            </p:attrNameLst>
                                          </p:cBhvr>
                                          <p:tavLst>
                                            <p:tav tm="0">
                                              <p:val>
                                                <p:strVal val="0-#ppt_w/2"/>
                                              </p:val>
                                            </p:tav>
                                            <p:tav tm="100000">
                                              <p:val>
                                                <p:strVal val="#ppt_x"/>
                                              </p:val>
                                            </p:tav>
                                          </p:tavLst>
                                        </p:anim>
                                        <p:anim calcmode="lin" valueType="num">
                                          <p:cBhvr additive="base">
                                            <p:cTn id="125"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Fishbone Diagram</a:t>
            </a:r>
          </a:p>
        </p:txBody>
      </p:sp>
      <p:sp>
        <p:nvSpPr>
          <p:cNvPr id="4" name="Freeform 12"/>
          <p:cNvSpPr>
            <a:spLocks/>
          </p:cNvSpPr>
          <p:nvPr/>
        </p:nvSpPr>
        <p:spPr bwMode="auto">
          <a:xfrm>
            <a:off x="592138" y="3361418"/>
            <a:ext cx="10086975" cy="1171575"/>
          </a:xfrm>
          <a:custGeom>
            <a:avLst/>
            <a:gdLst>
              <a:gd name="T0" fmla="*/ 98 w 6354"/>
              <a:gd name="T1" fmla="*/ 408 h 738"/>
              <a:gd name="T2" fmla="*/ 190 w 6354"/>
              <a:gd name="T3" fmla="*/ 408 h 738"/>
              <a:gd name="T4" fmla="*/ 0 w 6354"/>
              <a:gd name="T5" fmla="*/ 738 h 738"/>
              <a:gd name="T6" fmla="*/ 89 w 6354"/>
              <a:gd name="T7" fmla="*/ 738 h 738"/>
              <a:gd name="T8" fmla="*/ 279 w 6354"/>
              <a:gd name="T9" fmla="*/ 408 h 738"/>
              <a:gd name="T10" fmla="*/ 368 w 6354"/>
              <a:gd name="T11" fmla="*/ 408 h 738"/>
              <a:gd name="T12" fmla="*/ 178 w 6354"/>
              <a:gd name="T13" fmla="*/ 738 h 738"/>
              <a:gd name="T14" fmla="*/ 267 w 6354"/>
              <a:gd name="T15" fmla="*/ 738 h 738"/>
              <a:gd name="T16" fmla="*/ 457 w 6354"/>
              <a:gd name="T17" fmla="*/ 408 h 738"/>
              <a:gd name="T18" fmla="*/ 547 w 6354"/>
              <a:gd name="T19" fmla="*/ 408 h 738"/>
              <a:gd name="T20" fmla="*/ 356 w 6354"/>
              <a:gd name="T21" fmla="*/ 738 h 738"/>
              <a:gd name="T22" fmla="*/ 445 w 6354"/>
              <a:gd name="T23" fmla="*/ 738 h 738"/>
              <a:gd name="T24" fmla="*/ 636 w 6354"/>
              <a:gd name="T25" fmla="*/ 408 h 738"/>
              <a:gd name="T26" fmla="*/ 5716 w 6354"/>
              <a:gd name="T27" fmla="*/ 408 h 738"/>
              <a:gd name="T28" fmla="*/ 5716 w 6354"/>
              <a:gd name="T29" fmla="*/ 738 h 738"/>
              <a:gd name="T30" fmla="*/ 6354 w 6354"/>
              <a:gd name="T31" fmla="*/ 369 h 738"/>
              <a:gd name="T32" fmla="*/ 5716 w 6354"/>
              <a:gd name="T33" fmla="*/ 0 h 738"/>
              <a:gd name="T34" fmla="*/ 5716 w 6354"/>
              <a:gd name="T35" fmla="*/ 330 h 738"/>
              <a:gd name="T36" fmla="*/ 636 w 6354"/>
              <a:gd name="T37" fmla="*/ 330 h 738"/>
              <a:gd name="T38" fmla="*/ 445 w 6354"/>
              <a:gd name="T39" fmla="*/ 0 h 738"/>
              <a:gd name="T40" fmla="*/ 356 w 6354"/>
              <a:gd name="T41" fmla="*/ 0 h 738"/>
              <a:gd name="T42" fmla="*/ 547 w 6354"/>
              <a:gd name="T43" fmla="*/ 330 h 738"/>
              <a:gd name="T44" fmla="*/ 457 w 6354"/>
              <a:gd name="T45" fmla="*/ 330 h 738"/>
              <a:gd name="T46" fmla="*/ 267 w 6354"/>
              <a:gd name="T47" fmla="*/ 0 h 738"/>
              <a:gd name="T48" fmla="*/ 178 w 6354"/>
              <a:gd name="T49" fmla="*/ 0 h 738"/>
              <a:gd name="T50" fmla="*/ 368 w 6354"/>
              <a:gd name="T51" fmla="*/ 330 h 738"/>
              <a:gd name="T52" fmla="*/ 279 w 6354"/>
              <a:gd name="T53" fmla="*/ 330 h 738"/>
              <a:gd name="T54" fmla="*/ 89 w 6354"/>
              <a:gd name="T55" fmla="*/ 0 h 738"/>
              <a:gd name="T56" fmla="*/ 0 w 6354"/>
              <a:gd name="T57" fmla="*/ 0 h 738"/>
              <a:gd name="T58" fmla="*/ 190 w 6354"/>
              <a:gd name="T59" fmla="*/ 330 h 738"/>
              <a:gd name="T60" fmla="*/ 98 w 6354"/>
              <a:gd name="T61" fmla="*/ 330 h 738"/>
              <a:gd name="T62" fmla="*/ 98 w 6354"/>
              <a:gd name="T63" fmla="*/ 408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54" h="738">
                <a:moveTo>
                  <a:pt x="98" y="408"/>
                </a:moveTo>
                <a:lnTo>
                  <a:pt x="190" y="408"/>
                </a:lnTo>
                <a:lnTo>
                  <a:pt x="0" y="738"/>
                </a:lnTo>
                <a:lnTo>
                  <a:pt x="89" y="738"/>
                </a:lnTo>
                <a:lnTo>
                  <a:pt x="279" y="408"/>
                </a:lnTo>
                <a:lnTo>
                  <a:pt x="368" y="408"/>
                </a:lnTo>
                <a:lnTo>
                  <a:pt x="178" y="738"/>
                </a:lnTo>
                <a:lnTo>
                  <a:pt x="267" y="738"/>
                </a:lnTo>
                <a:lnTo>
                  <a:pt x="457" y="408"/>
                </a:lnTo>
                <a:lnTo>
                  <a:pt x="547" y="408"/>
                </a:lnTo>
                <a:lnTo>
                  <a:pt x="356" y="738"/>
                </a:lnTo>
                <a:lnTo>
                  <a:pt x="445" y="738"/>
                </a:lnTo>
                <a:lnTo>
                  <a:pt x="636" y="408"/>
                </a:lnTo>
                <a:lnTo>
                  <a:pt x="5716" y="408"/>
                </a:lnTo>
                <a:lnTo>
                  <a:pt x="5716" y="738"/>
                </a:lnTo>
                <a:lnTo>
                  <a:pt x="6354" y="369"/>
                </a:lnTo>
                <a:lnTo>
                  <a:pt x="5716" y="0"/>
                </a:lnTo>
                <a:lnTo>
                  <a:pt x="5716" y="330"/>
                </a:lnTo>
                <a:lnTo>
                  <a:pt x="636" y="330"/>
                </a:lnTo>
                <a:lnTo>
                  <a:pt x="445" y="0"/>
                </a:lnTo>
                <a:lnTo>
                  <a:pt x="356" y="0"/>
                </a:lnTo>
                <a:lnTo>
                  <a:pt x="547" y="330"/>
                </a:lnTo>
                <a:lnTo>
                  <a:pt x="457" y="330"/>
                </a:lnTo>
                <a:lnTo>
                  <a:pt x="267" y="0"/>
                </a:lnTo>
                <a:lnTo>
                  <a:pt x="178" y="0"/>
                </a:lnTo>
                <a:lnTo>
                  <a:pt x="368" y="330"/>
                </a:lnTo>
                <a:lnTo>
                  <a:pt x="279" y="330"/>
                </a:lnTo>
                <a:lnTo>
                  <a:pt x="89" y="0"/>
                </a:lnTo>
                <a:lnTo>
                  <a:pt x="0" y="0"/>
                </a:lnTo>
                <a:lnTo>
                  <a:pt x="190" y="330"/>
                </a:lnTo>
                <a:lnTo>
                  <a:pt x="98" y="330"/>
                </a:lnTo>
                <a:lnTo>
                  <a:pt x="98" y="408"/>
                </a:ln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5" name="Freeform 13"/>
          <p:cNvSpPr>
            <a:spLocks/>
          </p:cNvSpPr>
          <p:nvPr/>
        </p:nvSpPr>
        <p:spPr bwMode="auto">
          <a:xfrm>
            <a:off x="4894263" y="2485118"/>
            <a:ext cx="1373188" cy="2925763"/>
          </a:xfrm>
          <a:custGeom>
            <a:avLst/>
            <a:gdLst>
              <a:gd name="T0" fmla="*/ 7 w 865"/>
              <a:gd name="T1" fmla="*/ 1843 h 1843"/>
              <a:gd name="T2" fmla="*/ 784 w 865"/>
              <a:gd name="T3" fmla="*/ 926 h 1843"/>
              <a:gd name="T4" fmla="*/ 0 w 865"/>
              <a:gd name="T5" fmla="*/ 0 h 1843"/>
              <a:gd name="T6" fmla="*/ 80 w 865"/>
              <a:gd name="T7" fmla="*/ 0 h 1843"/>
              <a:gd name="T8" fmla="*/ 865 w 865"/>
              <a:gd name="T9" fmla="*/ 926 h 1843"/>
              <a:gd name="T10" fmla="*/ 88 w 865"/>
              <a:gd name="T11" fmla="*/ 1843 h 1843"/>
              <a:gd name="T12" fmla="*/ 7 w 865"/>
              <a:gd name="T13" fmla="*/ 1843 h 1843"/>
            </a:gdLst>
            <a:ahLst/>
            <a:cxnLst>
              <a:cxn ang="0">
                <a:pos x="T0" y="T1"/>
              </a:cxn>
              <a:cxn ang="0">
                <a:pos x="T2" y="T3"/>
              </a:cxn>
              <a:cxn ang="0">
                <a:pos x="T4" y="T5"/>
              </a:cxn>
              <a:cxn ang="0">
                <a:pos x="T6" y="T7"/>
              </a:cxn>
              <a:cxn ang="0">
                <a:pos x="T8" y="T9"/>
              </a:cxn>
              <a:cxn ang="0">
                <a:pos x="T10" y="T11"/>
              </a:cxn>
              <a:cxn ang="0">
                <a:pos x="T12" y="T13"/>
              </a:cxn>
            </a:cxnLst>
            <a:rect l="0" t="0" r="r" b="b"/>
            <a:pathLst>
              <a:path w="865" h="1843">
                <a:moveTo>
                  <a:pt x="7" y="1843"/>
                </a:moveTo>
                <a:lnTo>
                  <a:pt x="784" y="926"/>
                </a:lnTo>
                <a:lnTo>
                  <a:pt x="0" y="0"/>
                </a:lnTo>
                <a:lnTo>
                  <a:pt x="80" y="0"/>
                </a:lnTo>
                <a:lnTo>
                  <a:pt x="865" y="926"/>
                </a:lnTo>
                <a:lnTo>
                  <a:pt x="88" y="1843"/>
                </a:lnTo>
                <a:lnTo>
                  <a:pt x="7" y="1843"/>
                </a:ln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14"/>
          <p:cNvSpPr>
            <a:spLocks/>
          </p:cNvSpPr>
          <p:nvPr/>
        </p:nvSpPr>
        <p:spPr bwMode="auto">
          <a:xfrm>
            <a:off x="7432675" y="2485118"/>
            <a:ext cx="1373188" cy="2925763"/>
          </a:xfrm>
          <a:custGeom>
            <a:avLst/>
            <a:gdLst>
              <a:gd name="T0" fmla="*/ 7 w 865"/>
              <a:gd name="T1" fmla="*/ 1843 h 1843"/>
              <a:gd name="T2" fmla="*/ 785 w 865"/>
              <a:gd name="T3" fmla="*/ 926 h 1843"/>
              <a:gd name="T4" fmla="*/ 0 w 865"/>
              <a:gd name="T5" fmla="*/ 0 h 1843"/>
              <a:gd name="T6" fmla="*/ 81 w 865"/>
              <a:gd name="T7" fmla="*/ 0 h 1843"/>
              <a:gd name="T8" fmla="*/ 865 w 865"/>
              <a:gd name="T9" fmla="*/ 926 h 1843"/>
              <a:gd name="T10" fmla="*/ 88 w 865"/>
              <a:gd name="T11" fmla="*/ 1843 h 1843"/>
              <a:gd name="T12" fmla="*/ 7 w 865"/>
              <a:gd name="T13" fmla="*/ 1843 h 1843"/>
            </a:gdLst>
            <a:ahLst/>
            <a:cxnLst>
              <a:cxn ang="0">
                <a:pos x="T0" y="T1"/>
              </a:cxn>
              <a:cxn ang="0">
                <a:pos x="T2" y="T3"/>
              </a:cxn>
              <a:cxn ang="0">
                <a:pos x="T4" y="T5"/>
              </a:cxn>
              <a:cxn ang="0">
                <a:pos x="T6" y="T7"/>
              </a:cxn>
              <a:cxn ang="0">
                <a:pos x="T8" y="T9"/>
              </a:cxn>
              <a:cxn ang="0">
                <a:pos x="T10" y="T11"/>
              </a:cxn>
              <a:cxn ang="0">
                <a:pos x="T12" y="T13"/>
              </a:cxn>
            </a:cxnLst>
            <a:rect l="0" t="0" r="r" b="b"/>
            <a:pathLst>
              <a:path w="865" h="1843">
                <a:moveTo>
                  <a:pt x="7" y="1843"/>
                </a:moveTo>
                <a:lnTo>
                  <a:pt x="785" y="926"/>
                </a:lnTo>
                <a:lnTo>
                  <a:pt x="0" y="0"/>
                </a:lnTo>
                <a:lnTo>
                  <a:pt x="81" y="0"/>
                </a:lnTo>
                <a:lnTo>
                  <a:pt x="865" y="926"/>
                </a:lnTo>
                <a:lnTo>
                  <a:pt x="88" y="1843"/>
                </a:lnTo>
                <a:lnTo>
                  <a:pt x="7" y="1843"/>
                </a:ln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15"/>
          <p:cNvSpPr>
            <a:spLocks/>
          </p:cNvSpPr>
          <p:nvPr/>
        </p:nvSpPr>
        <p:spPr bwMode="auto">
          <a:xfrm>
            <a:off x="2387600" y="2485118"/>
            <a:ext cx="1373188" cy="2925763"/>
          </a:xfrm>
          <a:custGeom>
            <a:avLst/>
            <a:gdLst>
              <a:gd name="T0" fmla="*/ 6 w 865"/>
              <a:gd name="T1" fmla="*/ 1843 h 1843"/>
              <a:gd name="T2" fmla="*/ 783 w 865"/>
              <a:gd name="T3" fmla="*/ 926 h 1843"/>
              <a:gd name="T4" fmla="*/ 0 w 865"/>
              <a:gd name="T5" fmla="*/ 0 h 1843"/>
              <a:gd name="T6" fmla="*/ 81 w 865"/>
              <a:gd name="T7" fmla="*/ 0 h 1843"/>
              <a:gd name="T8" fmla="*/ 865 w 865"/>
              <a:gd name="T9" fmla="*/ 926 h 1843"/>
              <a:gd name="T10" fmla="*/ 88 w 865"/>
              <a:gd name="T11" fmla="*/ 1843 h 1843"/>
              <a:gd name="T12" fmla="*/ 6 w 865"/>
              <a:gd name="T13" fmla="*/ 1843 h 1843"/>
            </a:gdLst>
            <a:ahLst/>
            <a:cxnLst>
              <a:cxn ang="0">
                <a:pos x="T0" y="T1"/>
              </a:cxn>
              <a:cxn ang="0">
                <a:pos x="T2" y="T3"/>
              </a:cxn>
              <a:cxn ang="0">
                <a:pos x="T4" y="T5"/>
              </a:cxn>
              <a:cxn ang="0">
                <a:pos x="T6" y="T7"/>
              </a:cxn>
              <a:cxn ang="0">
                <a:pos x="T8" y="T9"/>
              </a:cxn>
              <a:cxn ang="0">
                <a:pos x="T10" y="T11"/>
              </a:cxn>
              <a:cxn ang="0">
                <a:pos x="T12" y="T13"/>
              </a:cxn>
            </a:cxnLst>
            <a:rect l="0" t="0" r="r" b="b"/>
            <a:pathLst>
              <a:path w="865" h="1843">
                <a:moveTo>
                  <a:pt x="6" y="1843"/>
                </a:moveTo>
                <a:lnTo>
                  <a:pt x="783" y="926"/>
                </a:lnTo>
                <a:lnTo>
                  <a:pt x="0" y="0"/>
                </a:lnTo>
                <a:lnTo>
                  <a:pt x="81" y="0"/>
                </a:lnTo>
                <a:lnTo>
                  <a:pt x="865" y="926"/>
                </a:lnTo>
                <a:lnTo>
                  <a:pt x="88" y="1843"/>
                </a:lnTo>
                <a:lnTo>
                  <a:pt x="6" y="1843"/>
                </a:ln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 name="TextBox 7"/>
          <p:cNvSpPr txBox="1"/>
          <p:nvPr/>
        </p:nvSpPr>
        <p:spPr>
          <a:xfrm>
            <a:off x="1443768" y="2373058"/>
            <a:ext cx="920701" cy="338554"/>
          </a:xfrm>
          <a:prstGeom prst="rect">
            <a:avLst/>
          </a:prstGeom>
          <a:noFill/>
        </p:spPr>
        <p:txBody>
          <a:bodyPr wrap="none" rtlCol="0">
            <a:spAutoFit/>
          </a:bodyPr>
          <a:lstStyle/>
          <a:p>
            <a:pPr algn="r"/>
            <a:r>
              <a:rPr lang="id-ID" sz="1600" dirty="0">
                <a:solidFill>
                  <a:schemeClr val="tx2"/>
                </a:solidFill>
              </a:rPr>
              <a:t>Trigger 1</a:t>
            </a:r>
          </a:p>
        </p:txBody>
      </p:sp>
      <p:sp>
        <p:nvSpPr>
          <p:cNvPr id="9" name="TextBox 8"/>
          <p:cNvSpPr txBox="1"/>
          <p:nvPr/>
        </p:nvSpPr>
        <p:spPr>
          <a:xfrm>
            <a:off x="1970819" y="3114044"/>
            <a:ext cx="920701" cy="338554"/>
          </a:xfrm>
          <a:prstGeom prst="rect">
            <a:avLst/>
          </a:prstGeom>
          <a:noFill/>
        </p:spPr>
        <p:txBody>
          <a:bodyPr wrap="none" rtlCol="0">
            <a:spAutoFit/>
          </a:bodyPr>
          <a:lstStyle/>
          <a:p>
            <a:r>
              <a:rPr lang="id-ID" sz="1600" dirty="0">
                <a:solidFill>
                  <a:schemeClr val="tx2"/>
                </a:solidFill>
              </a:rPr>
              <a:t>Trigger 2</a:t>
            </a:r>
          </a:p>
        </p:txBody>
      </p:sp>
      <p:sp>
        <p:nvSpPr>
          <p:cNvPr id="10" name="TextBox 9"/>
          <p:cNvSpPr txBox="1"/>
          <p:nvPr/>
        </p:nvSpPr>
        <p:spPr>
          <a:xfrm>
            <a:off x="3917093" y="2373058"/>
            <a:ext cx="920701" cy="338554"/>
          </a:xfrm>
          <a:prstGeom prst="rect">
            <a:avLst/>
          </a:prstGeom>
          <a:noFill/>
        </p:spPr>
        <p:txBody>
          <a:bodyPr wrap="none" rtlCol="0">
            <a:spAutoFit/>
          </a:bodyPr>
          <a:lstStyle/>
          <a:p>
            <a:pPr algn="r"/>
            <a:r>
              <a:rPr lang="id-ID" sz="1600" dirty="0">
                <a:solidFill>
                  <a:schemeClr val="tx2"/>
                </a:solidFill>
              </a:rPr>
              <a:t>Trigger 1</a:t>
            </a:r>
          </a:p>
        </p:txBody>
      </p:sp>
      <p:sp>
        <p:nvSpPr>
          <p:cNvPr id="11" name="TextBox 10"/>
          <p:cNvSpPr txBox="1"/>
          <p:nvPr/>
        </p:nvSpPr>
        <p:spPr>
          <a:xfrm>
            <a:off x="4548919" y="3114044"/>
            <a:ext cx="920701" cy="338554"/>
          </a:xfrm>
          <a:prstGeom prst="rect">
            <a:avLst/>
          </a:prstGeom>
          <a:noFill/>
        </p:spPr>
        <p:txBody>
          <a:bodyPr wrap="none" rtlCol="0">
            <a:spAutoFit/>
          </a:bodyPr>
          <a:lstStyle/>
          <a:p>
            <a:pPr algn="r"/>
            <a:r>
              <a:rPr lang="id-ID" sz="1600" dirty="0">
                <a:solidFill>
                  <a:schemeClr val="tx2"/>
                </a:solidFill>
              </a:rPr>
              <a:t>Trigger 2</a:t>
            </a:r>
          </a:p>
        </p:txBody>
      </p:sp>
      <p:sp>
        <p:nvSpPr>
          <p:cNvPr id="12" name="TextBox 11"/>
          <p:cNvSpPr txBox="1"/>
          <p:nvPr/>
        </p:nvSpPr>
        <p:spPr>
          <a:xfrm>
            <a:off x="6477000" y="2373058"/>
            <a:ext cx="920701" cy="338554"/>
          </a:xfrm>
          <a:prstGeom prst="rect">
            <a:avLst/>
          </a:prstGeom>
          <a:noFill/>
        </p:spPr>
        <p:txBody>
          <a:bodyPr wrap="none" rtlCol="0">
            <a:spAutoFit/>
          </a:bodyPr>
          <a:lstStyle/>
          <a:p>
            <a:pPr algn="r"/>
            <a:r>
              <a:rPr lang="id-ID" sz="1600" dirty="0">
                <a:solidFill>
                  <a:schemeClr val="tx2"/>
                </a:solidFill>
              </a:rPr>
              <a:t>Trigger 1</a:t>
            </a:r>
          </a:p>
        </p:txBody>
      </p:sp>
      <p:sp>
        <p:nvSpPr>
          <p:cNvPr id="13" name="TextBox 12"/>
          <p:cNvSpPr txBox="1"/>
          <p:nvPr/>
        </p:nvSpPr>
        <p:spPr>
          <a:xfrm>
            <a:off x="7070726" y="3114044"/>
            <a:ext cx="920701" cy="338554"/>
          </a:xfrm>
          <a:prstGeom prst="rect">
            <a:avLst/>
          </a:prstGeom>
          <a:noFill/>
        </p:spPr>
        <p:txBody>
          <a:bodyPr wrap="none" rtlCol="0">
            <a:spAutoFit/>
          </a:bodyPr>
          <a:lstStyle/>
          <a:p>
            <a:pPr algn="r"/>
            <a:r>
              <a:rPr lang="id-ID" sz="1600" dirty="0">
                <a:solidFill>
                  <a:schemeClr val="tx2"/>
                </a:solidFill>
              </a:rPr>
              <a:t>Trigger 2</a:t>
            </a:r>
          </a:p>
        </p:txBody>
      </p:sp>
      <p:sp>
        <p:nvSpPr>
          <p:cNvPr id="14" name="TextBox 13"/>
          <p:cNvSpPr txBox="1"/>
          <p:nvPr/>
        </p:nvSpPr>
        <p:spPr>
          <a:xfrm>
            <a:off x="10778671" y="3715173"/>
            <a:ext cx="1047210" cy="461665"/>
          </a:xfrm>
          <a:prstGeom prst="rect">
            <a:avLst/>
          </a:prstGeom>
          <a:noFill/>
        </p:spPr>
        <p:txBody>
          <a:bodyPr wrap="none" rtlCol="0">
            <a:spAutoFit/>
          </a:bodyPr>
          <a:lstStyle/>
          <a:p>
            <a:r>
              <a:rPr lang="id-ID" sz="2400" b="1" dirty="0"/>
              <a:t>Result</a:t>
            </a:r>
          </a:p>
        </p:txBody>
      </p:sp>
      <p:sp>
        <p:nvSpPr>
          <p:cNvPr id="15" name="Oval 14"/>
          <p:cNvSpPr/>
          <p:nvPr/>
        </p:nvSpPr>
        <p:spPr>
          <a:xfrm>
            <a:off x="2390775" y="2418510"/>
            <a:ext cx="247650" cy="247650"/>
          </a:xfrm>
          <a:prstGeom prst="ellipse">
            <a:avLst/>
          </a:prstGeom>
          <a:ln w="381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2981325" y="3159496"/>
            <a:ext cx="247650" cy="247650"/>
          </a:xfrm>
          <a:prstGeom prst="ellipse">
            <a:avLst/>
          </a:prstGeom>
          <a:solidFill>
            <a:schemeClr val="accent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4895850" y="2418510"/>
            <a:ext cx="247650" cy="247650"/>
          </a:xfrm>
          <a:prstGeom prst="ellipse">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p:cNvSpPr/>
          <p:nvPr/>
        </p:nvSpPr>
        <p:spPr>
          <a:xfrm>
            <a:off x="5486400" y="3159496"/>
            <a:ext cx="247650" cy="247650"/>
          </a:xfrm>
          <a:prstGeom prst="ellipse">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p:cNvSpPr/>
          <p:nvPr/>
        </p:nvSpPr>
        <p:spPr>
          <a:xfrm>
            <a:off x="7439025" y="2418510"/>
            <a:ext cx="247650" cy="247650"/>
          </a:xfrm>
          <a:prstGeom prst="ellipse">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p:cNvSpPr/>
          <p:nvPr/>
        </p:nvSpPr>
        <p:spPr>
          <a:xfrm>
            <a:off x="8029575" y="3159496"/>
            <a:ext cx="247650" cy="247650"/>
          </a:xfrm>
          <a:prstGeom prst="ellipse">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extBox 20"/>
          <p:cNvSpPr txBox="1"/>
          <p:nvPr/>
        </p:nvSpPr>
        <p:spPr>
          <a:xfrm>
            <a:off x="2072418" y="4449508"/>
            <a:ext cx="920701" cy="338554"/>
          </a:xfrm>
          <a:prstGeom prst="rect">
            <a:avLst/>
          </a:prstGeom>
          <a:noFill/>
        </p:spPr>
        <p:txBody>
          <a:bodyPr wrap="none" rtlCol="0">
            <a:spAutoFit/>
          </a:bodyPr>
          <a:lstStyle/>
          <a:p>
            <a:pPr algn="r"/>
            <a:r>
              <a:rPr lang="id-ID" sz="1600" dirty="0">
                <a:solidFill>
                  <a:schemeClr val="tx2"/>
                </a:solidFill>
              </a:rPr>
              <a:t>Trigger 1</a:t>
            </a:r>
          </a:p>
        </p:txBody>
      </p:sp>
      <p:sp>
        <p:nvSpPr>
          <p:cNvPr id="22" name="TextBox 21"/>
          <p:cNvSpPr txBox="1"/>
          <p:nvPr/>
        </p:nvSpPr>
        <p:spPr>
          <a:xfrm>
            <a:off x="1437419" y="5190494"/>
            <a:ext cx="920701" cy="338554"/>
          </a:xfrm>
          <a:prstGeom prst="rect">
            <a:avLst/>
          </a:prstGeom>
          <a:noFill/>
        </p:spPr>
        <p:txBody>
          <a:bodyPr wrap="none" rtlCol="0">
            <a:spAutoFit/>
          </a:bodyPr>
          <a:lstStyle/>
          <a:p>
            <a:pPr algn="r"/>
            <a:r>
              <a:rPr lang="id-ID" sz="1600" dirty="0">
                <a:solidFill>
                  <a:schemeClr val="tx2"/>
                </a:solidFill>
              </a:rPr>
              <a:t>Trigger 2</a:t>
            </a:r>
          </a:p>
        </p:txBody>
      </p:sp>
      <p:sp>
        <p:nvSpPr>
          <p:cNvPr id="23" name="TextBox 22"/>
          <p:cNvSpPr txBox="1"/>
          <p:nvPr/>
        </p:nvSpPr>
        <p:spPr>
          <a:xfrm>
            <a:off x="4564793" y="4449508"/>
            <a:ext cx="920701" cy="338554"/>
          </a:xfrm>
          <a:prstGeom prst="rect">
            <a:avLst/>
          </a:prstGeom>
          <a:noFill/>
        </p:spPr>
        <p:txBody>
          <a:bodyPr wrap="none" rtlCol="0">
            <a:spAutoFit/>
          </a:bodyPr>
          <a:lstStyle/>
          <a:p>
            <a:pPr algn="r"/>
            <a:r>
              <a:rPr lang="id-ID" sz="1600" dirty="0">
                <a:solidFill>
                  <a:schemeClr val="tx2"/>
                </a:solidFill>
              </a:rPr>
              <a:t>Trigger 1</a:t>
            </a:r>
          </a:p>
        </p:txBody>
      </p:sp>
      <p:sp>
        <p:nvSpPr>
          <p:cNvPr id="24" name="TextBox 23"/>
          <p:cNvSpPr txBox="1"/>
          <p:nvPr/>
        </p:nvSpPr>
        <p:spPr>
          <a:xfrm>
            <a:off x="3939319" y="5190494"/>
            <a:ext cx="920701" cy="338554"/>
          </a:xfrm>
          <a:prstGeom prst="rect">
            <a:avLst/>
          </a:prstGeom>
          <a:noFill/>
        </p:spPr>
        <p:txBody>
          <a:bodyPr wrap="none" rtlCol="0">
            <a:spAutoFit/>
          </a:bodyPr>
          <a:lstStyle/>
          <a:p>
            <a:pPr algn="r"/>
            <a:r>
              <a:rPr lang="id-ID" sz="1600" dirty="0">
                <a:solidFill>
                  <a:schemeClr val="tx2"/>
                </a:solidFill>
              </a:rPr>
              <a:t>Trigger 2</a:t>
            </a:r>
          </a:p>
        </p:txBody>
      </p:sp>
      <p:sp>
        <p:nvSpPr>
          <p:cNvPr id="25" name="TextBox 24"/>
          <p:cNvSpPr txBox="1"/>
          <p:nvPr/>
        </p:nvSpPr>
        <p:spPr>
          <a:xfrm>
            <a:off x="7105650" y="4449508"/>
            <a:ext cx="920701" cy="338554"/>
          </a:xfrm>
          <a:prstGeom prst="rect">
            <a:avLst/>
          </a:prstGeom>
          <a:noFill/>
        </p:spPr>
        <p:txBody>
          <a:bodyPr wrap="none" rtlCol="0">
            <a:spAutoFit/>
          </a:bodyPr>
          <a:lstStyle/>
          <a:p>
            <a:pPr algn="r"/>
            <a:r>
              <a:rPr lang="id-ID" sz="1600" dirty="0">
                <a:solidFill>
                  <a:schemeClr val="tx2"/>
                </a:solidFill>
              </a:rPr>
              <a:t>Trigger 1</a:t>
            </a:r>
          </a:p>
        </p:txBody>
      </p:sp>
      <p:sp>
        <p:nvSpPr>
          <p:cNvPr id="26" name="TextBox 25"/>
          <p:cNvSpPr txBox="1"/>
          <p:nvPr/>
        </p:nvSpPr>
        <p:spPr>
          <a:xfrm>
            <a:off x="6499226" y="5190494"/>
            <a:ext cx="920701" cy="338554"/>
          </a:xfrm>
          <a:prstGeom prst="rect">
            <a:avLst/>
          </a:prstGeom>
          <a:noFill/>
        </p:spPr>
        <p:txBody>
          <a:bodyPr wrap="none" rtlCol="0">
            <a:spAutoFit/>
          </a:bodyPr>
          <a:lstStyle/>
          <a:p>
            <a:pPr algn="r"/>
            <a:r>
              <a:rPr lang="id-ID" sz="1600" dirty="0">
                <a:solidFill>
                  <a:schemeClr val="tx2"/>
                </a:solidFill>
              </a:rPr>
              <a:t>Trigger 2</a:t>
            </a:r>
          </a:p>
        </p:txBody>
      </p:sp>
      <p:sp>
        <p:nvSpPr>
          <p:cNvPr id="27" name="Oval 26"/>
          <p:cNvSpPr/>
          <p:nvPr/>
        </p:nvSpPr>
        <p:spPr>
          <a:xfrm>
            <a:off x="3019425" y="4494960"/>
            <a:ext cx="247650" cy="247650"/>
          </a:xfrm>
          <a:prstGeom prst="ellipse">
            <a:avLst/>
          </a:prstGeom>
          <a:solidFill>
            <a:schemeClr val="accent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sp>
        <p:nvSpPr>
          <p:cNvPr id="28" name="Oval 27"/>
          <p:cNvSpPr/>
          <p:nvPr/>
        </p:nvSpPr>
        <p:spPr>
          <a:xfrm>
            <a:off x="2381250" y="5235946"/>
            <a:ext cx="247650" cy="247650"/>
          </a:xfrm>
          <a:prstGeom prst="ellipse">
            <a:avLst/>
          </a:prstGeom>
          <a:solidFill>
            <a:schemeClr val="accent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Oval 28"/>
          <p:cNvSpPr/>
          <p:nvPr/>
        </p:nvSpPr>
        <p:spPr>
          <a:xfrm>
            <a:off x="5524500" y="4494960"/>
            <a:ext cx="247650" cy="247650"/>
          </a:xfrm>
          <a:prstGeom prst="ellipse">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sp>
        <p:nvSpPr>
          <p:cNvPr id="30" name="Oval 29"/>
          <p:cNvSpPr/>
          <p:nvPr/>
        </p:nvSpPr>
        <p:spPr>
          <a:xfrm>
            <a:off x="4886325" y="5235946"/>
            <a:ext cx="247650" cy="247650"/>
          </a:xfrm>
          <a:prstGeom prst="ellipse">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30"/>
          <p:cNvSpPr/>
          <p:nvPr/>
        </p:nvSpPr>
        <p:spPr>
          <a:xfrm>
            <a:off x="8067675" y="4494960"/>
            <a:ext cx="247650" cy="247650"/>
          </a:xfrm>
          <a:prstGeom prst="ellipse">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sp>
        <p:nvSpPr>
          <p:cNvPr id="32" name="Oval 31"/>
          <p:cNvSpPr/>
          <p:nvPr/>
        </p:nvSpPr>
        <p:spPr>
          <a:xfrm>
            <a:off x="7429500" y="5235946"/>
            <a:ext cx="247650" cy="247650"/>
          </a:xfrm>
          <a:prstGeom prst="ellipse">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9214072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4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Horizontal)">
                                      <p:cBhvr>
                                        <p:cTn id="12" dur="500"/>
                                        <p:tgtEl>
                                          <p:spTgt spid="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3000"/>
                            </p:stCondLst>
                            <p:childTnLst>
                              <p:par>
                                <p:cTn id="50" presetID="16" presetClass="entr" presetSubtype="42"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barn(outHorizontal)">
                                      <p:cBhvr>
                                        <p:cTn id="52" dur="500"/>
                                        <p:tgtEl>
                                          <p:spTgt spid="5"/>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par>
                          <p:cTn id="64" fill="hold">
                            <p:stCondLst>
                              <p:cond delay="4000"/>
                            </p:stCondLst>
                            <p:childTnLst>
                              <p:par>
                                <p:cTn id="65" presetID="10"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childTnLst>
                          </p:cTn>
                        </p:par>
                        <p:par>
                          <p:cTn id="71" fill="hold">
                            <p:stCondLst>
                              <p:cond delay="4500"/>
                            </p:stCondLst>
                            <p:childTnLst>
                              <p:par>
                                <p:cTn id="72" presetID="53" presetClass="entr" presetSubtype="16"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p:cTn id="74" dur="500" fill="hold"/>
                                        <p:tgtEl>
                                          <p:spTgt spid="30"/>
                                        </p:tgtEl>
                                        <p:attrNameLst>
                                          <p:attrName>ppt_w</p:attrName>
                                        </p:attrNameLst>
                                      </p:cBhvr>
                                      <p:tavLst>
                                        <p:tav tm="0">
                                          <p:val>
                                            <p:fltVal val="0"/>
                                          </p:val>
                                        </p:tav>
                                        <p:tav tm="100000">
                                          <p:val>
                                            <p:strVal val="#ppt_w"/>
                                          </p:val>
                                        </p:tav>
                                      </p:tavLst>
                                    </p:anim>
                                    <p:anim calcmode="lin" valueType="num">
                                      <p:cBhvr>
                                        <p:cTn id="75" dur="500" fill="hold"/>
                                        <p:tgtEl>
                                          <p:spTgt spid="30"/>
                                        </p:tgtEl>
                                        <p:attrNameLst>
                                          <p:attrName>ppt_h</p:attrName>
                                        </p:attrNameLst>
                                      </p:cBhvr>
                                      <p:tavLst>
                                        <p:tav tm="0">
                                          <p:val>
                                            <p:fltVal val="0"/>
                                          </p:val>
                                        </p:tav>
                                        <p:tav tm="100000">
                                          <p:val>
                                            <p:strVal val="#ppt_h"/>
                                          </p:val>
                                        </p:tav>
                                      </p:tavLst>
                                    </p:anim>
                                    <p:animEffect transition="in" filter="fade">
                                      <p:cBhvr>
                                        <p:cTn id="76" dur="500"/>
                                        <p:tgtEl>
                                          <p:spTgt spid="30"/>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Effect transition="in" filter="fade">
                                      <p:cBhvr>
                                        <p:cTn id="81" dur="500"/>
                                        <p:tgtEl>
                                          <p:spTgt spid="17"/>
                                        </p:tgtEl>
                                      </p:cBhvr>
                                    </p:animEffect>
                                  </p:childTnLst>
                                </p:cTn>
                              </p:par>
                            </p:childTnLst>
                          </p:cTn>
                        </p:par>
                        <p:par>
                          <p:cTn id="82" fill="hold">
                            <p:stCondLst>
                              <p:cond delay="5000"/>
                            </p:stCondLst>
                            <p:childTnLst>
                              <p:par>
                                <p:cTn id="83" presetID="10"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childTnLst>
                                </p:cTn>
                              </p:par>
                            </p:childTnLst>
                          </p:cTn>
                        </p:par>
                        <p:par>
                          <p:cTn id="89" fill="hold">
                            <p:stCondLst>
                              <p:cond delay="5500"/>
                            </p:stCondLst>
                            <p:childTnLst>
                              <p:par>
                                <p:cTn id="90" presetID="16" presetClass="entr" presetSubtype="42" fill="hold" grpId="0" nodeType="afterEffect">
                                  <p:stCondLst>
                                    <p:cond delay="0"/>
                                  </p:stCondLst>
                                  <p:childTnLst>
                                    <p:set>
                                      <p:cBhvr>
                                        <p:cTn id="91" dur="1" fill="hold">
                                          <p:stCondLst>
                                            <p:cond delay="0"/>
                                          </p:stCondLst>
                                        </p:cTn>
                                        <p:tgtEl>
                                          <p:spTgt spid="6"/>
                                        </p:tgtEl>
                                        <p:attrNameLst>
                                          <p:attrName>style.visibility</p:attrName>
                                        </p:attrNameLst>
                                      </p:cBhvr>
                                      <p:to>
                                        <p:strVal val="visible"/>
                                      </p:to>
                                    </p:set>
                                    <p:animEffect transition="in" filter="barn(outHorizontal)">
                                      <p:cBhvr>
                                        <p:cTn id="92" dur="500"/>
                                        <p:tgtEl>
                                          <p:spTgt spid="6"/>
                                        </p:tgtEl>
                                      </p:cBhvr>
                                    </p:animEffect>
                                  </p:childTnLst>
                                </p:cTn>
                              </p:par>
                            </p:childTnLst>
                          </p:cTn>
                        </p:par>
                        <p:par>
                          <p:cTn id="93" fill="hold">
                            <p:stCondLst>
                              <p:cond delay="6000"/>
                            </p:stCondLst>
                            <p:childTnLst>
                              <p:par>
                                <p:cTn id="94" presetID="53" presetClass="entr" presetSubtype="16"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 calcmode="lin" valueType="num">
                                      <p:cBhvr>
                                        <p:cTn id="96" dur="500" fill="hold"/>
                                        <p:tgtEl>
                                          <p:spTgt spid="31"/>
                                        </p:tgtEl>
                                        <p:attrNameLst>
                                          <p:attrName>ppt_w</p:attrName>
                                        </p:attrNameLst>
                                      </p:cBhvr>
                                      <p:tavLst>
                                        <p:tav tm="0">
                                          <p:val>
                                            <p:fltVal val="0"/>
                                          </p:val>
                                        </p:tav>
                                        <p:tav tm="100000">
                                          <p:val>
                                            <p:strVal val="#ppt_w"/>
                                          </p:val>
                                        </p:tav>
                                      </p:tavLst>
                                    </p:anim>
                                    <p:anim calcmode="lin" valueType="num">
                                      <p:cBhvr>
                                        <p:cTn id="97" dur="500" fill="hold"/>
                                        <p:tgtEl>
                                          <p:spTgt spid="31"/>
                                        </p:tgtEl>
                                        <p:attrNameLst>
                                          <p:attrName>ppt_h</p:attrName>
                                        </p:attrNameLst>
                                      </p:cBhvr>
                                      <p:tavLst>
                                        <p:tav tm="0">
                                          <p:val>
                                            <p:fltVal val="0"/>
                                          </p:val>
                                        </p:tav>
                                        <p:tav tm="100000">
                                          <p:val>
                                            <p:strVal val="#ppt_h"/>
                                          </p:val>
                                        </p:tav>
                                      </p:tavLst>
                                    </p:anim>
                                    <p:animEffect transition="in" filter="fade">
                                      <p:cBhvr>
                                        <p:cTn id="98" dur="500"/>
                                        <p:tgtEl>
                                          <p:spTgt spid="31"/>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500" fill="hold"/>
                                        <p:tgtEl>
                                          <p:spTgt spid="20"/>
                                        </p:tgtEl>
                                        <p:attrNameLst>
                                          <p:attrName>ppt_w</p:attrName>
                                        </p:attrNameLst>
                                      </p:cBhvr>
                                      <p:tavLst>
                                        <p:tav tm="0">
                                          <p:val>
                                            <p:fltVal val="0"/>
                                          </p:val>
                                        </p:tav>
                                        <p:tav tm="100000">
                                          <p:val>
                                            <p:strVal val="#ppt_w"/>
                                          </p:val>
                                        </p:tav>
                                      </p:tavLst>
                                    </p:anim>
                                    <p:anim calcmode="lin" valueType="num">
                                      <p:cBhvr>
                                        <p:cTn id="102" dur="500" fill="hold"/>
                                        <p:tgtEl>
                                          <p:spTgt spid="20"/>
                                        </p:tgtEl>
                                        <p:attrNameLst>
                                          <p:attrName>ppt_h</p:attrName>
                                        </p:attrNameLst>
                                      </p:cBhvr>
                                      <p:tavLst>
                                        <p:tav tm="0">
                                          <p:val>
                                            <p:fltVal val="0"/>
                                          </p:val>
                                        </p:tav>
                                        <p:tav tm="100000">
                                          <p:val>
                                            <p:strVal val="#ppt_h"/>
                                          </p:val>
                                        </p:tav>
                                      </p:tavLst>
                                    </p:anim>
                                    <p:animEffect transition="in" filter="fade">
                                      <p:cBhvr>
                                        <p:cTn id="103" dur="500"/>
                                        <p:tgtEl>
                                          <p:spTgt spid="20"/>
                                        </p:tgtEl>
                                      </p:cBhvr>
                                    </p:animEffect>
                                  </p:childTnLst>
                                </p:cTn>
                              </p:par>
                            </p:childTnLst>
                          </p:cTn>
                        </p:par>
                        <p:par>
                          <p:cTn id="104" fill="hold">
                            <p:stCondLst>
                              <p:cond delay="6500"/>
                            </p:stCondLst>
                            <p:childTnLst>
                              <p:par>
                                <p:cTn id="105" presetID="10" presetClass="entr" presetSubtype="0" fill="hold" grpId="0" nodeType="after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500"/>
                                        <p:tgtEl>
                                          <p:spTgt spid="25"/>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13"/>
                                        </p:tgtEl>
                                        <p:attrNameLst>
                                          <p:attrName>style.visibility</p:attrName>
                                        </p:attrNameLst>
                                      </p:cBhvr>
                                      <p:to>
                                        <p:strVal val="visible"/>
                                      </p:to>
                                    </p:set>
                                    <p:animEffect transition="in" filter="fade">
                                      <p:cBhvr>
                                        <p:cTn id="110" dur="500"/>
                                        <p:tgtEl>
                                          <p:spTgt spid="13"/>
                                        </p:tgtEl>
                                      </p:cBhvr>
                                    </p:animEffect>
                                  </p:childTnLst>
                                </p:cTn>
                              </p:par>
                            </p:childTnLst>
                          </p:cTn>
                        </p:par>
                        <p:par>
                          <p:cTn id="111" fill="hold">
                            <p:stCondLst>
                              <p:cond delay="7000"/>
                            </p:stCondLst>
                            <p:childTnLst>
                              <p:par>
                                <p:cTn id="112" presetID="53" presetClass="entr" presetSubtype="16" fill="hold" grpId="0" nodeType="afterEffect">
                                  <p:stCondLst>
                                    <p:cond delay="0"/>
                                  </p:stCondLst>
                                  <p:childTnLst>
                                    <p:set>
                                      <p:cBhvr>
                                        <p:cTn id="113" dur="1" fill="hold">
                                          <p:stCondLst>
                                            <p:cond delay="0"/>
                                          </p:stCondLst>
                                        </p:cTn>
                                        <p:tgtEl>
                                          <p:spTgt spid="32"/>
                                        </p:tgtEl>
                                        <p:attrNameLst>
                                          <p:attrName>style.visibility</p:attrName>
                                        </p:attrNameLst>
                                      </p:cBhvr>
                                      <p:to>
                                        <p:strVal val="visible"/>
                                      </p:to>
                                    </p:set>
                                    <p:anim calcmode="lin" valueType="num">
                                      <p:cBhvr>
                                        <p:cTn id="114" dur="500" fill="hold"/>
                                        <p:tgtEl>
                                          <p:spTgt spid="32"/>
                                        </p:tgtEl>
                                        <p:attrNameLst>
                                          <p:attrName>ppt_w</p:attrName>
                                        </p:attrNameLst>
                                      </p:cBhvr>
                                      <p:tavLst>
                                        <p:tav tm="0">
                                          <p:val>
                                            <p:fltVal val="0"/>
                                          </p:val>
                                        </p:tav>
                                        <p:tav tm="100000">
                                          <p:val>
                                            <p:strVal val="#ppt_w"/>
                                          </p:val>
                                        </p:tav>
                                      </p:tavLst>
                                    </p:anim>
                                    <p:anim calcmode="lin" valueType="num">
                                      <p:cBhvr>
                                        <p:cTn id="115" dur="500" fill="hold"/>
                                        <p:tgtEl>
                                          <p:spTgt spid="32"/>
                                        </p:tgtEl>
                                        <p:attrNameLst>
                                          <p:attrName>ppt_h</p:attrName>
                                        </p:attrNameLst>
                                      </p:cBhvr>
                                      <p:tavLst>
                                        <p:tav tm="0">
                                          <p:val>
                                            <p:fltVal val="0"/>
                                          </p:val>
                                        </p:tav>
                                        <p:tav tm="100000">
                                          <p:val>
                                            <p:strVal val="#ppt_h"/>
                                          </p:val>
                                        </p:tav>
                                      </p:tavLst>
                                    </p:anim>
                                    <p:animEffect transition="in" filter="fade">
                                      <p:cBhvr>
                                        <p:cTn id="116" dur="500"/>
                                        <p:tgtEl>
                                          <p:spTgt spid="32"/>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19"/>
                                        </p:tgtEl>
                                        <p:attrNameLst>
                                          <p:attrName>style.visibility</p:attrName>
                                        </p:attrNameLst>
                                      </p:cBhvr>
                                      <p:to>
                                        <p:strVal val="visible"/>
                                      </p:to>
                                    </p:set>
                                    <p:anim calcmode="lin" valueType="num">
                                      <p:cBhvr>
                                        <p:cTn id="119" dur="500" fill="hold"/>
                                        <p:tgtEl>
                                          <p:spTgt spid="19"/>
                                        </p:tgtEl>
                                        <p:attrNameLst>
                                          <p:attrName>ppt_w</p:attrName>
                                        </p:attrNameLst>
                                      </p:cBhvr>
                                      <p:tavLst>
                                        <p:tav tm="0">
                                          <p:val>
                                            <p:fltVal val="0"/>
                                          </p:val>
                                        </p:tav>
                                        <p:tav tm="100000">
                                          <p:val>
                                            <p:strVal val="#ppt_w"/>
                                          </p:val>
                                        </p:tav>
                                      </p:tavLst>
                                    </p:anim>
                                    <p:anim calcmode="lin" valueType="num">
                                      <p:cBhvr>
                                        <p:cTn id="120" dur="500" fill="hold"/>
                                        <p:tgtEl>
                                          <p:spTgt spid="19"/>
                                        </p:tgtEl>
                                        <p:attrNameLst>
                                          <p:attrName>ppt_h</p:attrName>
                                        </p:attrNameLst>
                                      </p:cBhvr>
                                      <p:tavLst>
                                        <p:tav tm="0">
                                          <p:val>
                                            <p:fltVal val="0"/>
                                          </p:val>
                                        </p:tav>
                                        <p:tav tm="100000">
                                          <p:val>
                                            <p:strVal val="#ppt_h"/>
                                          </p:val>
                                        </p:tav>
                                      </p:tavLst>
                                    </p:anim>
                                    <p:animEffect transition="in" filter="fade">
                                      <p:cBhvr>
                                        <p:cTn id="121" dur="500"/>
                                        <p:tgtEl>
                                          <p:spTgt spid="19"/>
                                        </p:tgtEl>
                                      </p:cBhvr>
                                    </p:animEffect>
                                  </p:childTnLst>
                                </p:cTn>
                              </p:par>
                            </p:childTnLst>
                          </p:cTn>
                        </p:par>
                        <p:par>
                          <p:cTn id="122" fill="hold">
                            <p:stCondLst>
                              <p:cond delay="7500"/>
                            </p:stCondLst>
                            <p:childTnLst>
                              <p:par>
                                <p:cTn id="123" presetID="10" presetClass="entr" presetSubtype="0" fill="hold" grpId="0" nodeType="after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500"/>
                                        <p:tgtEl>
                                          <p:spTgt spid="2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2"/>
                                        </p:tgtEl>
                                        <p:attrNameLst>
                                          <p:attrName>style.visibility</p:attrName>
                                        </p:attrNameLst>
                                      </p:cBhvr>
                                      <p:to>
                                        <p:strVal val="visible"/>
                                      </p:to>
                                    </p:set>
                                    <p:animEffect transition="in" filter="fade">
                                      <p:cBhvr>
                                        <p:cTn id="128" dur="500"/>
                                        <p:tgtEl>
                                          <p:spTgt spid="12"/>
                                        </p:tgtEl>
                                      </p:cBhvr>
                                    </p:animEffect>
                                  </p:childTnLst>
                                </p:cTn>
                              </p:par>
                            </p:childTnLst>
                          </p:cTn>
                        </p:par>
                        <p:par>
                          <p:cTn id="129" fill="hold">
                            <p:stCondLst>
                              <p:cond delay="8000"/>
                            </p:stCondLst>
                            <p:childTnLst>
                              <p:par>
                                <p:cTn id="130" presetID="53" presetClass="entr" presetSubtype="16" fill="hold" grpId="0" nodeType="afterEffect">
                                  <p:stCondLst>
                                    <p:cond delay="0"/>
                                  </p:stCondLst>
                                  <p:childTnLst>
                                    <p:set>
                                      <p:cBhvr>
                                        <p:cTn id="131" dur="1" fill="hold">
                                          <p:stCondLst>
                                            <p:cond delay="0"/>
                                          </p:stCondLst>
                                        </p:cTn>
                                        <p:tgtEl>
                                          <p:spTgt spid="14"/>
                                        </p:tgtEl>
                                        <p:attrNameLst>
                                          <p:attrName>style.visibility</p:attrName>
                                        </p:attrNameLst>
                                      </p:cBhvr>
                                      <p:to>
                                        <p:strVal val="visible"/>
                                      </p:to>
                                    </p:set>
                                    <p:anim calcmode="lin" valueType="num">
                                      <p:cBhvr>
                                        <p:cTn id="132" dur="500" fill="hold"/>
                                        <p:tgtEl>
                                          <p:spTgt spid="14"/>
                                        </p:tgtEl>
                                        <p:attrNameLst>
                                          <p:attrName>ppt_w</p:attrName>
                                        </p:attrNameLst>
                                      </p:cBhvr>
                                      <p:tavLst>
                                        <p:tav tm="0">
                                          <p:val>
                                            <p:fltVal val="0"/>
                                          </p:val>
                                        </p:tav>
                                        <p:tav tm="100000">
                                          <p:val>
                                            <p:strVal val="#ppt_w"/>
                                          </p:val>
                                        </p:tav>
                                      </p:tavLst>
                                    </p:anim>
                                    <p:anim calcmode="lin" valueType="num">
                                      <p:cBhvr>
                                        <p:cTn id="133" dur="500" fill="hold"/>
                                        <p:tgtEl>
                                          <p:spTgt spid="14"/>
                                        </p:tgtEl>
                                        <p:attrNameLst>
                                          <p:attrName>ppt_h</p:attrName>
                                        </p:attrNameLst>
                                      </p:cBhvr>
                                      <p:tavLst>
                                        <p:tav tm="0">
                                          <p:val>
                                            <p:fltVal val="0"/>
                                          </p:val>
                                        </p:tav>
                                        <p:tav tm="100000">
                                          <p:val>
                                            <p:strVal val="#ppt_h"/>
                                          </p:val>
                                        </p:tav>
                                      </p:tavLst>
                                    </p:anim>
                                    <p:animEffect transition="in" filter="fade">
                                      <p:cBhvr>
                                        <p:cTn id="1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2" grpId="0"/>
      <p:bldP spid="13" grpId="0"/>
      <p:bldP spid="14" grpId="0"/>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Seven Layers</a:t>
            </a:r>
          </a:p>
        </p:txBody>
      </p:sp>
      <p:grpSp>
        <p:nvGrpSpPr>
          <p:cNvPr id="46" name="Group 45"/>
          <p:cNvGrpSpPr/>
          <p:nvPr/>
        </p:nvGrpSpPr>
        <p:grpSpPr>
          <a:xfrm>
            <a:off x="4436223" y="5308640"/>
            <a:ext cx="2568129" cy="882610"/>
            <a:chOff x="4436223" y="5308640"/>
            <a:chExt cx="2568129" cy="882610"/>
          </a:xfrm>
        </p:grpSpPr>
        <p:sp>
          <p:nvSpPr>
            <p:cNvPr id="3" name="Freeform 111"/>
            <p:cNvSpPr>
              <a:spLocks/>
            </p:cNvSpPr>
            <p:nvPr/>
          </p:nvSpPr>
          <p:spPr bwMode="auto">
            <a:xfrm>
              <a:off x="4436223" y="5308640"/>
              <a:ext cx="2568129" cy="772907"/>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tx1">
                <a:lumMod val="60000"/>
                <a:lumOff val="40000"/>
              </a:schemeClr>
            </a:solidFill>
            <a:ln w="3175">
              <a:noFill/>
            </a:ln>
          </p:spPr>
          <p:txBody>
            <a:bodyPr vert="horz" wrap="square" lIns="0" tIns="0" rIns="0" bIns="0" numCol="1" anchor="ctr" anchorCtr="0" compatLnSpc="1">
              <a:prstTxWarp prst="textNoShape">
                <a:avLst/>
              </a:prstTxWarp>
            </a:bodyPr>
            <a:lstStyle/>
            <a:p>
              <a:pPr algn="ctr">
                <a:spcAft>
                  <a:spcPts val="300"/>
                </a:spcAft>
              </a:pPr>
              <a:endParaRPr lang="ko-KR" altLang="en-US" sz="1200" b="1" dirty="0">
                <a:gradFill>
                  <a:gsLst>
                    <a:gs pos="0">
                      <a:schemeClr val="bg1">
                        <a:lumMod val="50000"/>
                      </a:schemeClr>
                    </a:gs>
                    <a:gs pos="100000">
                      <a:schemeClr val="bg1">
                        <a:lumMod val="50000"/>
                      </a:schemeClr>
                    </a:gs>
                  </a:gsLst>
                  <a:lin ang="5400000" scaled="0"/>
                </a:gradFill>
                <a:latin typeface="Bebas Neue" pitchFamily="34" charset="0"/>
                <a:ea typeface="Roboto Condensed Regular"/>
              </a:endParaRPr>
            </a:p>
          </p:txBody>
        </p:sp>
        <p:sp>
          <p:nvSpPr>
            <p:cNvPr id="4" name="Freeform 112"/>
            <p:cNvSpPr>
              <a:spLocks/>
            </p:cNvSpPr>
            <p:nvPr/>
          </p:nvSpPr>
          <p:spPr bwMode="auto">
            <a:xfrm>
              <a:off x="4436223" y="5308640"/>
              <a:ext cx="613967" cy="882610"/>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tx1">
                <a:lumMod val="75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sp>
          <p:nvSpPr>
            <p:cNvPr id="5" name="Rectangle 113"/>
            <p:cNvSpPr>
              <a:spLocks noChangeArrowheads="1"/>
            </p:cNvSpPr>
            <p:nvPr/>
          </p:nvSpPr>
          <p:spPr bwMode="auto">
            <a:xfrm>
              <a:off x="5050190" y="6081547"/>
              <a:ext cx="1954162" cy="109703"/>
            </a:xfrm>
            <a:prstGeom prst="rect">
              <a:avLst/>
            </a:prstGeom>
            <a:solidFill>
              <a:schemeClr val="tx1"/>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grpSp>
      <p:sp>
        <p:nvSpPr>
          <p:cNvPr id="6" name="Freeform 129"/>
          <p:cNvSpPr>
            <a:spLocks/>
          </p:cNvSpPr>
          <p:nvPr/>
        </p:nvSpPr>
        <p:spPr bwMode="auto">
          <a:xfrm>
            <a:off x="5668130" y="5308640"/>
            <a:ext cx="1035200" cy="395180"/>
          </a:xfrm>
          <a:custGeom>
            <a:avLst/>
            <a:gdLst>
              <a:gd name="T0" fmla="*/ 0 w 1042"/>
              <a:gd name="T1" fmla="*/ 0 h 317"/>
              <a:gd name="T2" fmla="*/ 325 w 1042"/>
              <a:gd name="T3" fmla="*/ 317 h 317"/>
              <a:gd name="T4" fmla="*/ 1042 w 1042"/>
              <a:gd name="T5" fmla="*/ 317 h 317"/>
              <a:gd name="T6" fmla="*/ 962 w 1042"/>
              <a:gd name="T7" fmla="*/ 234 h 317"/>
              <a:gd name="T8" fmla="*/ 325 w 1042"/>
              <a:gd name="T9" fmla="*/ 234 h 317"/>
              <a:gd name="T10" fmla="*/ 90 w 1042"/>
              <a:gd name="T11" fmla="*/ 0 h 317"/>
              <a:gd name="T12" fmla="*/ 0 w 1042"/>
              <a:gd name="T13" fmla="*/ 0 h 317"/>
            </a:gdLst>
            <a:ahLst/>
            <a:cxnLst>
              <a:cxn ang="0">
                <a:pos x="T0" y="T1"/>
              </a:cxn>
              <a:cxn ang="0">
                <a:pos x="T2" y="T3"/>
              </a:cxn>
              <a:cxn ang="0">
                <a:pos x="T4" y="T5"/>
              </a:cxn>
              <a:cxn ang="0">
                <a:pos x="T6" y="T7"/>
              </a:cxn>
              <a:cxn ang="0">
                <a:pos x="T8" y="T9"/>
              </a:cxn>
              <a:cxn ang="0">
                <a:pos x="T10" y="T11"/>
              </a:cxn>
              <a:cxn ang="0">
                <a:pos x="T12" y="T13"/>
              </a:cxn>
            </a:cxnLst>
            <a:rect l="0" t="0" r="r" b="b"/>
            <a:pathLst>
              <a:path w="1042" h="317">
                <a:moveTo>
                  <a:pt x="0" y="0"/>
                </a:moveTo>
                <a:lnTo>
                  <a:pt x="325" y="317"/>
                </a:lnTo>
                <a:lnTo>
                  <a:pt x="1042" y="317"/>
                </a:lnTo>
                <a:lnTo>
                  <a:pt x="962" y="234"/>
                </a:lnTo>
                <a:lnTo>
                  <a:pt x="325" y="234"/>
                </a:lnTo>
                <a:lnTo>
                  <a:pt x="90" y="0"/>
                </a:lnTo>
                <a:lnTo>
                  <a:pt x="0" y="0"/>
                </a:lnTo>
                <a:close/>
              </a:path>
            </a:pathLst>
          </a:custGeom>
          <a:solidFill>
            <a:srgbClr val="000000">
              <a:alpha val="10196"/>
            </a:srgbClr>
          </a:solidFill>
          <a:ln>
            <a:noFill/>
          </a:ln>
        </p:spPr>
        <p:txBody>
          <a:bodyPr vert="horz" wrap="square" lIns="91440" tIns="45720" rIns="91440" bIns="45720" numCol="1" anchor="t" anchorCtr="0" compatLnSpc="1">
            <a:prstTxWarp prst="textNoShape">
              <a:avLst/>
            </a:prstTxWarp>
          </a:bodyPr>
          <a:lstStyle/>
          <a:p>
            <a:endParaRPr lang="ko-KR" altLang="en-US" dirty="0">
              <a:gradFill>
                <a:gsLst>
                  <a:gs pos="0">
                    <a:schemeClr val="tx1">
                      <a:lumMod val="10000"/>
                      <a:lumOff val="90000"/>
                    </a:schemeClr>
                  </a:gs>
                  <a:gs pos="100000">
                    <a:schemeClr val="tx1">
                      <a:lumMod val="10000"/>
                      <a:lumOff val="90000"/>
                    </a:schemeClr>
                  </a:gs>
                </a:gsLst>
                <a:lin ang="5400000" scaled="0"/>
              </a:gradFill>
            </a:endParaRPr>
          </a:p>
        </p:txBody>
      </p:sp>
      <p:sp>
        <p:nvSpPr>
          <p:cNvPr id="7" name="TextBox 6"/>
          <p:cNvSpPr txBox="1"/>
          <p:nvPr/>
        </p:nvSpPr>
        <p:spPr>
          <a:xfrm>
            <a:off x="4716419" y="5755949"/>
            <a:ext cx="2142960" cy="242407"/>
          </a:xfrm>
          <a:prstGeom prst="rect">
            <a:avLst/>
          </a:prstGeom>
          <a:noFill/>
        </p:spPr>
        <p:txBody>
          <a:bodyPr wrap="square" lIns="72000" tIns="0" rIns="72000" bIns="0" rtlCol="0" anchor="ctr">
            <a:noAutofit/>
          </a:bodyPr>
          <a:lstStyle/>
          <a:p>
            <a:pPr lvl="0" algn="ctr"/>
            <a:r>
              <a:rPr lang="en-US" altLang="ko-KR" sz="1200" b="1" dirty="0">
                <a:solidFill>
                  <a:schemeClr val="bg2"/>
                </a:solidFill>
              </a:rPr>
              <a:t>Insert Title</a:t>
            </a:r>
            <a:endParaRPr lang="ko-KR" altLang="en-US" sz="1200" b="1" dirty="0">
              <a:solidFill>
                <a:schemeClr val="bg2"/>
              </a:solidFill>
            </a:endParaRPr>
          </a:p>
        </p:txBody>
      </p:sp>
      <p:grpSp>
        <p:nvGrpSpPr>
          <p:cNvPr id="44" name="Group 43"/>
          <p:cNvGrpSpPr/>
          <p:nvPr/>
        </p:nvGrpSpPr>
        <p:grpSpPr>
          <a:xfrm>
            <a:off x="5377044" y="4720233"/>
            <a:ext cx="2568129" cy="880118"/>
            <a:chOff x="5377044" y="4720233"/>
            <a:chExt cx="2568129" cy="880118"/>
          </a:xfrm>
        </p:grpSpPr>
        <p:sp>
          <p:nvSpPr>
            <p:cNvPr id="9" name="Freeform 114"/>
            <p:cNvSpPr>
              <a:spLocks/>
            </p:cNvSpPr>
            <p:nvPr/>
          </p:nvSpPr>
          <p:spPr bwMode="auto">
            <a:xfrm>
              <a:off x="5377044" y="4720233"/>
              <a:ext cx="2568129" cy="771661"/>
            </a:xfrm>
            <a:custGeom>
              <a:avLst/>
              <a:gdLst>
                <a:gd name="T0" fmla="*/ 618 w 2585"/>
                <a:gd name="T1" fmla="*/ 619 h 619"/>
                <a:gd name="T2" fmla="*/ 2585 w 2585"/>
                <a:gd name="T3" fmla="*/ 619 h 619"/>
                <a:gd name="T4" fmla="*/ 1967 w 2585"/>
                <a:gd name="T5" fmla="*/ 0 h 619"/>
                <a:gd name="T6" fmla="*/ 0 w 2585"/>
                <a:gd name="T7" fmla="*/ 0 h 619"/>
                <a:gd name="T8" fmla="*/ 618 w 2585"/>
                <a:gd name="T9" fmla="*/ 619 h 619"/>
              </a:gdLst>
              <a:ahLst/>
              <a:cxnLst>
                <a:cxn ang="0">
                  <a:pos x="T0" y="T1"/>
                </a:cxn>
                <a:cxn ang="0">
                  <a:pos x="T2" y="T3"/>
                </a:cxn>
                <a:cxn ang="0">
                  <a:pos x="T4" y="T5"/>
                </a:cxn>
                <a:cxn ang="0">
                  <a:pos x="T6" y="T7"/>
                </a:cxn>
                <a:cxn ang="0">
                  <a:pos x="T8" y="T9"/>
                </a:cxn>
              </a:cxnLst>
              <a:rect l="0" t="0" r="r" b="b"/>
              <a:pathLst>
                <a:path w="2585" h="619">
                  <a:moveTo>
                    <a:pt x="618" y="619"/>
                  </a:moveTo>
                  <a:lnTo>
                    <a:pt x="2585" y="619"/>
                  </a:lnTo>
                  <a:lnTo>
                    <a:pt x="1967" y="0"/>
                  </a:lnTo>
                  <a:lnTo>
                    <a:pt x="0" y="0"/>
                  </a:lnTo>
                  <a:lnTo>
                    <a:pt x="618" y="619"/>
                  </a:lnTo>
                  <a:close/>
                </a:path>
              </a:pathLst>
            </a:custGeom>
            <a:solidFill>
              <a:schemeClr val="accent6"/>
            </a:solidFill>
            <a:ln w="3175">
              <a:noFill/>
            </a:ln>
          </p:spPr>
          <p:txBody>
            <a:bodyPr vert="horz" wrap="square" lIns="0" tIns="0" rIns="0" bIns="0" numCol="1" anchor="ctr" anchorCtr="0" compatLnSpc="1">
              <a:prstTxWarp prst="textNoShape">
                <a:avLst/>
              </a:prstTxWarp>
            </a:bodyPr>
            <a:lstStyle/>
            <a:p>
              <a:pPr algn="ctr">
                <a:spcAft>
                  <a:spcPts val="300"/>
                </a:spcAft>
              </a:pPr>
              <a:endParaRPr lang="ko-KR" altLang="en-US" sz="1200" b="1" dirty="0">
                <a:gradFill>
                  <a:gsLst>
                    <a:gs pos="0">
                      <a:schemeClr val="bg1">
                        <a:lumMod val="50000"/>
                      </a:schemeClr>
                    </a:gs>
                    <a:gs pos="100000">
                      <a:schemeClr val="bg1">
                        <a:lumMod val="50000"/>
                      </a:schemeClr>
                    </a:gs>
                  </a:gsLst>
                  <a:lin ang="5400000" scaled="0"/>
                </a:gradFill>
                <a:latin typeface="Bebas Neue" pitchFamily="34" charset="0"/>
                <a:ea typeface="Roboto Condensed Regular"/>
              </a:endParaRPr>
            </a:p>
          </p:txBody>
        </p:sp>
        <p:sp>
          <p:nvSpPr>
            <p:cNvPr id="10" name="Freeform 115"/>
            <p:cNvSpPr>
              <a:spLocks/>
            </p:cNvSpPr>
            <p:nvPr/>
          </p:nvSpPr>
          <p:spPr bwMode="auto">
            <a:xfrm>
              <a:off x="5377044" y="4720233"/>
              <a:ext cx="613967" cy="880117"/>
            </a:xfrm>
            <a:custGeom>
              <a:avLst/>
              <a:gdLst>
                <a:gd name="T0" fmla="*/ 0 w 618"/>
                <a:gd name="T1" fmla="*/ 0 h 706"/>
                <a:gd name="T2" fmla="*/ 0 w 618"/>
                <a:gd name="T3" fmla="*/ 88 h 706"/>
                <a:gd name="T4" fmla="*/ 618 w 618"/>
                <a:gd name="T5" fmla="*/ 706 h 706"/>
                <a:gd name="T6" fmla="*/ 618 w 618"/>
                <a:gd name="T7" fmla="*/ 619 h 706"/>
                <a:gd name="T8" fmla="*/ 0 w 618"/>
                <a:gd name="T9" fmla="*/ 0 h 706"/>
              </a:gdLst>
              <a:ahLst/>
              <a:cxnLst>
                <a:cxn ang="0">
                  <a:pos x="T0" y="T1"/>
                </a:cxn>
                <a:cxn ang="0">
                  <a:pos x="T2" y="T3"/>
                </a:cxn>
                <a:cxn ang="0">
                  <a:pos x="T4" y="T5"/>
                </a:cxn>
                <a:cxn ang="0">
                  <a:pos x="T6" y="T7"/>
                </a:cxn>
                <a:cxn ang="0">
                  <a:pos x="T8" y="T9"/>
                </a:cxn>
              </a:cxnLst>
              <a:rect l="0" t="0" r="r" b="b"/>
              <a:pathLst>
                <a:path w="618" h="706">
                  <a:moveTo>
                    <a:pt x="0" y="0"/>
                  </a:moveTo>
                  <a:lnTo>
                    <a:pt x="0" y="88"/>
                  </a:lnTo>
                  <a:lnTo>
                    <a:pt x="618" y="706"/>
                  </a:lnTo>
                  <a:lnTo>
                    <a:pt x="618" y="619"/>
                  </a:lnTo>
                  <a:lnTo>
                    <a:pt x="0" y="0"/>
                  </a:lnTo>
                  <a:close/>
                </a:path>
              </a:pathLst>
            </a:custGeom>
            <a:solidFill>
              <a:schemeClr val="accent6">
                <a:lumMod val="50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sp>
          <p:nvSpPr>
            <p:cNvPr id="11" name="Rectangle 116"/>
            <p:cNvSpPr>
              <a:spLocks noChangeArrowheads="1"/>
            </p:cNvSpPr>
            <p:nvPr/>
          </p:nvSpPr>
          <p:spPr bwMode="auto">
            <a:xfrm>
              <a:off x="5991011" y="5491894"/>
              <a:ext cx="1954162" cy="108457"/>
            </a:xfrm>
            <a:prstGeom prst="rect">
              <a:avLst/>
            </a:prstGeom>
            <a:solidFill>
              <a:schemeClr val="accent6">
                <a:lumMod val="75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grpSp>
      <p:sp>
        <p:nvSpPr>
          <p:cNvPr id="12" name="Freeform 127"/>
          <p:cNvSpPr>
            <a:spLocks/>
          </p:cNvSpPr>
          <p:nvPr/>
        </p:nvSpPr>
        <p:spPr bwMode="auto">
          <a:xfrm>
            <a:off x="5523084" y="5013191"/>
            <a:ext cx="1481270" cy="203200"/>
          </a:xfrm>
          <a:custGeom>
            <a:avLst/>
            <a:gdLst>
              <a:gd name="T0" fmla="*/ 1415 w 1491"/>
              <a:gd name="T1" fmla="*/ 0 h 163"/>
              <a:gd name="T2" fmla="*/ 0 w 1491"/>
              <a:gd name="T3" fmla="*/ 0 h 163"/>
              <a:gd name="T4" fmla="*/ 163 w 1491"/>
              <a:gd name="T5" fmla="*/ 163 h 163"/>
              <a:gd name="T6" fmla="*/ 163 w 1491"/>
              <a:gd name="T7" fmla="*/ 76 h 163"/>
              <a:gd name="T8" fmla="*/ 1491 w 1491"/>
              <a:gd name="T9" fmla="*/ 76 h 163"/>
              <a:gd name="T10" fmla="*/ 1415 w 1491"/>
              <a:gd name="T11" fmla="*/ 0 h 163"/>
            </a:gdLst>
            <a:ahLst/>
            <a:cxnLst>
              <a:cxn ang="0">
                <a:pos x="T0" y="T1"/>
              </a:cxn>
              <a:cxn ang="0">
                <a:pos x="T2" y="T3"/>
              </a:cxn>
              <a:cxn ang="0">
                <a:pos x="T4" y="T5"/>
              </a:cxn>
              <a:cxn ang="0">
                <a:pos x="T6" y="T7"/>
              </a:cxn>
              <a:cxn ang="0">
                <a:pos x="T8" y="T9"/>
              </a:cxn>
              <a:cxn ang="0">
                <a:pos x="T10" y="T11"/>
              </a:cxn>
            </a:cxnLst>
            <a:rect l="0" t="0" r="r" b="b"/>
            <a:pathLst>
              <a:path w="1491" h="163">
                <a:moveTo>
                  <a:pt x="1415" y="0"/>
                </a:moveTo>
                <a:lnTo>
                  <a:pt x="0" y="0"/>
                </a:lnTo>
                <a:lnTo>
                  <a:pt x="163" y="163"/>
                </a:lnTo>
                <a:lnTo>
                  <a:pt x="163" y="76"/>
                </a:lnTo>
                <a:lnTo>
                  <a:pt x="1491" y="76"/>
                </a:lnTo>
                <a:lnTo>
                  <a:pt x="1415" y="0"/>
                </a:lnTo>
                <a:close/>
              </a:path>
            </a:pathLst>
          </a:custGeom>
          <a:solidFill>
            <a:srgbClr val="000000">
              <a:alpha val="10196"/>
            </a:srgbClr>
          </a:solidFill>
          <a:ln>
            <a:noFill/>
          </a:ln>
        </p:spPr>
        <p:txBody>
          <a:bodyPr vert="horz" wrap="square" lIns="91440" tIns="45720" rIns="91440" bIns="45720" numCol="1" anchor="t" anchorCtr="0" compatLnSpc="1">
            <a:prstTxWarp prst="textNoShape">
              <a:avLst/>
            </a:prstTxWarp>
          </a:bodyPr>
          <a:lstStyle/>
          <a:p>
            <a:endParaRPr lang="ko-KR" altLang="en-US" dirty="0">
              <a:gradFill>
                <a:gsLst>
                  <a:gs pos="0">
                    <a:schemeClr val="tx1">
                      <a:lumMod val="10000"/>
                      <a:lumOff val="90000"/>
                    </a:schemeClr>
                  </a:gs>
                  <a:gs pos="100000">
                    <a:schemeClr val="tx1">
                      <a:lumMod val="10000"/>
                      <a:lumOff val="90000"/>
                    </a:schemeClr>
                  </a:gs>
                </a:gsLst>
                <a:lin ang="5400000" scaled="0"/>
              </a:gradFill>
            </a:endParaRPr>
          </a:p>
        </p:txBody>
      </p:sp>
      <p:sp>
        <p:nvSpPr>
          <p:cNvPr id="13" name="TextBox 12"/>
          <p:cNvSpPr txBox="1"/>
          <p:nvPr/>
        </p:nvSpPr>
        <p:spPr>
          <a:xfrm>
            <a:off x="5942867" y="5156525"/>
            <a:ext cx="1876878" cy="242407"/>
          </a:xfrm>
          <a:prstGeom prst="rect">
            <a:avLst/>
          </a:prstGeom>
          <a:noFill/>
        </p:spPr>
        <p:txBody>
          <a:bodyPr wrap="square" lIns="72000" tIns="0" rIns="72000" bIns="0" rtlCol="0" anchor="ctr">
            <a:noAutofit/>
          </a:bodyPr>
          <a:lstStyle/>
          <a:p>
            <a:pPr lvl="0" algn="ctr"/>
            <a:r>
              <a:rPr lang="en-US" altLang="ko-KR" sz="1200" b="1" dirty="0">
                <a:solidFill>
                  <a:schemeClr val="bg2"/>
                </a:solidFill>
              </a:rPr>
              <a:t>Insert Title</a:t>
            </a:r>
            <a:endParaRPr lang="ko-KR" altLang="en-US" sz="1200" b="1" dirty="0">
              <a:solidFill>
                <a:schemeClr val="bg2"/>
              </a:solidFill>
            </a:endParaRPr>
          </a:p>
        </p:txBody>
      </p:sp>
      <p:grpSp>
        <p:nvGrpSpPr>
          <p:cNvPr id="24" name="Group 23"/>
          <p:cNvGrpSpPr/>
          <p:nvPr/>
        </p:nvGrpSpPr>
        <p:grpSpPr>
          <a:xfrm>
            <a:off x="4436223" y="4133074"/>
            <a:ext cx="2568129" cy="880117"/>
            <a:chOff x="4436223" y="4133074"/>
            <a:chExt cx="2568129" cy="880117"/>
          </a:xfrm>
        </p:grpSpPr>
        <p:sp>
          <p:nvSpPr>
            <p:cNvPr id="19" name="Freeform 117"/>
            <p:cNvSpPr>
              <a:spLocks/>
            </p:cNvSpPr>
            <p:nvPr/>
          </p:nvSpPr>
          <p:spPr bwMode="auto">
            <a:xfrm>
              <a:off x="4436223" y="4133074"/>
              <a:ext cx="2568129" cy="770414"/>
            </a:xfrm>
            <a:custGeom>
              <a:avLst/>
              <a:gdLst>
                <a:gd name="T0" fmla="*/ 618 w 2585"/>
                <a:gd name="T1" fmla="*/ 618 h 618"/>
                <a:gd name="T2" fmla="*/ 2585 w 2585"/>
                <a:gd name="T3" fmla="*/ 618 h 618"/>
                <a:gd name="T4" fmla="*/ 1967 w 2585"/>
                <a:gd name="T5" fmla="*/ 0 h 618"/>
                <a:gd name="T6" fmla="*/ 0 w 2585"/>
                <a:gd name="T7" fmla="*/ 0 h 618"/>
                <a:gd name="T8" fmla="*/ 618 w 2585"/>
                <a:gd name="T9" fmla="*/ 618 h 618"/>
              </a:gdLst>
              <a:ahLst/>
              <a:cxnLst>
                <a:cxn ang="0">
                  <a:pos x="T0" y="T1"/>
                </a:cxn>
                <a:cxn ang="0">
                  <a:pos x="T2" y="T3"/>
                </a:cxn>
                <a:cxn ang="0">
                  <a:pos x="T4" y="T5"/>
                </a:cxn>
                <a:cxn ang="0">
                  <a:pos x="T6" y="T7"/>
                </a:cxn>
                <a:cxn ang="0">
                  <a:pos x="T8" y="T9"/>
                </a:cxn>
              </a:cxnLst>
              <a:rect l="0" t="0" r="r" b="b"/>
              <a:pathLst>
                <a:path w="2585" h="618">
                  <a:moveTo>
                    <a:pt x="618" y="618"/>
                  </a:moveTo>
                  <a:lnTo>
                    <a:pt x="2585" y="618"/>
                  </a:lnTo>
                  <a:lnTo>
                    <a:pt x="1967" y="0"/>
                  </a:lnTo>
                  <a:lnTo>
                    <a:pt x="0" y="0"/>
                  </a:lnTo>
                  <a:lnTo>
                    <a:pt x="618" y="618"/>
                  </a:lnTo>
                  <a:close/>
                </a:path>
              </a:pathLst>
            </a:custGeom>
            <a:solidFill>
              <a:schemeClr val="accent5"/>
            </a:solidFill>
            <a:ln w="3175">
              <a:noFill/>
            </a:ln>
          </p:spPr>
          <p:txBody>
            <a:bodyPr vert="horz" wrap="square" lIns="0" tIns="0" rIns="0" bIns="0" numCol="1" anchor="ctr" anchorCtr="0" compatLnSpc="1">
              <a:prstTxWarp prst="textNoShape">
                <a:avLst/>
              </a:prstTxWarp>
            </a:bodyPr>
            <a:lstStyle/>
            <a:p>
              <a:pPr algn="ctr">
                <a:spcAft>
                  <a:spcPts val="300"/>
                </a:spcAft>
              </a:pPr>
              <a:endParaRPr lang="ko-KR" altLang="en-US" sz="1200" b="1" dirty="0">
                <a:gradFill>
                  <a:gsLst>
                    <a:gs pos="0">
                      <a:schemeClr val="bg1">
                        <a:lumMod val="50000"/>
                      </a:schemeClr>
                    </a:gs>
                    <a:gs pos="100000">
                      <a:schemeClr val="bg1">
                        <a:lumMod val="50000"/>
                      </a:schemeClr>
                    </a:gs>
                  </a:gsLst>
                  <a:lin ang="5400000" scaled="0"/>
                </a:gradFill>
                <a:latin typeface="Bebas Neue" pitchFamily="34" charset="0"/>
                <a:ea typeface="Roboto Condensed Regular"/>
              </a:endParaRPr>
            </a:p>
          </p:txBody>
        </p:sp>
        <p:sp>
          <p:nvSpPr>
            <p:cNvPr id="20" name="Freeform 118"/>
            <p:cNvSpPr>
              <a:spLocks/>
            </p:cNvSpPr>
            <p:nvPr/>
          </p:nvSpPr>
          <p:spPr bwMode="auto">
            <a:xfrm>
              <a:off x="4436223" y="4133074"/>
              <a:ext cx="613967" cy="880117"/>
            </a:xfrm>
            <a:custGeom>
              <a:avLst/>
              <a:gdLst>
                <a:gd name="T0" fmla="*/ 0 w 618"/>
                <a:gd name="T1" fmla="*/ 0 h 706"/>
                <a:gd name="T2" fmla="*/ 0 w 618"/>
                <a:gd name="T3" fmla="*/ 87 h 706"/>
                <a:gd name="T4" fmla="*/ 618 w 618"/>
                <a:gd name="T5" fmla="*/ 706 h 706"/>
                <a:gd name="T6" fmla="*/ 618 w 618"/>
                <a:gd name="T7" fmla="*/ 618 h 706"/>
                <a:gd name="T8" fmla="*/ 0 w 618"/>
                <a:gd name="T9" fmla="*/ 0 h 706"/>
              </a:gdLst>
              <a:ahLst/>
              <a:cxnLst>
                <a:cxn ang="0">
                  <a:pos x="T0" y="T1"/>
                </a:cxn>
                <a:cxn ang="0">
                  <a:pos x="T2" y="T3"/>
                </a:cxn>
                <a:cxn ang="0">
                  <a:pos x="T4" y="T5"/>
                </a:cxn>
                <a:cxn ang="0">
                  <a:pos x="T6" y="T7"/>
                </a:cxn>
                <a:cxn ang="0">
                  <a:pos x="T8" y="T9"/>
                </a:cxn>
              </a:cxnLst>
              <a:rect l="0" t="0" r="r" b="b"/>
              <a:pathLst>
                <a:path w="618" h="706">
                  <a:moveTo>
                    <a:pt x="0" y="0"/>
                  </a:moveTo>
                  <a:lnTo>
                    <a:pt x="0" y="87"/>
                  </a:lnTo>
                  <a:lnTo>
                    <a:pt x="618" y="706"/>
                  </a:lnTo>
                  <a:lnTo>
                    <a:pt x="618" y="618"/>
                  </a:lnTo>
                  <a:lnTo>
                    <a:pt x="0" y="0"/>
                  </a:lnTo>
                  <a:close/>
                </a:path>
              </a:pathLst>
            </a:custGeom>
            <a:solidFill>
              <a:schemeClr val="accent5">
                <a:lumMod val="50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sp>
          <p:nvSpPr>
            <p:cNvPr id="21" name="Rectangle 119"/>
            <p:cNvSpPr>
              <a:spLocks noChangeArrowheads="1"/>
            </p:cNvSpPr>
            <p:nvPr/>
          </p:nvSpPr>
          <p:spPr bwMode="auto">
            <a:xfrm>
              <a:off x="5050190" y="4903488"/>
              <a:ext cx="1954162" cy="109703"/>
            </a:xfrm>
            <a:prstGeom prst="rect">
              <a:avLst/>
            </a:prstGeom>
            <a:solidFill>
              <a:schemeClr val="accent5">
                <a:lumMod val="75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grpSp>
      <p:sp>
        <p:nvSpPr>
          <p:cNvPr id="22" name="Freeform 128"/>
          <p:cNvSpPr>
            <a:spLocks/>
          </p:cNvSpPr>
          <p:nvPr/>
        </p:nvSpPr>
        <p:spPr bwMode="auto">
          <a:xfrm>
            <a:off x="5668130" y="4133074"/>
            <a:ext cx="1035199" cy="392686"/>
          </a:xfrm>
          <a:custGeom>
            <a:avLst/>
            <a:gdLst>
              <a:gd name="T0" fmla="*/ 0 w 1042"/>
              <a:gd name="T1" fmla="*/ 0 h 315"/>
              <a:gd name="T2" fmla="*/ 325 w 1042"/>
              <a:gd name="T3" fmla="*/ 315 h 315"/>
              <a:gd name="T4" fmla="*/ 1042 w 1042"/>
              <a:gd name="T5" fmla="*/ 315 h 315"/>
              <a:gd name="T6" fmla="*/ 962 w 1042"/>
              <a:gd name="T7" fmla="*/ 234 h 315"/>
              <a:gd name="T8" fmla="*/ 325 w 1042"/>
              <a:gd name="T9" fmla="*/ 234 h 315"/>
              <a:gd name="T10" fmla="*/ 90 w 1042"/>
              <a:gd name="T11" fmla="*/ 0 h 315"/>
              <a:gd name="T12" fmla="*/ 0 w 1042"/>
              <a:gd name="T13" fmla="*/ 0 h 315"/>
            </a:gdLst>
            <a:ahLst/>
            <a:cxnLst>
              <a:cxn ang="0">
                <a:pos x="T0" y="T1"/>
              </a:cxn>
              <a:cxn ang="0">
                <a:pos x="T2" y="T3"/>
              </a:cxn>
              <a:cxn ang="0">
                <a:pos x="T4" y="T5"/>
              </a:cxn>
              <a:cxn ang="0">
                <a:pos x="T6" y="T7"/>
              </a:cxn>
              <a:cxn ang="0">
                <a:pos x="T8" y="T9"/>
              </a:cxn>
              <a:cxn ang="0">
                <a:pos x="T10" y="T11"/>
              </a:cxn>
              <a:cxn ang="0">
                <a:pos x="T12" y="T13"/>
              </a:cxn>
            </a:cxnLst>
            <a:rect l="0" t="0" r="r" b="b"/>
            <a:pathLst>
              <a:path w="1042" h="315">
                <a:moveTo>
                  <a:pt x="0" y="0"/>
                </a:moveTo>
                <a:lnTo>
                  <a:pt x="325" y="315"/>
                </a:lnTo>
                <a:lnTo>
                  <a:pt x="1042" y="315"/>
                </a:lnTo>
                <a:lnTo>
                  <a:pt x="962" y="234"/>
                </a:lnTo>
                <a:lnTo>
                  <a:pt x="325" y="234"/>
                </a:lnTo>
                <a:lnTo>
                  <a:pt x="90" y="0"/>
                </a:lnTo>
                <a:lnTo>
                  <a:pt x="0" y="0"/>
                </a:lnTo>
                <a:close/>
              </a:path>
            </a:pathLst>
          </a:custGeom>
          <a:solidFill>
            <a:srgbClr val="000000">
              <a:alpha val="10196"/>
            </a:srgbClr>
          </a:solidFill>
          <a:ln>
            <a:noFill/>
          </a:ln>
        </p:spPr>
        <p:txBody>
          <a:bodyPr vert="horz" wrap="square" lIns="91440" tIns="45720" rIns="91440" bIns="45720" numCol="1" anchor="t" anchorCtr="0" compatLnSpc="1">
            <a:prstTxWarp prst="textNoShape">
              <a:avLst/>
            </a:prstTxWarp>
          </a:bodyPr>
          <a:lstStyle/>
          <a:p>
            <a:endParaRPr lang="ko-KR" altLang="en-US" dirty="0">
              <a:gradFill>
                <a:gsLst>
                  <a:gs pos="0">
                    <a:schemeClr val="tx1">
                      <a:lumMod val="10000"/>
                      <a:lumOff val="90000"/>
                    </a:schemeClr>
                  </a:gs>
                  <a:gs pos="100000">
                    <a:schemeClr val="tx1">
                      <a:lumMod val="10000"/>
                      <a:lumOff val="90000"/>
                    </a:schemeClr>
                  </a:gs>
                </a:gsLst>
                <a:lin ang="5400000" scaled="0"/>
              </a:gradFill>
            </a:endParaRPr>
          </a:p>
        </p:txBody>
      </p:sp>
      <p:sp>
        <p:nvSpPr>
          <p:cNvPr id="23" name="TextBox 22"/>
          <p:cNvSpPr txBox="1"/>
          <p:nvPr/>
        </p:nvSpPr>
        <p:spPr>
          <a:xfrm>
            <a:off x="4716419" y="4580910"/>
            <a:ext cx="2119150" cy="242407"/>
          </a:xfrm>
          <a:prstGeom prst="rect">
            <a:avLst/>
          </a:prstGeom>
          <a:noFill/>
        </p:spPr>
        <p:txBody>
          <a:bodyPr wrap="square" lIns="72000" tIns="0" rIns="72000" bIns="0" rtlCol="0" anchor="ctr">
            <a:noAutofit/>
          </a:bodyPr>
          <a:lstStyle/>
          <a:p>
            <a:pPr lvl="0" algn="ctr"/>
            <a:r>
              <a:rPr lang="en-US" altLang="ko-KR" sz="1200" b="1" dirty="0">
                <a:solidFill>
                  <a:schemeClr val="bg2"/>
                </a:solidFill>
              </a:rPr>
              <a:t>Insert Title</a:t>
            </a:r>
            <a:endParaRPr lang="ko-KR" altLang="en-US" sz="1200" b="1" dirty="0">
              <a:solidFill>
                <a:schemeClr val="bg2"/>
              </a:solidFill>
            </a:endParaRPr>
          </a:p>
        </p:txBody>
      </p:sp>
      <p:grpSp>
        <p:nvGrpSpPr>
          <p:cNvPr id="18" name="Group 17"/>
          <p:cNvGrpSpPr/>
          <p:nvPr/>
        </p:nvGrpSpPr>
        <p:grpSpPr>
          <a:xfrm>
            <a:off x="5377043" y="3544668"/>
            <a:ext cx="2568130" cy="880117"/>
            <a:chOff x="5377043" y="3544668"/>
            <a:chExt cx="2568130" cy="880117"/>
          </a:xfrm>
        </p:grpSpPr>
        <p:sp>
          <p:nvSpPr>
            <p:cNvPr id="25" name="Freeform 114"/>
            <p:cNvSpPr>
              <a:spLocks/>
            </p:cNvSpPr>
            <p:nvPr/>
          </p:nvSpPr>
          <p:spPr bwMode="auto">
            <a:xfrm>
              <a:off x="5377044" y="3544668"/>
              <a:ext cx="2568129" cy="771661"/>
            </a:xfrm>
            <a:custGeom>
              <a:avLst/>
              <a:gdLst>
                <a:gd name="T0" fmla="*/ 618 w 2585"/>
                <a:gd name="T1" fmla="*/ 619 h 619"/>
                <a:gd name="T2" fmla="*/ 2585 w 2585"/>
                <a:gd name="T3" fmla="*/ 619 h 619"/>
                <a:gd name="T4" fmla="*/ 1967 w 2585"/>
                <a:gd name="T5" fmla="*/ 0 h 619"/>
                <a:gd name="T6" fmla="*/ 0 w 2585"/>
                <a:gd name="T7" fmla="*/ 0 h 619"/>
                <a:gd name="T8" fmla="*/ 618 w 2585"/>
                <a:gd name="T9" fmla="*/ 619 h 619"/>
              </a:gdLst>
              <a:ahLst/>
              <a:cxnLst>
                <a:cxn ang="0">
                  <a:pos x="T0" y="T1"/>
                </a:cxn>
                <a:cxn ang="0">
                  <a:pos x="T2" y="T3"/>
                </a:cxn>
                <a:cxn ang="0">
                  <a:pos x="T4" y="T5"/>
                </a:cxn>
                <a:cxn ang="0">
                  <a:pos x="T6" y="T7"/>
                </a:cxn>
                <a:cxn ang="0">
                  <a:pos x="T8" y="T9"/>
                </a:cxn>
              </a:cxnLst>
              <a:rect l="0" t="0" r="r" b="b"/>
              <a:pathLst>
                <a:path w="2585" h="619">
                  <a:moveTo>
                    <a:pt x="618" y="619"/>
                  </a:moveTo>
                  <a:lnTo>
                    <a:pt x="2585" y="619"/>
                  </a:lnTo>
                  <a:lnTo>
                    <a:pt x="1967" y="0"/>
                  </a:lnTo>
                  <a:lnTo>
                    <a:pt x="0" y="0"/>
                  </a:lnTo>
                  <a:lnTo>
                    <a:pt x="618" y="619"/>
                  </a:lnTo>
                  <a:close/>
                </a:path>
              </a:pathLst>
            </a:custGeom>
            <a:solidFill>
              <a:schemeClr val="accent4"/>
            </a:solidFill>
            <a:ln w="3175">
              <a:noFill/>
            </a:ln>
          </p:spPr>
          <p:txBody>
            <a:bodyPr vert="horz" wrap="square" lIns="0" tIns="0" rIns="0" bIns="0" numCol="1" anchor="ctr" anchorCtr="0" compatLnSpc="1">
              <a:prstTxWarp prst="textNoShape">
                <a:avLst/>
              </a:prstTxWarp>
            </a:bodyPr>
            <a:lstStyle/>
            <a:p>
              <a:pPr algn="ctr">
                <a:spcAft>
                  <a:spcPts val="300"/>
                </a:spcAft>
              </a:pPr>
              <a:endParaRPr lang="ko-KR" altLang="en-US" sz="1200" b="1" dirty="0">
                <a:gradFill>
                  <a:gsLst>
                    <a:gs pos="0">
                      <a:schemeClr val="bg1">
                        <a:lumMod val="50000"/>
                      </a:schemeClr>
                    </a:gs>
                    <a:gs pos="100000">
                      <a:schemeClr val="bg1">
                        <a:lumMod val="50000"/>
                      </a:schemeClr>
                    </a:gs>
                  </a:gsLst>
                  <a:lin ang="5400000" scaled="0"/>
                </a:gradFill>
                <a:latin typeface="Bebas Neue" pitchFamily="34" charset="0"/>
                <a:ea typeface="Roboto Condensed Regular"/>
              </a:endParaRPr>
            </a:p>
          </p:txBody>
        </p:sp>
        <p:sp>
          <p:nvSpPr>
            <p:cNvPr id="26" name="Freeform 115"/>
            <p:cNvSpPr>
              <a:spLocks/>
            </p:cNvSpPr>
            <p:nvPr/>
          </p:nvSpPr>
          <p:spPr bwMode="auto">
            <a:xfrm>
              <a:off x="5377043" y="3544668"/>
              <a:ext cx="613967" cy="880117"/>
            </a:xfrm>
            <a:custGeom>
              <a:avLst/>
              <a:gdLst>
                <a:gd name="T0" fmla="*/ 0 w 618"/>
                <a:gd name="T1" fmla="*/ 0 h 706"/>
                <a:gd name="T2" fmla="*/ 0 w 618"/>
                <a:gd name="T3" fmla="*/ 88 h 706"/>
                <a:gd name="T4" fmla="*/ 618 w 618"/>
                <a:gd name="T5" fmla="*/ 706 h 706"/>
                <a:gd name="T6" fmla="*/ 618 w 618"/>
                <a:gd name="T7" fmla="*/ 619 h 706"/>
                <a:gd name="T8" fmla="*/ 0 w 618"/>
                <a:gd name="T9" fmla="*/ 0 h 706"/>
              </a:gdLst>
              <a:ahLst/>
              <a:cxnLst>
                <a:cxn ang="0">
                  <a:pos x="T0" y="T1"/>
                </a:cxn>
                <a:cxn ang="0">
                  <a:pos x="T2" y="T3"/>
                </a:cxn>
                <a:cxn ang="0">
                  <a:pos x="T4" y="T5"/>
                </a:cxn>
                <a:cxn ang="0">
                  <a:pos x="T6" y="T7"/>
                </a:cxn>
                <a:cxn ang="0">
                  <a:pos x="T8" y="T9"/>
                </a:cxn>
              </a:cxnLst>
              <a:rect l="0" t="0" r="r" b="b"/>
              <a:pathLst>
                <a:path w="618" h="706">
                  <a:moveTo>
                    <a:pt x="0" y="0"/>
                  </a:moveTo>
                  <a:lnTo>
                    <a:pt x="0" y="88"/>
                  </a:lnTo>
                  <a:lnTo>
                    <a:pt x="618" y="706"/>
                  </a:lnTo>
                  <a:lnTo>
                    <a:pt x="618" y="619"/>
                  </a:lnTo>
                  <a:lnTo>
                    <a:pt x="0" y="0"/>
                  </a:lnTo>
                  <a:close/>
                </a:path>
              </a:pathLst>
            </a:custGeom>
            <a:solidFill>
              <a:schemeClr val="accent4">
                <a:lumMod val="50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sp>
          <p:nvSpPr>
            <p:cNvPr id="27" name="Rectangle 116"/>
            <p:cNvSpPr>
              <a:spLocks noChangeArrowheads="1"/>
            </p:cNvSpPr>
            <p:nvPr/>
          </p:nvSpPr>
          <p:spPr bwMode="auto">
            <a:xfrm>
              <a:off x="5991010" y="4316326"/>
              <a:ext cx="1954161" cy="108457"/>
            </a:xfrm>
            <a:prstGeom prst="rect">
              <a:avLst/>
            </a:prstGeom>
            <a:solidFill>
              <a:schemeClr val="accent4">
                <a:lumMod val="75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grpSp>
      <p:sp>
        <p:nvSpPr>
          <p:cNvPr id="28" name="Freeform 127"/>
          <p:cNvSpPr>
            <a:spLocks/>
          </p:cNvSpPr>
          <p:nvPr/>
        </p:nvSpPr>
        <p:spPr bwMode="auto">
          <a:xfrm>
            <a:off x="5523084" y="3837632"/>
            <a:ext cx="1481270" cy="203200"/>
          </a:xfrm>
          <a:custGeom>
            <a:avLst/>
            <a:gdLst>
              <a:gd name="T0" fmla="*/ 1415 w 1491"/>
              <a:gd name="T1" fmla="*/ 0 h 163"/>
              <a:gd name="T2" fmla="*/ 0 w 1491"/>
              <a:gd name="T3" fmla="*/ 0 h 163"/>
              <a:gd name="T4" fmla="*/ 163 w 1491"/>
              <a:gd name="T5" fmla="*/ 163 h 163"/>
              <a:gd name="T6" fmla="*/ 163 w 1491"/>
              <a:gd name="T7" fmla="*/ 76 h 163"/>
              <a:gd name="T8" fmla="*/ 1491 w 1491"/>
              <a:gd name="T9" fmla="*/ 76 h 163"/>
              <a:gd name="T10" fmla="*/ 1415 w 1491"/>
              <a:gd name="T11" fmla="*/ 0 h 163"/>
            </a:gdLst>
            <a:ahLst/>
            <a:cxnLst>
              <a:cxn ang="0">
                <a:pos x="T0" y="T1"/>
              </a:cxn>
              <a:cxn ang="0">
                <a:pos x="T2" y="T3"/>
              </a:cxn>
              <a:cxn ang="0">
                <a:pos x="T4" y="T5"/>
              </a:cxn>
              <a:cxn ang="0">
                <a:pos x="T6" y="T7"/>
              </a:cxn>
              <a:cxn ang="0">
                <a:pos x="T8" y="T9"/>
              </a:cxn>
              <a:cxn ang="0">
                <a:pos x="T10" y="T11"/>
              </a:cxn>
            </a:cxnLst>
            <a:rect l="0" t="0" r="r" b="b"/>
            <a:pathLst>
              <a:path w="1491" h="163">
                <a:moveTo>
                  <a:pt x="1415" y="0"/>
                </a:moveTo>
                <a:lnTo>
                  <a:pt x="0" y="0"/>
                </a:lnTo>
                <a:lnTo>
                  <a:pt x="163" y="163"/>
                </a:lnTo>
                <a:lnTo>
                  <a:pt x="163" y="76"/>
                </a:lnTo>
                <a:lnTo>
                  <a:pt x="1491" y="76"/>
                </a:lnTo>
                <a:lnTo>
                  <a:pt x="1415" y="0"/>
                </a:lnTo>
                <a:close/>
              </a:path>
            </a:pathLst>
          </a:custGeom>
          <a:solidFill>
            <a:srgbClr val="000000">
              <a:alpha val="10196"/>
            </a:srgbClr>
          </a:solidFill>
          <a:ln>
            <a:noFill/>
          </a:ln>
        </p:spPr>
        <p:txBody>
          <a:bodyPr vert="horz" wrap="square" lIns="91440" tIns="45720" rIns="91440" bIns="45720" numCol="1" anchor="t" anchorCtr="0" compatLnSpc="1">
            <a:prstTxWarp prst="textNoShape">
              <a:avLst/>
            </a:prstTxWarp>
          </a:bodyPr>
          <a:lstStyle/>
          <a:p>
            <a:endParaRPr lang="ko-KR" altLang="en-US" dirty="0">
              <a:gradFill>
                <a:gsLst>
                  <a:gs pos="0">
                    <a:schemeClr val="tx1">
                      <a:lumMod val="10000"/>
                      <a:lumOff val="90000"/>
                    </a:schemeClr>
                  </a:gs>
                  <a:gs pos="100000">
                    <a:schemeClr val="tx1">
                      <a:lumMod val="10000"/>
                      <a:lumOff val="90000"/>
                    </a:schemeClr>
                  </a:gs>
                </a:gsLst>
                <a:lin ang="5400000" scaled="0"/>
              </a:gradFill>
            </a:endParaRPr>
          </a:p>
        </p:txBody>
      </p:sp>
      <p:sp>
        <p:nvSpPr>
          <p:cNvPr id="29" name="TextBox 28"/>
          <p:cNvSpPr txBox="1"/>
          <p:nvPr/>
        </p:nvSpPr>
        <p:spPr>
          <a:xfrm>
            <a:off x="5942867" y="3981485"/>
            <a:ext cx="1876878" cy="242407"/>
          </a:xfrm>
          <a:prstGeom prst="rect">
            <a:avLst/>
          </a:prstGeom>
          <a:noFill/>
        </p:spPr>
        <p:txBody>
          <a:bodyPr wrap="square" lIns="72000" tIns="0" rIns="72000" bIns="0" rtlCol="0" anchor="ctr">
            <a:noAutofit/>
          </a:bodyPr>
          <a:lstStyle/>
          <a:p>
            <a:pPr lvl="0" algn="ctr"/>
            <a:r>
              <a:rPr lang="en-US" altLang="ko-KR" sz="1200" b="1" dirty="0">
                <a:solidFill>
                  <a:schemeClr val="bg2"/>
                </a:solidFill>
              </a:rPr>
              <a:t>Insert Title</a:t>
            </a:r>
            <a:endParaRPr lang="ko-KR" altLang="en-US" sz="1200" b="1" dirty="0">
              <a:solidFill>
                <a:schemeClr val="bg2"/>
              </a:solidFill>
            </a:endParaRPr>
          </a:p>
        </p:txBody>
      </p:sp>
      <p:grpSp>
        <p:nvGrpSpPr>
          <p:cNvPr id="16" name="Group 15"/>
          <p:cNvGrpSpPr/>
          <p:nvPr/>
        </p:nvGrpSpPr>
        <p:grpSpPr>
          <a:xfrm>
            <a:off x="4436223" y="2957509"/>
            <a:ext cx="2568129" cy="880117"/>
            <a:chOff x="4436223" y="2957509"/>
            <a:chExt cx="2568129" cy="880117"/>
          </a:xfrm>
        </p:grpSpPr>
        <p:sp>
          <p:nvSpPr>
            <p:cNvPr id="30" name="Freeform 117"/>
            <p:cNvSpPr>
              <a:spLocks/>
            </p:cNvSpPr>
            <p:nvPr/>
          </p:nvSpPr>
          <p:spPr bwMode="auto">
            <a:xfrm>
              <a:off x="4436223" y="2957509"/>
              <a:ext cx="2568129" cy="770414"/>
            </a:xfrm>
            <a:custGeom>
              <a:avLst/>
              <a:gdLst>
                <a:gd name="T0" fmla="*/ 618 w 2585"/>
                <a:gd name="T1" fmla="*/ 618 h 618"/>
                <a:gd name="T2" fmla="*/ 2585 w 2585"/>
                <a:gd name="T3" fmla="*/ 618 h 618"/>
                <a:gd name="T4" fmla="*/ 1967 w 2585"/>
                <a:gd name="T5" fmla="*/ 0 h 618"/>
                <a:gd name="T6" fmla="*/ 0 w 2585"/>
                <a:gd name="T7" fmla="*/ 0 h 618"/>
                <a:gd name="T8" fmla="*/ 618 w 2585"/>
                <a:gd name="T9" fmla="*/ 618 h 618"/>
              </a:gdLst>
              <a:ahLst/>
              <a:cxnLst>
                <a:cxn ang="0">
                  <a:pos x="T0" y="T1"/>
                </a:cxn>
                <a:cxn ang="0">
                  <a:pos x="T2" y="T3"/>
                </a:cxn>
                <a:cxn ang="0">
                  <a:pos x="T4" y="T5"/>
                </a:cxn>
                <a:cxn ang="0">
                  <a:pos x="T6" y="T7"/>
                </a:cxn>
                <a:cxn ang="0">
                  <a:pos x="T8" y="T9"/>
                </a:cxn>
              </a:cxnLst>
              <a:rect l="0" t="0" r="r" b="b"/>
              <a:pathLst>
                <a:path w="2585" h="618">
                  <a:moveTo>
                    <a:pt x="618" y="618"/>
                  </a:moveTo>
                  <a:lnTo>
                    <a:pt x="2585" y="618"/>
                  </a:lnTo>
                  <a:lnTo>
                    <a:pt x="1967" y="0"/>
                  </a:lnTo>
                  <a:lnTo>
                    <a:pt x="0" y="0"/>
                  </a:lnTo>
                  <a:lnTo>
                    <a:pt x="618" y="618"/>
                  </a:lnTo>
                  <a:close/>
                </a:path>
              </a:pathLst>
            </a:custGeom>
            <a:solidFill>
              <a:schemeClr val="accent3"/>
            </a:solidFill>
            <a:ln w="3175">
              <a:noFill/>
            </a:ln>
          </p:spPr>
          <p:txBody>
            <a:bodyPr vert="horz" wrap="square" lIns="0" tIns="0" rIns="0" bIns="0" numCol="1" anchor="ctr" anchorCtr="0" compatLnSpc="1">
              <a:prstTxWarp prst="textNoShape">
                <a:avLst/>
              </a:prstTxWarp>
            </a:bodyPr>
            <a:lstStyle/>
            <a:p>
              <a:pPr algn="ctr">
                <a:spcAft>
                  <a:spcPts val="300"/>
                </a:spcAft>
              </a:pPr>
              <a:endParaRPr lang="ko-KR" altLang="en-US" sz="1200" b="1" dirty="0">
                <a:gradFill>
                  <a:gsLst>
                    <a:gs pos="0">
                      <a:schemeClr val="bg1">
                        <a:lumMod val="50000"/>
                      </a:schemeClr>
                    </a:gs>
                    <a:gs pos="100000">
                      <a:schemeClr val="bg1">
                        <a:lumMod val="50000"/>
                      </a:schemeClr>
                    </a:gs>
                  </a:gsLst>
                  <a:lin ang="5400000" scaled="0"/>
                </a:gradFill>
                <a:latin typeface="Bebas Neue" pitchFamily="34" charset="0"/>
                <a:ea typeface="Roboto Condensed Regular"/>
              </a:endParaRPr>
            </a:p>
          </p:txBody>
        </p:sp>
        <p:sp>
          <p:nvSpPr>
            <p:cNvPr id="31" name="Freeform 118"/>
            <p:cNvSpPr>
              <a:spLocks/>
            </p:cNvSpPr>
            <p:nvPr/>
          </p:nvSpPr>
          <p:spPr bwMode="auto">
            <a:xfrm>
              <a:off x="4436223" y="2957509"/>
              <a:ext cx="613967" cy="880117"/>
            </a:xfrm>
            <a:custGeom>
              <a:avLst/>
              <a:gdLst>
                <a:gd name="T0" fmla="*/ 0 w 618"/>
                <a:gd name="T1" fmla="*/ 0 h 706"/>
                <a:gd name="T2" fmla="*/ 0 w 618"/>
                <a:gd name="T3" fmla="*/ 87 h 706"/>
                <a:gd name="T4" fmla="*/ 618 w 618"/>
                <a:gd name="T5" fmla="*/ 706 h 706"/>
                <a:gd name="T6" fmla="*/ 618 w 618"/>
                <a:gd name="T7" fmla="*/ 618 h 706"/>
                <a:gd name="T8" fmla="*/ 0 w 618"/>
                <a:gd name="T9" fmla="*/ 0 h 706"/>
              </a:gdLst>
              <a:ahLst/>
              <a:cxnLst>
                <a:cxn ang="0">
                  <a:pos x="T0" y="T1"/>
                </a:cxn>
                <a:cxn ang="0">
                  <a:pos x="T2" y="T3"/>
                </a:cxn>
                <a:cxn ang="0">
                  <a:pos x="T4" y="T5"/>
                </a:cxn>
                <a:cxn ang="0">
                  <a:pos x="T6" y="T7"/>
                </a:cxn>
                <a:cxn ang="0">
                  <a:pos x="T8" y="T9"/>
                </a:cxn>
              </a:cxnLst>
              <a:rect l="0" t="0" r="r" b="b"/>
              <a:pathLst>
                <a:path w="618" h="706">
                  <a:moveTo>
                    <a:pt x="0" y="0"/>
                  </a:moveTo>
                  <a:lnTo>
                    <a:pt x="0" y="87"/>
                  </a:lnTo>
                  <a:lnTo>
                    <a:pt x="618" y="706"/>
                  </a:lnTo>
                  <a:lnTo>
                    <a:pt x="618" y="618"/>
                  </a:lnTo>
                  <a:lnTo>
                    <a:pt x="0" y="0"/>
                  </a:lnTo>
                  <a:close/>
                </a:path>
              </a:pathLst>
            </a:custGeom>
            <a:solidFill>
              <a:schemeClr val="accent3">
                <a:lumMod val="50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sp>
          <p:nvSpPr>
            <p:cNvPr id="32" name="Rectangle 119"/>
            <p:cNvSpPr>
              <a:spLocks noChangeArrowheads="1"/>
            </p:cNvSpPr>
            <p:nvPr/>
          </p:nvSpPr>
          <p:spPr bwMode="auto">
            <a:xfrm>
              <a:off x="5050190" y="3727923"/>
              <a:ext cx="1954162" cy="109703"/>
            </a:xfrm>
            <a:prstGeom prst="rect">
              <a:avLst/>
            </a:prstGeom>
            <a:solidFill>
              <a:schemeClr val="accent3">
                <a:lumMod val="75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grpSp>
      <p:sp>
        <p:nvSpPr>
          <p:cNvPr id="33" name="Freeform 128"/>
          <p:cNvSpPr>
            <a:spLocks/>
          </p:cNvSpPr>
          <p:nvPr/>
        </p:nvSpPr>
        <p:spPr bwMode="auto">
          <a:xfrm>
            <a:off x="5668130" y="2957509"/>
            <a:ext cx="1035200" cy="392686"/>
          </a:xfrm>
          <a:custGeom>
            <a:avLst/>
            <a:gdLst>
              <a:gd name="T0" fmla="*/ 0 w 1042"/>
              <a:gd name="T1" fmla="*/ 0 h 315"/>
              <a:gd name="T2" fmla="*/ 325 w 1042"/>
              <a:gd name="T3" fmla="*/ 315 h 315"/>
              <a:gd name="T4" fmla="*/ 1042 w 1042"/>
              <a:gd name="T5" fmla="*/ 315 h 315"/>
              <a:gd name="T6" fmla="*/ 962 w 1042"/>
              <a:gd name="T7" fmla="*/ 234 h 315"/>
              <a:gd name="T8" fmla="*/ 325 w 1042"/>
              <a:gd name="T9" fmla="*/ 234 h 315"/>
              <a:gd name="T10" fmla="*/ 90 w 1042"/>
              <a:gd name="T11" fmla="*/ 0 h 315"/>
              <a:gd name="T12" fmla="*/ 0 w 1042"/>
              <a:gd name="T13" fmla="*/ 0 h 315"/>
            </a:gdLst>
            <a:ahLst/>
            <a:cxnLst>
              <a:cxn ang="0">
                <a:pos x="T0" y="T1"/>
              </a:cxn>
              <a:cxn ang="0">
                <a:pos x="T2" y="T3"/>
              </a:cxn>
              <a:cxn ang="0">
                <a:pos x="T4" y="T5"/>
              </a:cxn>
              <a:cxn ang="0">
                <a:pos x="T6" y="T7"/>
              </a:cxn>
              <a:cxn ang="0">
                <a:pos x="T8" y="T9"/>
              </a:cxn>
              <a:cxn ang="0">
                <a:pos x="T10" y="T11"/>
              </a:cxn>
              <a:cxn ang="0">
                <a:pos x="T12" y="T13"/>
              </a:cxn>
            </a:cxnLst>
            <a:rect l="0" t="0" r="r" b="b"/>
            <a:pathLst>
              <a:path w="1042" h="315">
                <a:moveTo>
                  <a:pt x="0" y="0"/>
                </a:moveTo>
                <a:lnTo>
                  <a:pt x="325" y="315"/>
                </a:lnTo>
                <a:lnTo>
                  <a:pt x="1042" y="315"/>
                </a:lnTo>
                <a:lnTo>
                  <a:pt x="962" y="234"/>
                </a:lnTo>
                <a:lnTo>
                  <a:pt x="325" y="234"/>
                </a:lnTo>
                <a:lnTo>
                  <a:pt x="90" y="0"/>
                </a:lnTo>
                <a:lnTo>
                  <a:pt x="0" y="0"/>
                </a:lnTo>
                <a:close/>
              </a:path>
            </a:pathLst>
          </a:custGeom>
          <a:solidFill>
            <a:srgbClr val="000000">
              <a:alpha val="10196"/>
            </a:srgbClr>
          </a:solidFill>
          <a:ln>
            <a:noFill/>
          </a:ln>
        </p:spPr>
        <p:txBody>
          <a:bodyPr vert="horz" wrap="square" lIns="91440" tIns="45720" rIns="91440" bIns="45720" numCol="1" anchor="t" anchorCtr="0" compatLnSpc="1">
            <a:prstTxWarp prst="textNoShape">
              <a:avLst/>
            </a:prstTxWarp>
          </a:bodyPr>
          <a:lstStyle/>
          <a:p>
            <a:endParaRPr lang="ko-KR" altLang="en-US" dirty="0">
              <a:gradFill>
                <a:gsLst>
                  <a:gs pos="0">
                    <a:schemeClr val="tx1">
                      <a:lumMod val="10000"/>
                      <a:lumOff val="90000"/>
                    </a:schemeClr>
                  </a:gs>
                  <a:gs pos="100000">
                    <a:schemeClr val="tx1">
                      <a:lumMod val="10000"/>
                      <a:lumOff val="90000"/>
                    </a:schemeClr>
                  </a:gs>
                </a:gsLst>
                <a:lin ang="5400000" scaled="0"/>
              </a:gradFill>
            </a:endParaRPr>
          </a:p>
        </p:txBody>
      </p:sp>
      <p:sp>
        <p:nvSpPr>
          <p:cNvPr id="34" name="TextBox 33"/>
          <p:cNvSpPr txBox="1"/>
          <p:nvPr/>
        </p:nvSpPr>
        <p:spPr>
          <a:xfrm>
            <a:off x="4716419" y="3405870"/>
            <a:ext cx="2142960" cy="242407"/>
          </a:xfrm>
          <a:prstGeom prst="rect">
            <a:avLst/>
          </a:prstGeom>
          <a:noFill/>
        </p:spPr>
        <p:txBody>
          <a:bodyPr wrap="square" lIns="72000" tIns="0" rIns="72000" bIns="0" rtlCol="0" anchor="ctr">
            <a:noAutofit/>
          </a:bodyPr>
          <a:lstStyle/>
          <a:p>
            <a:pPr lvl="0" algn="ctr"/>
            <a:r>
              <a:rPr lang="en-US" altLang="ko-KR" sz="1200" b="1" dirty="0">
                <a:solidFill>
                  <a:schemeClr val="bg2"/>
                </a:solidFill>
              </a:rPr>
              <a:t>Insert Title</a:t>
            </a:r>
            <a:endParaRPr lang="ko-KR" altLang="en-US" sz="1200" b="1" dirty="0">
              <a:solidFill>
                <a:schemeClr val="bg2"/>
              </a:solidFill>
            </a:endParaRPr>
          </a:p>
        </p:txBody>
      </p:sp>
      <p:grpSp>
        <p:nvGrpSpPr>
          <p:cNvPr id="15" name="Group 14"/>
          <p:cNvGrpSpPr/>
          <p:nvPr/>
        </p:nvGrpSpPr>
        <p:grpSpPr>
          <a:xfrm>
            <a:off x="5377044" y="2369103"/>
            <a:ext cx="2568129" cy="880117"/>
            <a:chOff x="5377044" y="2369103"/>
            <a:chExt cx="2568129" cy="880117"/>
          </a:xfrm>
        </p:grpSpPr>
        <p:sp>
          <p:nvSpPr>
            <p:cNvPr id="35" name="Freeform 120"/>
            <p:cNvSpPr>
              <a:spLocks/>
            </p:cNvSpPr>
            <p:nvPr/>
          </p:nvSpPr>
          <p:spPr bwMode="auto">
            <a:xfrm>
              <a:off x="5377044" y="2369103"/>
              <a:ext cx="2568129" cy="771661"/>
            </a:xfrm>
            <a:custGeom>
              <a:avLst/>
              <a:gdLst>
                <a:gd name="T0" fmla="*/ 618 w 2585"/>
                <a:gd name="T1" fmla="*/ 619 h 619"/>
                <a:gd name="T2" fmla="*/ 2585 w 2585"/>
                <a:gd name="T3" fmla="*/ 619 h 619"/>
                <a:gd name="T4" fmla="*/ 1967 w 2585"/>
                <a:gd name="T5" fmla="*/ 0 h 619"/>
                <a:gd name="T6" fmla="*/ 0 w 2585"/>
                <a:gd name="T7" fmla="*/ 0 h 619"/>
                <a:gd name="T8" fmla="*/ 618 w 2585"/>
                <a:gd name="T9" fmla="*/ 619 h 619"/>
              </a:gdLst>
              <a:ahLst/>
              <a:cxnLst>
                <a:cxn ang="0">
                  <a:pos x="T0" y="T1"/>
                </a:cxn>
                <a:cxn ang="0">
                  <a:pos x="T2" y="T3"/>
                </a:cxn>
                <a:cxn ang="0">
                  <a:pos x="T4" y="T5"/>
                </a:cxn>
                <a:cxn ang="0">
                  <a:pos x="T6" y="T7"/>
                </a:cxn>
                <a:cxn ang="0">
                  <a:pos x="T8" y="T9"/>
                </a:cxn>
              </a:cxnLst>
              <a:rect l="0" t="0" r="r" b="b"/>
              <a:pathLst>
                <a:path w="2585" h="619">
                  <a:moveTo>
                    <a:pt x="618" y="619"/>
                  </a:moveTo>
                  <a:lnTo>
                    <a:pt x="2585" y="619"/>
                  </a:lnTo>
                  <a:lnTo>
                    <a:pt x="1967" y="0"/>
                  </a:lnTo>
                  <a:lnTo>
                    <a:pt x="0" y="0"/>
                  </a:lnTo>
                  <a:lnTo>
                    <a:pt x="618" y="619"/>
                  </a:lnTo>
                  <a:close/>
                </a:path>
              </a:pathLst>
            </a:custGeom>
            <a:solidFill>
              <a:schemeClr val="accent2"/>
            </a:solidFill>
            <a:ln w="3175">
              <a:noFill/>
            </a:ln>
          </p:spPr>
          <p:txBody>
            <a:bodyPr vert="horz" wrap="square" lIns="0" tIns="0" rIns="0" bIns="0" numCol="1" anchor="ctr" anchorCtr="0" compatLnSpc="1">
              <a:prstTxWarp prst="textNoShape">
                <a:avLst/>
              </a:prstTxWarp>
            </a:bodyPr>
            <a:lstStyle/>
            <a:p>
              <a:pPr algn="ctr">
                <a:spcAft>
                  <a:spcPts val="300"/>
                </a:spcAft>
              </a:pPr>
              <a:endParaRPr lang="ko-KR" altLang="en-US" sz="1200" b="1" dirty="0">
                <a:gradFill>
                  <a:gsLst>
                    <a:gs pos="0">
                      <a:schemeClr val="bg1">
                        <a:lumMod val="50000"/>
                      </a:schemeClr>
                    </a:gs>
                    <a:gs pos="100000">
                      <a:schemeClr val="bg1">
                        <a:lumMod val="50000"/>
                      </a:schemeClr>
                    </a:gs>
                  </a:gsLst>
                  <a:lin ang="5400000" scaled="0"/>
                </a:gradFill>
                <a:latin typeface="Bebas Neue" pitchFamily="34" charset="0"/>
                <a:ea typeface="Roboto Condensed Regular"/>
              </a:endParaRPr>
            </a:p>
          </p:txBody>
        </p:sp>
        <p:sp>
          <p:nvSpPr>
            <p:cNvPr id="36" name="Freeform 121"/>
            <p:cNvSpPr>
              <a:spLocks/>
            </p:cNvSpPr>
            <p:nvPr/>
          </p:nvSpPr>
          <p:spPr bwMode="auto">
            <a:xfrm>
              <a:off x="5377044" y="2369103"/>
              <a:ext cx="613967" cy="880117"/>
            </a:xfrm>
            <a:custGeom>
              <a:avLst/>
              <a:gdLst>
                <a:gd name="T0" fmla="*/ 0 w 618"/>
                <a:gd name="T1" fmla="*/ 0 h 706"/>
                <a:gd name="T2" fmla="*/ 0 w 618"/>
                <a:gd name="T3" fmla="*/ 88 h 706"/>
                <a:gd name="T4" fmla="*/ 618 w 618"/>
                <a:gd name="T5" fmla="*/ 706 h 706"/>
                <a:gd name="T6" fmla="*/ 618 w 618"/>
                <a:gd name="T7" fmla="*/ 619 h 706"/>
                <a:gd name="T8" fmla="*/ 0 w 618"/>
                <a:gd name="T9" fmla="*/ 0 h 706"/>
              </a:gdLst>
              <a:ahLst/>
              <a:cxnLst>
                <a:cxn ang="0">
                  <a:pos x="T0" y="T1"/>
                </a:cxn>
                <a:cxn ang="0">
                  <a:pos x="T2" y="T3"/>
                </a:cxn>
                <a:cxn ang="0">
                  <a:pos x="T4" y="T5"/>
                </a:cxn>
                <a:cxn ang="0">
                  <a:pos x="T6" y="T7"/>
                </a:cxn>
                <a:cxn ang="0">
                  <a:pos x="T8" y="T9"/>
                </a:cxn>
              </a:cxnLst>
              <a:rect l="0" t="0" r="r" b="b"/>
              <a:pathLst>
                <a:path w="618" h="706">
                  <a:moveTo>
                    <a:pt x="0" y="0"/>
                  </a:moveTo>
                  <a:lnTo>
                    <a:pt x="0" y="88"/>
                  </a:lnTo>
                  <a:lnTo>
                    <a:pt x="618" y="706"/>
                  </a:lnTo>
                  <a:lnTo>
                    <a:pt x="618" y="619"/>
                  </a:lnTo>
                  <a:lnTo>
                    <a:pt x="0" y="0"/>
                  </a:lnTo>
                  <a:close/>
                </a:path>
              </a:pathLst>
            </a:custGeom>
            <a:solidFill>
              <a:schemeClr val="accent2">
                <a:lumMod val="50000"/>
              </a:schemeClr>
            </a:solidFill>
            <a:ln w="3175">
              <a:noFill/>
            </a:ln>
          </p:spPr>
          <p:txBody>
            <a:bodyPr vert="horz" wrap="square" lIns="91440" tIns="45720" rIns="91440" bIns="45720" numCol="1" anchor="t" anchorCtr="0" compatLnSpc="1">
              <a:prstTxWarp prst="textNoShape">
                <a:avLst/>
              </a:prstTxWarp>
            </a:bodyPr>
            <a:lstStyle/>
            <a:p>
              <a:endParaRPr lang="ko-KR" altLang="en-US" dirty="0">
                <a:solidFill>
                  <a:schemeClr val="tx1"/>
                </a:solidFill>
              </a:endParaRPr>
            </a:p>
          </p:txBody>
        </p:sp>
        <p:sp>
          <p:nvSpPr>
            <p:cNvPr id="37" name="Rectangle 122"/>
            <p:cNvSpPr>
              <a:spLocks noChangeArrowheads="1"/>
            </p:cNvSpPr>
            <p:nvPr/>
          </p:nvSpPr>
          <p:spPr bwMode="auto">
            <a:xfrm>
              <a:off x="5991011" y="3140763"/>
              <a:ext cx="1954162" cy="108457"/>
            </a:xfrm>
            <a:prstGeom prst="rect">
              <a:avLst/>
            </a:prstGeom>
            <a:solidFill>
              <a:schemeClr val="accent2">
                <a:lumMod val="75000"/>
              </a:schemeClr>
            </a:solidFill>
            <a:ln w="3175">
              <a:noFill/>
            </a:ln>
          </p:spPr>
          <p:txBody>
            <a:bodyPr vert="horz" wrap="square" lIns="91440" tIns="45720" rIns="91440" bIns="45720" numCol="1" anchor="t" anchorCtr="0" compatLnSpc="1">
              <a:prstTxWarp prst="textNoShape">
                <a:avLst/>
              </a:prstTxWarp>
            </a:bodyPr>
            <a:lstStyle/>
            <a:p>
              <a:endParaRPr lang="ko-KR" altLang="en-US" dirty="0">
                <a:solidFill>
                  <a:schemeClr val="tx1"/>
                </a:solidFill>
              </a:endParaRPr>
            </a:p>
          </p:txBody>
        </p:sp>
      </p:grpSp>
      <p:sp>
        <p:nvSpPr>
          <p:cNvPr id="38" name="Freeform 126"/>
          <p:cNvSpPr>
            <a:spLocks/>
          </p:cNvSpPr>
          <p:nvPr/>
        </p:nvSpPr>
        <p:spPr bwMode="auto">
          <a:xfrm>
            <a:off x="5523084" y="2662059"/>
            <a:ext cx="1481270" cy="200707"/>
          </a:xfrm>
          <a:custGeom>
            <a:avLst/>
            <a:gdLst>
              <a:gd name="T0" fmla="*/ 1415 w 1491"/>
              <a:gd name="T1" fmla="*/ 0 h 161"/>
              <a:gd name="T2" fmla="*/ 0 w 1491"/>
              <a:gd name="T3" fmla="*/ 0 h 161"/>
              <a:gd name="T4" fmla="*/ 163 w 1491"/>
              <a:gd name="T5" fmla="*/ 161 h 161"/>
              <a:gd name="T6" fmla="*/ 163 w 1491"/>
              <a:gd name="T7" fmla="*/ 73 h 161"/>
              <a:gd name="T8" fmla="*/ 1491 w 1491"/>
              <a:gd name="T9" fmla="*/ 73 h 161"/>
              <a:gd name="T10" fmla="*/ 1415 w 1491"/>
              <a:gd name="T11" fmla="*/ 0 h 161"/>
            </a:gdLst>
            <a:ahLst/>
            <a:cxnLst>
              <a:cxn ang="0">
                <a:pos x="T0" y="T1"/>
              </a:cxn>
              <a:cxn ang="0">
                <a:pos x="T2" y="T3"/>
              </a:cxn>
              <a:cxn ang="0">
                <a:pos x="T4" y="T5"/>
              </a:cxn>
              <a:cxn ang="0">
                <a:pos x="T6" y="T7"/>
              </a:cxn>
              <a:cxn ang="0">
                <a:pos x="T8" y="T9"/>
              </a:cxn>
              <a:cxn ang="0">
                <a:pos x="T10" y="T11"/>
              </a:cxn>
            </a:cxnLst>
            <a:rect l="0" t="0" r="r" b="b"/>
            <a:pathLst>
              <a:path w="1491" h="161">
                <a:moveTo>
                  <a:pt x="1415" y="0"/>
                </a:moveTo>
                <a:lnTo>
                  <a:pt x="0" y="0"/>
                </a:lnTo>
                <a:lnTo>
                  <a:pt x="163" y="161"/>
                </a:lnTo>
                <a:lnTo>
                  <a:pt x="163" y="73"/>
                </a:lnTo>
                <a:lnTo>
                  <a:pt x="1491" y="73"/>
                </a:lnTo>
                <a:lnTo>
                  <a:pt x="1415" y="0"/>
                </a:lnTo>
                <a:close/>
              </a:path>
            </a:pathLst>
          </a:custGeom>
          <a:solidFill>
            <a:srgbClr val="000000">
              <a:alpha val="10196"/>
            </a:srgbClr>
          </a:solidFill>
          <a:ln>
            <a:noFill/>
          </a:ln>
        </p:spPr>
        <p:txBody>
          <a:bodyPr vert="horz" wrap="square" lIns="91440" tIns="45720" rIns="91440" bIns="45720" numCol="1" anchor="t" anchorCtr="0" compatLnSpc="1">
            <a:prstTxWarp prst="textNoShape">
              <a:avLst/>
            </a:prstTxWarp>
          </a:bodyPr>
          <a:lstStyle/>
          <a:p>
            <a:endParaRPr lang="ko-KR" altLang="en-US" dirty="0">
              <a:gradFill>
                <a:gsLst>
                  <a:gs pos="0">
                    <a:schemeClr val="tx1">
                      <a:lumMod val="10000"/>
                      <a:lumOff val="90000"/>
                    </a:schemeClr>
                  </a:gs>
                  <a:gs pos="100000">
                    <a:schemeClr val="tx1">
                      <a:lumMod val="10000"/>
                      <a:lumOff val="90000"/>
                    </a:schemeClr>
                  </a:gs>
                </a:gsLst>
                <a:lin ang="5400000" scaled="0"/>
              </a:gradFill>
            </a:endParaRPr>
          </a:p>
        </p:txBody>
      </p:sp>
      <p:sp>
        <p:nvSpPr>
          <p:cNvPr id="39" name="TextBox 38"/>
          <p:cNvSpPr txBox="1"/>
          <p:nvPr/>
        </p:nvSpPr>
        <p:spPr>
          <a:xfrm>
            <a:off x="5942867" y="2806444"/>
            <a:ext cx="1876878" cy="242407"/>
          </a:xfrm>
          <a:prstGeom prst="rect">
            <a:avLst/>
          </a:prstGeom>
          <a:noFill/>
        </p:spPr>
        <p:txBody>
          <a:bodyPr wrap="square" lIns="72000" tIns="0" rIns="72000" bIns="0" rtlCol="0" anchor="ctr">
            <a:noAutofit/>
          </a:bodyPr>
          <a:lstStyle/>
          <a:p>
            <a:pPr lvl="0" algn="ctr"/>
            <a:r>
              <a:rPr lang="en-US" altLang="ko-KR" sz="1200" b="1" dirty="0">
                <a:solidFill>
                  <a:schemeClr val="bg2"/>
                </a:solidFill>
              </a:rPr>
              <a:t>Insert Title</a:t>
            </a:r>
            <a:endParaRPr lang="ko-KR" altLang="en-US" sz="1200" b="1" dirty="0">
              <a:solidFill>
                <a:schemeClr val="bg2"/>
              </a:solidFill>
            </a:endParaRPr>
          </a:p>
        </p:txBody>
      </p:sp>
      <p:grpSp>
        <p:nvGrpSpPr>
          <p:cNvPr id="8" name="Group 7"/>
          <p:cNvGrpSpPr/>
          <p:nvPr/>
        </p:nvGrpSpPr>
        <p:grpSpPr>
          <a:xfrm>
            <a:off x="4436223" y="1779449"/>
            <a:ext cx="2568129" cy="882610"/>
            <a:chOff x="4436223" y="1779449"/>
            <a:chExt cx="2568129" cy="882610"/>
          </a:xfrm>
        </p:grpSpPr>
        <p:sp>
          <p:nvSpPr>
            <p:cNvPr id="40" name="Freeform 123"/>
            <p:cNvSpPr>
              <a:spLocks/>
            </p:cNvSpPr>
            <p:nvPr/>
          </p:nvSpPr>
          <p:spPr bwMode="auto">
            <a:xfrm>
              <a:off x="4436223" y="1779449"/>
              <a:ext cx="2568129" cy="772907"/>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300"/>
                </a:spcAft>
              </a:pPr>
              <a:endParaRPr lang="ko-KR" altLang="en-US" sz="1200" b="1" dirty="0">
                <a:gradFill>
                  <a:gsLst>
                    <a:gs pos="0">
                      <a:prstClr val="white"/>
                    </a:gs>
                    <a:gs pos="100000">
                      <a:prstClr val="white"/>
                    </a:gs>
                  </a:gsLst>
                  <a:lin ang="5400000" scaled="0"/>
                </a:gradFill>
                <a:latin typeface="Bebas Neue" pitchFamily="34" charset="0"/>
                <a:ea typeface="+mj-ea"/>
              </a:endParaRPr>
            </a:p>
          </p:txBody>
        </p:sp>
        <p:sp>
          <p:nvSpPr>
            <p:cNvPr id="41" name="Freeform 124"/>
            <p:cNvSpPr>
              <a:spLocks/>
            </p:cNvSpPr>
            <p:nvPr/>
          </p:nvSpPr>
          <p:spPr bwMode="auto">
            <a:xfrm>
              <a:off x="4436223" y="1779449"/>
              <a:ext cx="613967" cy="882610"/>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50000"/>
              </a:schemeClr>
            </a:solidFill>
            <a:ln w="6350" cap="rnd" cmpd="sng" algn="ctr">
              <a:solidFill>
                <a:schemeClr val="accent1">
                  <a:lumMod val="7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300"/>
                </a:spcAft>
              </a:pPr>
              <a:endParaRPr lang="ko-KR" altLang="en-US" sz="1200" b="1" dirty="0">
                <a:gradFill>
                  <a:gsLst>
                    <a:gs pos="0">
                      <a:prstClr val="white"/>
                    </a:gs>
                    <a:gs pos="100000">
                      <a:prstClr val="white"/>
                    </a:gs>
                  </a:gsLst>
                  <a:lin ang="5400000" scaled="0"/>
                </a:gradFill>
                <a:latin typeface="Bebas Neue" pitchFamily="34" charset="0"/>
                <a:ea typeface="+mj-ea"/>
              </a:endParaRPr>
            </a:p>
          </p:txBody>
        </p:sp>
        <p:sp>
          <p:nvSpPr>
            <p:cNvPr id="42" name="Rectangle 125"/>
            <p:cNvSpPr>
              <a:spLocks noChangeArrowheads="1"/>
            </p:cNvSpPr>
            <p:nvPr/>
          </p:nvSpPr>
          <p:spPr bwMode="auto">
            <a:xfrm>
              <a:off x="5050190" y="2552356"/>
              <a:ext cx="1954162" cy="109703"/>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300"/>
                </a:spcAft>
              </a:pPr>
              <a:endParaRPr lang="ko-KR" altLang="en-US" sz="1200" b="1" dirty="0">
                <a:gradFill>
                  <a:gsLst>
                    <a:gs pos="0">
                      <a:prstClr val="white"/>
                    </a:gs>
                    <a:gs pos="100000">
                      <a:prstClr val="white"/>
                    </a:gs>
                  </a:gsLst>
                  <a:lin ang="5400000" scaled="0"/>
                </a:gradFill>
                <a:latin typeface="Bebas Neue" pitchFamily="34" charset="0"/>
                <a:ea typeface="+mj-ea"/>
              </a:endParaRPr>
            </a:p>
          </p:txBody>
        </p:sp>
      </p:grpSp>
      <p:sp>
        <p:nvSpPr>
          <p:cNvPr id="43" name="TextBox 42"/>
          <p:cNvSpPr txBox="1"/>
          <p:nvPr/>
        </p:nvSpPr>
        <p:spPr>
          <a:xfrm>
            <a:off x="4716419" y="2060376"/>
            <a:ext cx="2095340" cy="242407"/>
          </a:xfrm>
          <a:prstGeom prst="rect">
            <a:avLst/>
          </a:prstGeom>
          <a:noFill/>
        </p:spPr>
        <p:txBody>
          <a:bodyPr wrap="square" lIns="72000" tIns="0" rIns="72000" bIns="0" rtlCol="0">
            <a:noAutofit/>
          </a:bodyPr>
          <a:lstStyle/>
          <a:p>
            <a:pPr lvl="0" algn="ctr"/>
            <a:r>
              <a:rPr lang="en-US" altLang="ko-KR" sz="1200" b="1" dirty="0">
                <a:solidFill>
                  <a:schemeClr val="bg2"/>
                </a:solidFill>
              </a:rPr>
              <a:t>Insert Title</a:t>
            </a:r>
            <a:endParaRPr lang="ko-KR" altLang="en-US" sz="1200" b="1" dirty="0">
              <a:solidFill>
                <a:schemeClr val="bg2"/>
              </a:solidFill>
            </a:endParaRPr>
          </a:p>
        </p:txBody>
      </p:sp>
      <p:cxnSp>
        <p:nvCxnSpPr>
          <p:cNvPr id="45" name="Line"/>
          <p:cNvCxnSpPr/>
          <p:nvPr/>
        </p:nvCxnSpPr>
        <p:spPr>
          <a:xfrm flipH="1">
            <a:off x="4044350" y="2181579"/>
            <a:ext cx="1005840" cy="0"/>
          </a:xfrm>
          <a:prstGeom prst="line">
            <a:avLst/>
          </a:prstGeom>
          <a:ln w="3175">
            <a:solidFill>
              <a:schemeClr val="accent1">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 name="Line"/>
          <p:cNvCxnSpPr/>
          <p:nvPr/>
        </p:nvCxnSpPr>
        <p:spPr>
          <a:xfrm flipH="1">
            <a:off x="7427742" y="2754933"/>
            <a:ext cx="1004082" cy="0"/>
          </a:xfrm>
          <a:prstGeom prst="line">
            <a:avLst/>
          </a:prstGeom>
          <a:ln w="3175">
            <a:solidFill>
              <a:schemeClr val="accent2">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 name="Line"/>
          <p:cNvCxnSpPr/>
          <p:nvPr/>
        </p:nvCxnSpPr>
        <p:spPr>
          <a:xfrm flipH="1">
            <a:off x="4044350" y="3357144"/>
            <a:ext cx="1005840" cy="0"/>
          </a:xfrm>
          <a:prstGeom prst="line">
            <a:avLst/>
          </a:prstGeom>
          <a:ln w="3175">
            <a:solidFill>
              <a:schemeClr val="accent3">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 name="Line"/>
          <p:cNvCxnSpPr/>
          <p:nvPr/>
        </p:nvCxnSpPr>
        <p:spPr>
          <a:xfrm flipH="1">
            <a:off x="7427742" y="3930498"/>
            <a:ext cx="1004082" cy="0"/>
          </a:xfrm>
          <a:prstGeom prst="line">
            <a:avLst/>
          </a:prstGeom>
          <a:ln w="3175">
            <a:solidFill>
              <a:schemeClr val="accent4">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 name="Line"/>
          <p:cNvCxnSpPr/>
          <p:nvPr/>
        </p:nvCxnSpPr>
        <p:spPr>
          <a:xfrm flipH="1">
            <a:off x="4044350" y="4424783"/>
            <a:ext cx="1005840" cy="0"/>
          </a:xfrm>
          <a:prstGeom prst="line">
            <a:avLst/>
          </a:prstGeom>
          <a:ln w="3175">
            <a:solidFill>
              <a:schemeClr val="accent5">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 name="Line"/>
          <p:cNvCxnSpPr/>
          <p:nvPr/>
        </p:nvCxnSpPr>
        <p:spPr>
          <a:xfrm flipH="1">
            <a:off x="7427742" y="4998137"/>
            <a:ext cx="1004082" cy="0"/>
          </a:xfrm>
          <a:prstGeom prst="line">
            <a:avLst/>
          </a:prstGeom>
          <a:ln w="3175">
            <a:solidFill>
              <a:schemeClr val="accent6">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 name="Line"/>
          <p:cNvCxnSpPr/>
          <p:nvPr/>
        </p:nvCxnSpPr>
        <p:spPr>
          <a:xfrm flipH="1">
            <a:off x="4044350" y="5694741"/>
            <a:ext cx="1005840" cy="0"/>
          </a:xfrm>
          <a:prstGeom prst="line">
            <a:avLst/>
          </a:prstGeom>
          <a:ln w="3175">
            <a:solidFill>
              <a:schemeClr val="tx2">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9086989" y="2402520"/>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58" name="Rectangle 57"/>
          <p:cNvSpPr/>
          <p:nvPr/>
        </p:nvSpPr>
        <p:spPr>
          <a:xfrm>
            <a:off x="9116579" y="3574748"/>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59" name="Rectangle 58"/>
          <p:cNvSpPr/>
          <p:nvPr/>
        </p:nvSpPr>
        <p:spPr>
          <a:xfrm>
            <a:off x="9116579" y="4610926"/>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60" name="Rectangle 59"/>
          <p:cNvSpPr/>
          <p:nvPr/>
        </p:nvSpPr>
        <p:spPr>
          <a:xfrm>
            <a:off x="1008073" y="1858413"/>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61" name="Rectangle 60"/>
          <p:cNvSpPr/>
          <p:nvPr/>
        </p:nvSpPr>
        <p:spPr>
          <a:xfrm>
            <a:off x="1008073" y="3030641"/>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62" name="Rectangle 61"/>
          <p:cNvSpPr/>
          <p:nvPr/>
        </p:nvSpPr>
        <p:spPr>
          <a:xfrm>
            <a:off x="1008073" y="4066819"/>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63" name="Rectangle 62"/>
          <p:cNvSpPr/>
          <p:nvPr/>
        </p:nvSpPr>
        <p:spPr>
          <a:xfrm>
            <a:off x="1008073" y="5335328"/>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56" name="Freeform 29"/>
          <p:cNvSpPr>
            <a:spLocks noEditPoints="1"/>
          </p:cNvSpPr>
          <p:nvPr/>
        </p:nvSpPr>
        <p:spPr bwMode="auto">
          <a:xfrm>
            <a:off x="3480393" y="5494729"/>
            <a:ext cx="400024" cy="400024"/>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4" name="Group 63"/>
          <p:cNvGrpSpPr/>
          <p:nvPr/>
        </p:nvGrpSpPr>
        <p:grpSpPr>
          <a:xfrm>
            <a:off x="8622657" y="2511043"/>
            <a:ext cx="402664" cy="398704"/>
            <a:chOff x="1634612" y="5142426"/>
            <a:chExt cx="402664" cy="398704"/>
          </a:xfrm>
          <a:solidFill>
            <a:schemeClr val="accent2"/>
          </a:solidFill>
        </p:grpSpPr>
        <p:sp>
          <p:nvSpPr>
            <p:cNvPr id="65" name="Freeform 38"/>
            <p:cNvSpPr>
              <a:spLocks noEditPoints="1"/>
            </p:cNvSpPr>
            <p:nvPr/>
          </p:nvSpPr>
          <p:spPr bwMode="auto">
            <a:xfrm>
              <a:off x="1634612" y="5179392"/>
              <a:ext cx="368339" cy="361738"/>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9"/>
            <p:cNvSpPr>
              <a:spLocks noEditPoints="1"/>
            </p:cNvSpPr>
            <p:nvPr/>
          </p:nvSpPr>
          <p:spPr bwMode="auto">
            <a:xfrm>
              <a:off x="1811520" y="5341778"/>
              <a:ext cx="63370" cy="6205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0"/>
            <p:cNvSpPr>
              <a:spLocks noEditPoints="1"/>
            </p:cNvSpPr>
            <p:nvPr/>
          </p:nvSpPr>
          <p:spPr bwMode="auto">
            <a:xfrm>
              <a:off x="1975226" y="5142426"/>
              <a:ext cx="62050" cy="6205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1"/>
            <p:cNvSpPr>
              <a:spLocks noEditPoints="1"/>
            </p:cNvSpPr>
            <p:nvPr/>
          </p:nvSpPr>
          <p:spPr bwMode="auto">
            <a:xfrm>
              <a:off x="1737588" y="5329896"/>
              <a:ext cx="48848" cy="4884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42"/>
            <p:cNvSpPr>
              <a:spLocks noChangeArrowheads="1"/>
            </p:cNvSpPr>
            <p:nvPr/>
          </p:nvSpPr>
          <p:spPr bwMode="auto">
            <a:xfrm>
              <a:off x="1786436" y="5417030"/>
              <a:ext cx="25084" cy="250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Oval 43"/>
            <p:cNvSpPr>
              <a:spLocks noChangeArrowheads="1"/>
            </p:cNvSpPr>
            <p:nvPr/>
          </p:nvSpPr>
          <p:spPr bwMode="auto">
            <a:xfrm>
              <a:off x="1987108" y="5229560"/>
              <a:ext cx="25084" cy="250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1" name="Freeform 47"/>
          <p:cNvSpPr>
            <a:spLocks noEditPoints="1"/>
          </p:cNvSpPr>
          <p:nvPr/>
        </p:nvSpPr>
        <p:spPr bwMode="auto">
          <a:xfrm>
            <a:off x="8623977" y="3727923"/>
            <a:ext cx="400024" cy="400024"/>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118"/>
          <p:cNvSpPr>
            <a:spLocks noEditPoints="1"/>
          </p:cNvSpPr>
          <p:nvPr/>
        </p:nvSpPr>
        <p:spPr bwMode="auto">
          <a:xfrm>
            <a:off x="3480393" y="4296639"/>
            <a:ext cx="400024" cy="299688"/>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74" name="Group 73"/>
          <p:cNvGrpSpPr/>
          <p:nvPr/>
        </p:nvGrpSpPr>
        <p:grpSpPr>
          <a:xfrm>
            <a:off x="3480393" y="1982226"/>
            <a:ext cx="400024" cy="398703"/>
            <a:chOff x="4037394" y="1144829"/>
            <a:chExt cx="400024" cy="398703"/>
          </a:xfrm>
          <a:solidFill>
            <a:schemeClr val="accent1"/>
          </a:solidFill>
        </p:grpSpPr>
        <p:sp>
          <p:nvSpPr>
            <p:cNvPr id="75"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3480393" y="3138772"/>
            <a:ext cx="400024" cy="400024"/>
            <a:chOff x="1637252" y="4342379"/>
            <a:chExt cx="400024" cy="400024"/>
          </a:xfrm>
          <a:solidFill>
            <a:schemeClr val="accent3"/>
          </a:solidFill>
        </p:grpSpPr>
        <p:sp>
          <p:nvSpPr>
            <p:cNvPr id="79" name="Freeform 57"/>
            <p:cNvSpPr>
              <a:spLocks noEditPoints="1"/>
            </p:cNvSpPr>
            <p:nvPr/>
          </p:nvSpPr>
          <p:spPr bwMode="auto">
            <a:xfrm>
              <a:off x="1637252" y="4342379"/>
              <a:ext cx="125420" cy="400024"/>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8"/>
            <p:cNvSpPr>
              <a:spLocks noEditPoints="1"/>
            </p:cNvSpPr>
            <p:nvPr/>
          </p:nvSpPr>
          <p:spPr bwMode="auto">
            <a:xfrm>
              <a:off x="1911856" y="4342379"/>
              <a:ext cx="125420" cy="400024"/>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9"/>
            <p:cNvSpPr>
              <a:spLocks noEditPoints="1"/>
            </p:cNvSpPr>
            <p:nvPr/>
          </p:nvSpPr>
          <p:spPr bwMode="auto">
            <a:xfrm>
              <a:off x="1774554" y="4342379"/>
              <a:ext cx="125420" cy="400024"/>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2" name="Group 81"/>
          <p:cNvGrpSpPr/>
          <p:nvPr/>
        </p:nvGrpSpPr>
        <p:grpSpPr>
          <a:xfrm>
            <a:off x="8620677" y="4785358"/>
            <a:ext cx="406625" cy="400024"/>
            <a:chOff x="2433339" y="4342379"/>
            <a:chExt cx="406625" cy="400024"/>
          </a:xfrm>
          <a:solidFill>
            <a:schemeClr val="accent6"/>
          </a:solidFill>
        </p:grpSpPr>
        <p:sp>
          <p:nvSpPr>
            <p:cNvPr id="83" name="Freeform 53"/>
            <p:cNvSpPr>
              <a:spLocks noEditPoints="1"/>
            </p:cNvSpPr>
            <p:nvPr/>
          </p:nvSpPr>
          <p:spPr bwMode="auto">
            <a:xfrm>
              <a:off x="2433339" y="4342379"/>
              <a:ext cx="406625" cy="400024"/>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p:cNvSpPr>
              <a:spLocks noEditPoints="1"/>
            </p:cNvSpPr>
            <p:nvPr/>
          </p:nvSpPr>
          <p:spPr bwMode="auto">
            <a:xfrm>
              <a:off x="2581203" y="4482321"/>
              <a:ext cx="108257" cy="1135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p:cNvSpPr>
              <a:spLocks/>
            </p:cNvSpPr>
            <p:nvPr/>
          </p:nvSpPr>
          <p:spPr bwMode="auto">
            <a:xfrm>
              <a:off x="2571961" y="4616983"/>
              <a:ext cx="59410" cy="66011"/>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p:cNvSpPr>
              <a:spLocks/>
            </p:cNvSpPr>
            <p:nvPr/>
          </p:nvSpPr>
          <p:spPr bwMode="auto">
            <a:xfrm>
              <a:off x="2643252" y="4404429"/>
              <a:ext cx="62050" cy="66011"/>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3858253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60000">
                                          <p:cBhvr additive="base">
                                            <p:cTn id="7" dur="500" fill="hold"/>
                                            <p:tgtEl>
                                              <p:spTgt spid="8"/>
                                            </p:tgtEl>
                                            <p:attrNameLst>
                                              <p:attrName>ppt_x</p:attrName>
                                            </p:attrNameLst>
                                          </p:cBhvr>
                                          <p:tavLst>
                                            <p:tav tm="0">
                                              <p:val>
                                                <p:strVal val="1+#ppt_w/2"/>
                                              </p:val>
                                            </p:tav>
                                            <p:tav tm="100000">
                                              <p:val>
                                                <p:strVal val="#ppt_x"/>
                                              </p:val>
                                            </p:tav>
                                          </p:tavLst>
                                        </p:anim>
                                        <p:anim calcmode="lin" valueType="num" p14:bounceEnd="60000">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60000">
                                          <p:cBhvr additive="base">
                                            <p:cTn id="11" dur="500" fill="hold"/>
                                            <p:tgtEl>
                                              <p:spTgt spid="15"/>
                                            </p:tgtEl>
                                            <p:attrNameLst>
                                              <p:attrName>ppt_x</p:attrName>
                                            </p:attrNameLst>
                                          </p:cBhvr>
                                          <p:tavLst>
                                            <p:tav tm="0">
                                              <p:val>
                                                <p:strVal val="0-#ppt_w/2"/>
                                              </p:val>
                                            </p:tav>
                                            <p:tav tm="100000">
                                              <p:val>
                                                <p:strVal val="#ppt_x"/>
                                              </p:val>
                                            </p:tav>
                                          </p:tavLst>
                                        </p:anim>
                                        <p:anim calcmode="lin" valueType="num" p14:bounceEnd="60000">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60000">
                                          <p:cBhvr additive="base">
                                            <p:cTn id="15" dur="500" fill="hold"/>
                                            <p:tgtEl>
                                              <p:spTgt spid="16"/>
                                            </p:tgtEl>
                                            <p:attrNameLst>
                                              <p:attrName>ppt_x</p:attrName>
                                            </p:attrNameLst>
                                          </p:cBhvr>
                                          <p:tavLst>
                                            <p:tav tm="0">
                                              <p:val>
                                                <p:strVal val="1+#ppt_w/2"/>
                                              </p:val>
                                            </p:tav>
                                            <p:tav tm="100000">
                                              <p:val>
                                                <p:strVal val="#ppt_x"/>
                                              </p:val>
                                            </p:tav>
                                          </p:tavLst>
                                        </p:anim>
                                        <p:anim calcmode="lin" valueType="num" p14:bounceEnd="60000">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6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60000">
                                          <p:cBhvr additive="base">
                                            <p:cTn id="19" dur="500" fill="hold"/>
                                            <p:tgtEl>
                                              <p:spTgt spid="18"/>
                                            </p:tgtEl>
                                            <p:attrNameLst>
                                              <p:attrName>ppt_x</p:attrName>
                                            </p:attrNameLst>
                                          </p:cBhvr>
                                          <p:tavLst>
                                            <p:tav tm="0">
                                              <p:val>
                                                <p:strVal val="0-#ppt_w/2"/>
                                              </p:val>
                                            </p:tav>
                                            <p:tav tm="100000">
                                              <p:val>
                                                <p:strVal val="#ppt_x"/>
                                              </p:val>
                                            </p:tav>
                                          </p:tavLst>
                                        </p:anim>
                                        <p:anim calcmode="lin" valueType="num" p14:bounceEnd="60000">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0000">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14:bounceEnd="60000">
                                          <p:cBhvr additive="base">
                                            <p:cTn id="23" dur="5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24" dur="5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60000">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14:bounceEnd="60000">
                                          <p:cBhvr additive="base">
                                            <p:cTn id="27" dur="500" fill="hold"/>
                                            <p:tgtEl>
                                              <p:spTgt spid="44"/>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4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60000">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14:bounceEnd="60000">
                                          <p:cBhvr additive="base">
                                            <p:cTn id="31" dur="500" fill="hold"/>
                                            <p:tgtEl>
                                              <p:spTgt spid="46"/>
                                            </p:tgtEl>
                                            <p:attrNameLst>
                                              <p:attrName>ppt_x</p:attrName>
                                            </p:attrNameLst>
                                          </p:cBhvr>
                                          <p:tavLst>
                                            <p:tav tm="0">
                                              <p:val>
                                                <p:strVal val="1+#ppt_w/2"/>
                                              </p:val>
                                            </p:tav>
                                            <p:tav tm="100000">
                                              <p:val>
                                                <p:strVal val="#ppt_x"/>
                                              </p:val>
                                            </p:tav>
                                          </p:tavLst>
                                        </p:anim>
                                        <p:anim calcmode="lin" valueType="num" p14:bounceEnd="60000">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500"/>
                                            <p:tgtEl>
                                              <p:spTgt spid="43"/>
                                            </p:tgtEl>
                                          </p:cBhvr>
                                        </p:animEffect>
                                      </p:childTnLst>
                                    </p:cTn>
                                  </p:par>
                                </p:childTnLst>
                              </p:cTn>
                            </p:par>
                            <p:par>
                              <p:cTn id="73" fill="hold">
                                <p:stCondLst>
                                  <p:cond delay="1000"/>
                                </p:stCondLst>
                                <p:childTnLst>
                                  <p:par>
                                    <p:cTn id="74" presetID="22" presetClass="entr" presetSubtype="2" fill="hold" nodeType="after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wipe(right)">
                                          <p:cBhvr>
                                            <p:cTn id="76" dur="500"/>
                                            <p:tgtEl>
                                              <p:spTgt spid="45"/>
                                            </p:tgtEl>
                                          </p:cBhvr>
                                        </p:animEffect>
                                      </p:childTnLst>
                                    </p:cTn>
                                  </p:par>
                                  <p:par>
                                    <p:cTn id="77" presetID="22" presetClass="entr" presetSubtype="2" fill="hold" nodeType="with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right)">
                                          <p:cBhvr>
                                            <p:cTn id="79" dur="500"/>
                                            <p:tgtEl>
                                              <p:spTgt spid="51"/>
                                            </p:tgtEl>
                                          </p:cBhvr>
                                        </p:animEffect>
                                      </p:childTnLst>
                                    </p:cTn>
                                  </p:par>
                                  <p:par>
                                    <p:cTn id="80" presetID="22" presetClass="entr" presetSubtype="2" fill="hold"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right)">
                                          <p:cBhvr>
                                            <p:cTn id="82" dur="500"/>
                                            <p:tgtEl>
                                              <p:spTgt spid="53"/>
                                            </p:tgtEl>
                                          </p:cBhvr>
                                        </p:animEffect>
                                      </p:childTnLst>
                                    </p:cTn>
                                  </p:par>
                                  <p:par>
                                    <p:cTn id="83" presetID="22" presetClass="entr" presetSubtype="2" fill="hold"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wipe(right)">
                                          <p:cBhvr>
                                            <p:cTn id="85" dur="500"/>
                                            <p:tgtEl>
                                              <p:spTgt spid="55"/>
                                            </p:tgtEl>
                                          </p:cBhvr>
                                        </p:animEffect>
                                      </p:childTnLst>
                                    </p:cTn>
                                  </p:par>
                                  <p:par>
                                    <p:cTn id="86" presetID="22" presetClass="entr" presetSubtype="8" fill="hold" nodeType="with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wipe(left)">
                                          <p:cBhvr>
                                            <p:cTn id="88" dur="500"/>
                                            <p:tgtEl>
                                              <p:spTgt spid="54"/>
                                            </p:tgtEl>
                                          </p:cBhvr>
                                        </p:animEffect>
                                      </p:childTnLst>
                                    </p:cTn>
                                  </p:par>
                                  <p:par>
                                    <p:cTn id="89" presetID="22" presetClass="entr" presetSubtype="8" fill="hold" nodeType="withEffect">
                                      <p:stCondLst>
                                        <p:cond delay="0"/>
                                      </p:stCondLst>
                                      <p:childTnLst>
                                        <p:set>
                                          <p:cBhvr>
                                            <p:cTn id="90" dur="1" fill="hold">
                                              <p:stCondLst>
                                                <p:cond delay="0"/>
                                              </p:stCondLst>
                                            </p:cTn>
                                            <p:tgtEl>
                                              <p:spTgt spid="52"/>
                                            </p:tgtEl>
                                            <p:attrNameLst>
                                              <p:attrName>style.visibility</p:attrName>
                                            </p:attrNameLst>
                                          </p:cBhvr>
                                          <p:to>
                                            <p:strVal val="visible"/>
                                          </p:to>
                                        </p:set>
                                        <p:animEffect transition="in" filter="wipe(left)">
                                          <p:cBhvr>
                                            <p:cTn id="91" dur="500"/>
                                            <p:tgtEl>
                                              <p:spTgt spid="52"/>
                                            </p:tgtEl>
                                          </p:cBhvr>
                                        </p:animEffect>
                                      </p:childTnLst>
                                    </p:cTn>
                                  </p:par>
                                  <p:par>
                                    <p:cTn id="92" presetID="22" presetClass="entr" presetSubtype="8" fill="hold"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left)">
                                          <p:cBhvr>
                                            <p:cTn id="94" dur="500"/>
                                            <p:tgtEl>
                                              <p:spTgt spid="49"/>
                                            </p:tgtEl>
                                          </p:cBhvr>
                                        </p:animEffect>
                                      </p:childTnLst>
                                    </p:cTn>
                                  </p:par>
                                </p:childTnLst>
                              </p:cTn>
                            </p:par>
                            <p:par>
                              <p:cTn id="95" fill="hold">
                                <p:stCondLst>
                                  <p:cond delay="1500"/>
                                </p:stCondLst>
                                <p:childTnLst>
                                  <p:par>
                                    <p:cTn id="96" presetID="53" presetClass="entr" presetSubtype="16"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Effect transition="in" filter="fade">
                                          <p:cBhvr>
                                            <p:cTn id="100" dur="500"/>
                                            <p:tgtEl>
                                              <p:spTgt spid="74"/>
                                            </p:tgtEl>
                                          </p:cBhvr>
                                        </p:animEffect>
                                      </p:childTnLst>
                                    </p:cTn>
                                  </p:par>
                                  <p:par>
                                    <p:cTn id="101" presetID="53" presetClass="entr" presetSubtype="16" fill="hold" nodeType="withEffect">
                                      <p:stCondLst>
                                        <p:cond delay="0"/>
                                      </p:stCondLst>
                                      <p:childTnLst>
                                        <p:set>
                                          <p:cBhvr>
                                            <p:cTn id="102" dur="1" fill="hold">
                                              <p:stCondLst>
                                                <p:cond delay="0"/>
                                              </p:stCondLst>
                                            </p:cTn>
                                            <p:tgtEl>
                                              <p:spTgt spid="78"/>
                                            </p:tgtEl>
                                            <p:attrNameLst>
                                              <p:attrName>style.visibility</p:attrName>
                                            </p:attrNameLst>
                                          </p:cBhvr>
                                          <p:to>
                                            <p:strVal val="visible"/>
                                          </p:to>
                                        </p:set>
                                        <p:anim calcmode="lin" valueType="num">
                                          <p:cBhvr>
                                            <p:cTn id="103" dur="500" fill="hold"/>
                                            <p:tgtEl>
                                              <p:spTgt spid="78"/>
                                            </p:tgtEl>
                                            <p:attrNameLst>
                                              <p:attrName>ppt_w</p:attrName>
                                            </p:attrNameLst>
                                          </p:cBhvr>
                                          <p:tavLst>
                                            <p:tav tm="0">
                                              <p:val>
                                                <p:fltVal val="0"/>
                                              </p:val>
                                            </p:tav>
                                            <p:tav tm="100000">
                                              <p:val>
                                                <p:strVal val="#ppt_w"/>
                                              </p:val>
                                            </p:tav>
                                          </p:tavLst>
                                        </p:anim>
                                        <p:anim calcmode="lin" valueType="num">
                                          <p:cBhvr>
                                            <p:cTn id="104" dur="500" fill="hold"/>
                                            <p:tgtEl>
                                              <p:spTgt spid="78"/>
                                            </p:tgtEl>
                                            <p:attrNameLst>
                                              <p:attrName>ppt_h</p:attrName>
                                            </p:attrNameLst>
                                          </p:cBhvr>
                                          <p:tavLst>
                                            <p:tav tm="0">
                                              <p:val>
                                                <p:fltVal val="0"/>
                                              </p:val>
                                            </p:tav>
                                            <p:tav tm="100000">
                                              <p:val>
                                                <p:strVal val="#ppt_h"/>
                                              </p:val>
                                            </p:tav>
                                          </p:tavLst>
                                        </p:anim>
                                        <p:animEffect transition="in" filter="fade">
                                          <p:cBhvr>
                                            <p:cTn id="105" dur="500"/>
                                            <p:tgtEl>
                                              <p:spTgt spid="78"/>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73"/>
                                            </p:tgtEl>
                                            <p:attrNameLst>
                                              <p:attrName>style.visibility</p:attrName>
                                            </p:attrNameLst>
                                          </p:cBhvr>
                                          <p:to>
                                            <p:strVal val="visible"/>
                                          </p:to>
                                        </p:set>
                                        <p:anim calcmode="lin" valueType="num">
                                          <p:cBhvr>
                                            <p:cTn id="108" dur="500" fill="hold"/>
                                            <p:tgtEl>
                                              <p:spTgt spid="73"/>
                                            </p:tgtEl>
                                            <p:attrNameLst>
                                              <p:attrName>ppt_w</p:attrName>
                                            </p:attrNameLst>
                                          </p:cBhvr>
                                          <p:tavLst>
                                            <p:tav tm="0">
                                              <p:val>
                                                <p:fltVal val="0"/>
                                              </p:val>
                                            </p:tav>
                                            <p:tav tm="100000">
                                              <p:val>
                                                <p:strVal val="#ppt_w"/>
                                              </p:val>
                                            </p:tav>
                                          </p:tavLst>
                                        </p:anim>
                                        <p:anim calcmode="lin" valueType="num">
                                          <p:cBhvr>
                                            <p:cTn id="109" dur="500" fill="hold"/>
                                            <p:tgtEl>
                                              <p:spTgt spid="73"/>
                                            </p:tgtEl>
                                            <p:attrNameLst>
                                              <p:attrName>ppt_h</p:attrName>
                                            </p:attrNameLst>
                                          </p:cBhvr>
                                          <p:tavLst>
                                            <p:tav tm="0">
                                              <p:val>
                                                <p:fltVal val="0"/>
                                              </p:val>
                                            </p:tav>
                                            <p:tav tm="100000">
                                              <p:val>
                                                <p:strVal val="#ppt_h"/>
                                              </p:val>
                                            </p:tav>
                                          </p:tavLst>
                                        </p:anim>
                                        <p:animEffect transition="in" filter="fade">
                                          <p:cBhvr>
                                            <p:cTn id="110" dur="500"/>
                                            <p:tgtEl>
                                              <p:spTgt spid="73"/>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anim calcmode="lin" valueType="num">
                                          <p:cBhvr>
                                            <p:cTn id="113" dur="500" fill="hold"/>
                                            <p:tgtEl>
                                              <p:spTgt spid="56"/>
                                            </p:tgtEl>
                                            <p:attrNameLst>
                                              <p:attrName>ppt_w</p:attrName>
                                            </p:attrNameLst>
                                          </p:cBhvr>
                                          <p:tavLst>
                                            <p:tav tm="0">
                                              <p:val>
                                                <p:fltVal val="0"/>
                                              </p:val>
                                            </p:tav>
                                            <p:tav tm="100000">
                                              <p:val>
                                                <p:strVal val="#ppt_w"/>
                                              </p:val>
                                            </p:tav>
                                          </p:tavLst>
                                        </p:anim>
                                        <p:anim calcmode="lin" valueType="num">
                                          <p:cBhvr>
                                            <p:cTn id="114" dur="500" fill="hold"/>
                                            <p:tgtEl>
                                              <p:spTgt spid="56"/>
                                            </p:tgtEl>
                                            <p:attrNameLst>
                                              <p:attrName>ppt_h</p:attrName>
                                            </p:attrNameLst>
                                          </p:cBhvr>
                                          <p:tavLst>
                                            <p:tav tm="0">
                                              <p:val>
                                                <p:fltVal val="0"/>
                                              </p:val>
                                            </p:tav>
                                            <p:tav tm="100000">
                                              <p:val>
                                                <p:strVal val="#ppt_h"/>
                                              </p:val>
                                            </p:tav>
                                          </p:tavLst>
                                        </p:anim>
                                        <p:animEffect transition="in" filter="fade">
                                          <p:cBhvr>
                                            <p:cTn id="115" dur="500"/>
                                            <p:tgtEl>
                                              <p:spTgt spid="56"/>
                                            </p:tgtEl>
                                          </p:cBhvr>
                                        </p:animEffect>
                                      </p:childTnLst>
                                    </p:cTn>
                                  </p:par>
                                  <p:par>
                                    <p:cTn id="116" presetID="53" presetClass="entr" presetSubtype="16" fill="hold" nodeType="withEffect">
                                      <p:stCondLst>
                                        <p:cond delay="0"/>
                                      </p:stCondLst>
                                      <p:childTnLst>
                                        <p:set>
                                          <p:cBhvr>
                                            <p:cTn id="117" dur="1" fill="hold">
                                              <p:stCondLst>
                                                <p:cond delay="0"/>
                                              </p:stCondLst>
                                            </p:cTn>
                                            <p:tgtEl>
                                              <p:spTgt spid="64"/>
                                            </p:tgtEl>
                                            <p:attrNameLst>
                                              <p:attrName>style.visibility</p:attrName>
                                            </p:attrNameLst>
                                          </p:cBhvr>
                                          <p:to>
                                            <p:strVal val="visible"/>
                                          </p:to>
                                        </p:set>
                                        <p:anim calcmode="lin" valueType="num">
                                          <p:cBhvr>
                                            <p:cTn id="118" dur="500" fill="hold"/>
                                            <p:tgtEl>
                                              <p:spTgt spid="64"/>
                                            </p:tgtEl>
                                            <p:attrNameLst>
                                              <p:attrName>ppt_w</p:attrName>
                                            </p:attrNameLst>
                                          </p:cBhvr>
                                          <p:tavLst>
                                            <p:tav tm="0">
                                              <p:val>
                                                <p:fltVal val="0"/>
                                              </p:val>
                                            </p:tav>
                                            <p:tav tm="100000">
                                              <p:val>
                                                <p:strVal val="#ppt_w"/>
                                              </p:val>
                                            </p:tav>
                                          </p:tavLst>
                                        </p:anim>
                                        <p:anim calcmode="lin" valueType="num">
                                          <p:cBhvr>
                                            <p:cTn id="119" dur="500" fill="hold"/>
                                            <p:tgtEl>
                                              <p:spTgt spid="64"/>
                                            </p:tgtEl>
                                            <p:attrNameLst>
                                              <p:attrName>ppt_h</p:attrName>
                                            </p:attrNameLst>
                                          </p:cBhvr>
                                          <p:tavLst>
                                            <p:tav tm="0">
                                              <p:val>
                                                <p:fltVal val="0"/>
                                              </p:val>
                                            </p:tav>
                                            <p:tav tm="100000">
                                              <p:val>
                                                <p:strVal val="#ppt_h"/>
                                              </p:val>
                                            </p:tav>
                                          </p:tavLst>
                                        </p:anim>
                                        <p:animEffect transition="in" filter="fade">
                                          <p:cBhvr>
                                            <p:cTn id="120" dur="500"/>
                                            <p:tgtEl>
                                              <p:spTgt spid="64"/>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71"/>
                                            </p:tgtEl>
                                            <p:attrNameLst>
                                              <p:attrName>style.visibility</p:attrName>
                                            </p:attrNameLst>
                                          </p:cBhvr>
                                          <p:to>
                                            <p:strVal val="visible"/>
                                          </p:to>
                                        </p:set>
                                        <p:anim calcmode="lin" valueType="num">
                                          <p:cBhvr>
                                            <p:cTn id="123" dur="500" fill="hold"/>
                                            <p:tgtEl>
                                              <p:spTgt spid="71"/>
                                            </p:tgtEl>
                                            <p:attrNameLst>
                                              <p:attrName>ppt_w</p:attrName>
                                            </p:attrNameLst>
                                          </p:cBhvr>
                                          <p:tavLst>
                                            <p:tav tm="0">
                                              <p:val>
                                                <p:fltVal val="0"/>
                                              </p:val>
                                            </p:tav>
                                            <p:tav tm="100000">
                                              <p:val>
                                                <p:strVal val="#ppt_w"/>
                                              </p:val>
                                            </p:tav>
                                          </p:tavLst>
                                        </p:anim>
                                        <p:anim calcmode="lin" valueType="num">
                                          <p:cBhvr>
                                            <p:cTn id="124" dur="500" fill="hold"/>
                                            <p:tgtEl>
                                              <p:spTgt spid="71"/>
                                            </p:tgtEl>
                                            <p:attrNameLst>
                                              <p:attrName>ppt_h</p:attrName>
                                            </p:attrNameLst>
                                          </p:cBhvr>
                                          <p:tavLst>
                                            <p:tav tm="0">
                                              <p:val>
                                                <p:fltVal val="0"/>
                                              </p:val>
                                            </p:tav>
                                            <p:tav tm="100000">
                                              <p:val>
                                                <p:strVal val="#ppt_h"/>
                                              </p:val>
                                            </p:tav>
                                          </p:tavLst>
                                        </p:anim>
                                        <p:animEffect transition="in" filter="fade">
                                          <p:cBhvr>
                                            <p:cTn id="125" dur="500"/>
                                            <p:tgtEl>
                                              <p:spTgt spid="71"/>
                                            </p:tgtEl>
                                          </p:cBhvr>
                                        </p:animEffect>
                                      </p:childTnLst>
                                    </p:cTn>
                                  </p:par>
                                  <p:par>
                                    <p:cTn id="126" presetID="53" presetClass="entr" presetSubtype="16" fill="hold" nodeType="withEffect">
                                      <p:stCondLst>
                                        <p:cond delay="0"/>
                                      </p:stCondLst>
                                      <p:childTnLst>
                                        <p:set>
                                          <p:cBhvr>
                                            <p:cTn id="127" dur="1" fill="hold">
                                              <p:stCondLst>
                                                <p:cond delay="0"/>
                                              </p:stCondLst>
                                            </p:cTn>
                                            <p:tgtEl>
                                              <p:spTgt spid="82"/>
                                            </p:tgtEl>
                                            <p:attrNameLst>
                                              <p:attrName>style.visibility</p:attrName>
                                            </p:attrNameLst>
                                          </p:cBhvr>
                                          <p:to>
                                            <p:strVal val="visible"/>
                                          </p:to>
                                        </p:set>
                                        <p:anim calcmode="lin" valueType="num">
                                          <p:cBhvr>
                                            <p:cTn id="128" dur="500" fill="hold"/>
                                            <p:tgtEl>
                                              <p:spTgt spid="82"/>
                                            </p:tgtEl>
                                            <p:attrNameLst>
                                              <p:attrName>ppt_w</p:attrName>
                                            </p:attrNameLst>
                                          </p:cBhvr>
                                          <p:tavLst>
                                            <p:tav tm="0">
                                              <p:val>
                                                <p:fltVal val="0"/>
                                              </p:val>
                                            </p:tav>
                                            <p:tav tm="100000">
                                              <p:val>
                                                <p:strVal val="#ppt_w"/>
                                              </p:val>
                                            </p:tav>
                                          </p:tavLst>
                                        </p:anim>
                                        <p:anim calcmode="lin" valueType="num">
                                          <p:cBhvr>
                                            <p:cTn id="129" dur="500" fill="hold"/>
                                            <p:tgtEl>
                                              <p:spTgt spid="82"/>
                                            </p:tgtEl>
                                            <p:attrNameLst>
                                              <p:attrName>ppt_h</p:attrName>
                                            </p:attrNameLst>
                                          </p:cBhvr>
                                          <p:tavLst>
                                            <p:tav tm="0">
                                              <p:val>
                                                <p:fltVal val="0"/>
                                              </p:val>
                                            </p:tav>
                                            <p:tav tm="100000">
                                              <p:val>
                                                <p:strVal val="#ppt_h"/>
                                              </p:val>
                                            </p:tav>
                                          </p:tavLst>
                                        </p:anim>
                                        <p:animEffect transition="in" filter="fade">
                                          <p:cBhvr>
                                            <p:cTn id="130" dur="500"/>
                                            <p:tgtEl>
                                              <p:spTgt spid="82"/>
                                            </p:tgtEl>
                                          </p:cBhvr>
                                        </p:animEffect>
                                      </p:childTnLst>
                                    </p:cTn>
                                  </p:par>
                                </p:childTnLst>
                              </p:cTn>
                            </p:par>
                            <p:par>
                              <p:cTn id="131" fill="hold">
                                <p:stCondLst>
                                  <p:cond delay="2000"/>
                                </p:stCondLst>
                                <p:childTnLst>
                                  <p:par>
                                    <p:cTn id="132" presetID="10" presetClass="entr" presetSubtype="0" fill="hold" grpId="0" nodeType="afterEffect">
                                      <p:stCondLst>
                                        <p:cond delay="0"/>
                                      </p:stCondLst>
                                      <p:childTnLst>
                                        <p:set>
                                          <p:cBhvr>
                                            <p:cTn id="133" dur="1" fill="hold">
                                              <p:stCondLst>
                                                <p:cond delay="0"/>
                                              </p:stCondLst>
                                            </p:cTn>
                                            <p:tgtEl>
                                              <p:spTgt spid="60"/>
                                            </p:tgtEl>
                                            <p:attrNameLst>
                                              <p:attrName>style.visibility</p:attrName>
                                            </p:attrNameLst>
                                          </p:cBhvr>
                                          <p:to>
                                            <p:strVal val="visible"/>
                                          </p:to>
                                        </p:set>
                                        <p:animEffect transition="in" filter="fade">
                                          <p:cBhvr>
                                            <p:cTn id="134" dur="500"/>
                                            <p:tgtEl>
                                              <p:spTgt spid="60"/>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61"/>
                                            </p:tgtEl>
                                            <p:attrNameLst>
                                              <p:attrName>style.visibility</p:attrName>
                                            </p:attrNameLst>
                                          </p:cBhvr>
                                          <p:to>
                                            <p:strVal val="visible"/>
                                          </p:to>
                                        </p:set>
                                        <p:animEffect transition="in" filter="fade">
                                          <p:cBhvr>
                                            <p:cTn id="137" dur="500"/>
                                            <p:tgtEl>
                                              <p:spTgt spid="61"/>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62"/>
                                            </p:tgtEl>
                                            <p:attrNameLst>
                                              <p:attrName>style.visibility</p:attrName>
                                            </p:attrNameLst>
                                          </p:cBhvr>
                                          <p:to>
                                            <p:strVal val="visible"/>
                                          </p:to>
                                        </p:set>
                                        <p:animEffect transition="in" filter="fade">
                                          <p:cBhvr>
                                            <p:cTn id="140" dur="500"/>
                                            <p:tgtEl>
                                              <p:spTgt spid="62"/>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63"/>
                                            </p:tgtEl>
                                            <p:attrNameLst>
                                              <p:attrName>style.visibility</p:attrName>
                                            </p:attrNameLst>
                                          </p:cBhvr>
                                          <p:to>
                                            <p:strVal val="visible"/>
                                          </p:to>
                                        </p:set>
                                        <p:animEffect transition="in" filter="fade">
                                          <p:cBhvr>
                                            <p:cTn id="143" dur="500"/>
                                            <p:tgtEl>
                                              <p:spTgt spid="63"/>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fade">
                                          <p:cBhvr>
                                            <p:cTn id="146" dur="500"/>
                                            <p:tgtEl>
                                              <p:spTgt spid="59"/>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58"/>
                                            </p:tgtEl>
                                            <p:attrNameLst>
                                              <p:attrName>style.visibility</p:attrName>
                                            </p:attrNameLst>
                                          </p:cBhvr>
                                          <p:to>
                                            <p:strVal val="visible"/>
                                          </p:to>
                                        </p:set>
                                        <p:animEffect transition="in" filter="fade">
                                          <p:cBhvr>
                                            <p:cTn id="149" dur="500"/>
                                            <p:tgtEl>
                                              <p:spTgt spid="58"/>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57"/>
                                            </p:tgtEl>
                                            <p:attrNameLst>
                                              <p:attrName>style.visibility</p:attrName>
                                            </p:attrNameLst>
                                          </p:cBhvr>
                                          <p:to>
                                            <p:strVal val="visible"/>
                                          </p:to>
                                        </p:set>
                                        <p:animEffect transition="in" filter="fade">
                                          <p:cBhvr>
                                            <p:cTn id="15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2" grpId="0" animBg="1"/>
          <p:bldP spid="13" grpId="0"/>
          <p:bldP spid="22" grpId="0" animBg="1"/>
          <p:bldP spid="23" grpId="0"/>
          <p:bldP spid="28" grpId="0" animBg="1"/>
          <p:bldP spid="29" grpId="0"/>
          <p:bldP spid="33" grpId="0" animBg="1"/>
          <p:bldP spid="34" grpId="0"/>
          <p:bldP spid="38" grpId="0" animBg="1"/>
          <p:bldP spid="39" grpId="0"/>
          <p:bldP spid="43" grpId="0"/>
          <p:bldP spid="57" grpId="0"/>
          <p:bldP spid="58" grpId="0"/>
          <p:bldP spid="59" grpId="0"/>
          <p:bldP spid="60" grpId="0"/>
          <p:bldP spid="61" grpId="0"/>
          <p:bldP spid="62" grpId="0"/>
          <p:bldP spid="63" grpId="0"/>
          <p:bldP spid="56" grpId="0" animBg="1"/>
          <p:bldP spid="71" grpId="0" animBg="1"/>
          <p:bldP spid="7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1+#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0-#ppt_w/2"/>
                                              </p:val>
                                            </p:tav>
                                            <p:tav tm="100000">
                                              <p:val>
                                                <p:strVal val="#ppt_x"/>
                                              </p:val>
                                            </p:tav>
                                          </p:tavLst>
                                        </p:anim>
                                        <p:anim calcmode="lin" valueType="num">
                                          <p:cBhvr additive="base">
                                            <p:cTn id="28" dur="500" fill="hold"/>
                                            <p:tgtEl>
                                              <p:spTgt spid="4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500"/>
                                            <p:tgtEl>
                                              <p:spTgt spid="43"/>
                                            </p:tgtEl>
                                          </p:cBhvr>
                                        </p:animEffect>
                                      </p:childTnLst>
                                    </p:cTn>
                                  </p:par>
                                </p:childTnLst>
                              </p:cTn>
                            </p:par>
                            <p:par>
                              <p:cTn id="73" fill="hold">
                                <p:stCondLst>
                                  <p:cond delay="1000"/>
                                </p:stCondLst>
                                <p:childTnLst>
                                  <p:par>
                                    <p:cTn id="74" presetID="22" presetClass="entr" presetSubtype="2" fill="hold" nodeType="after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wipe(right)">
                                          <p:cBhvr>
                                            <p:cTn id="76" dur="500"/>
                                            <p:tgtEl>
                                              <p:spTgt spid="45"/>
                                            </p:tgtEl>
                                          </p:cBhvr>
                                        </p:animEffect>
                                      </p:childTnLst>
                                    </p:cTn>
                                  </p:par>
                                  <p:par>
                                    <p:cTn id="77" presetID="22" presetClass="entr" presetSubtype="2" fill="hold" nodeType="with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right)">
                                          <p:cBhvr>
                                            <p:cTn id="79" dur="500"/>
                                            <p:tgtEl>
                                              <p:spTgt spid="51"/>
                                            </p:tgtEl>
                                          </p:cBhvr>
                                        </p:animEffect>
                                      </p:childTnLst>
                                    </p:cTn>
                                  </p:par>
                                  <p:par>
                                    <p:cTn id="80" presetID="22" presetClass="entr" presetSubtype="2" fill="hold"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right)">
                                          <p:cBhvr>
                                            <p:cTn id="82" dur="500"/>
                                            <p:tgtEl>
                                              <p:spTgt spid="53"/>
                                            </p:tgtEl>
                                          </p:cBhvr>
                                        </p:animEffect>
                                      </p:childTnLst>
                                    </p:cTn>
                                  </p:par>
                                  <p:par>
                                    <p:cTn id="83" presetID="22" presetClass="entr" presetSubtype="2" fill="hold"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wipe(right)">
                                          <p:cBhvr>
                                            <p:cTn id="85" dur="500"/>
                                            <p:tgtEl>
                                              <p:spTgt spid="55"/>
                                            </p:tgtEl>
                                          </p:cBhvr>
                                        </p:animEffect>
                                      </p:childTnLst>
                                    </p:cTn>
                                  </p:par>
                                  <p:par>
                                    <p:cTn id="86" presetID="22" presetClass="entr" presetSubtype="8" fill="hold" nodeType="with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wipe(left)">
                                          <p:cBhvr>
                                            <p:cTn id="88" dur="500"/>
                                            <p:tgtEl>
                                              <p:spTgt spid="54"/>
                                            </p:tgtEl>
                                          </p:cBhvr>
                                        </p:animEffect>
                                      </p:childTnLst>
                                    </p:cTn>
                                  </p:par>
                                  <p:par>
                                    <p:cTn id="89" presetID="22" presetClass="entr" presetSubtype="8" fill="hold" nodeType="withEffect">
                                      <p:stCondLst>
                                        <p:cond delay="0"/>
                                      </p:stCondLst>
                                      <p:childTnLst>
                                        <p:set>
                                          <p:cBhvr>
                                            <p:cTn id="90" dur="1" fill="hold">
                                              <p:stCondLst>
                                                <p:cond delay="0"/>
                                              </p:stCondLst>
                                            </p:cTn>
                                            <p:tgtEl>
                                              <p:spTgt spid="52"/>
                                            </p:tgtEl>
                                            <p:attrNameLst>
                                              <p:attrName>style.visibility</p:attrName>
                                            </p:attrNameLst>
                                          </p:cBhvr>
                                          <p:to>
                                            <p:strVal val="visible"/>
                                          </p:to>
                                        </p:set>
                                        <p:animEffect transition="in" filter="wipe(left)">
                                          <p:cBhvr>
                                            <p:cTn id="91" dur="500"/>
                                            <p:tgtEl>
                                              <p:spTgt spid="52"/>
                                            </p:tgtEl>
                                          </p:cBhvr>
                                        </p:animEffect>
                                      </p:childTnLst>
                                    </p:cTn>
                                  </p:par>
                                  <p:par>
                                    <p:cTn id="92" presetID="22" presetClass="entr" presetSubtype="8" fill="hold"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left)">
                                          <p:cBhvr>
                                            <p:cTn id="94" dur="500"/>
                                            <p:tgtEl>
                                              <p:spTgt spid="49"/>
                                            </p:tgtEl>
                                          </p:cBhvr>
                                        </p:animEffect>
                                      </p:childTnLst>
                                    </p:cTn>
                                  </p:par>
                                </p:childTnLst>
                              </p:cTn>
                            </p:par>
                            <p:par>
                              <p:cTn id="95" fill="hold">
                                <p:stCondLst>
                                  <p:cond delay="1500"/>
                                </p:stCondLst>
                                <p:childTnLst>
                                  <p:par>
                                    <p:cTn id="96" presetID="53" presetClass="entr" presetSubtype="16"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Effect transition="in" filter="fade">
                                          <p:cBhvr>
                                            <p:cTn id="100" dur="500"/>
                                            <p:tgtEl>
                                              <p:spTgt spid="74"/>
                                            </p:tgtEl>
                                          </p:cBhvr>
                                        </p:animEffect>
                                      </p:childTnLst>
                                    </p:cTn>
                                  </p:par>
                                  <p:par>
                                    <p:cTn id="101" presetID="53" presetClass="entr" presetSubtype="16" fill="hold" nodeType="withEffect">
                                      <p:stCondLst>
                                        <p:cond delay="0"/>
                                      </p:stCondLst>
                                      <p:childTnLst>
                                        <p:set>
                                          <p:cBhvr>
                                            <p:cTn id="102" dur="1" fill="hold">
                                              <p:stCondLst>
                                                <p:cond delay="0"/>
                                              </p:stCondLst>
                                            </p:cTn>
                                            <p:tgtEl>
                                              <p:spTgt spid="78"/>
                                            </p:tgtEl>
                                            <p:attrNameLst>
                                              <p:attrName>style.visibility</p:attrName>
                                            </p:attrNameLst>
                                          </p:cBhvr>
                                          <p:to>
                                            <p:strVal val="visible"/>
                                          </p:to>
                                        </p:set>
                                        <p:anim calcmode="lin" valueType="num">
                                          <p:cBhvr>
                                            <p:cTn id="103" dur="500" fill="hold"/>
                                            <p:tgtEl>
                                              <p:spTgt spid="78"/>
                                            </p:tgtEl>
                                            <p:attrNameLst>
                                              <p:attrName>ppt_w</p:attrName>
                                            </p:attrNameLst>
                                          </p:cBhvr>
                                          <p:tavLst>
                                            <p:tav tm="0">
                                              <p:val>
                                                <p:fltVal val="0"/>
                                              </p:val>
                                            </p:tav>
                                            <p:tav tm="100000">
                                              <p:val>
                                                <p:strVal val="#ppt_w"/>
                                              </p:val>
                                            </p:tav>
                                          </p:tavLst>
                                        </p:anim>
                                        <p:anim calcmode="lin" valueType="num">
                                          <p:cBhvr>
                                            <p:cTn id="104" dur="500" fill="hold"/>
                                            <p:tgtEl>
                                              <p:spTgt spid="78"/>
                                            </p:tgtEl>
                                            <p:attrNameLst>
                                              <p:attrName>ppt_h</p:attrName>
                                            </p:attrNameLst>
                                          </p:cBhvr>
                                          <p:tavLst>
                                            <p:tav tm="0">
                                              <p:val>
                                                <p:fltVal val="0"/>
                                              </p:val>
                                            </p:tav>
                                            <p:tav tm="100000">
                                              <p:val>
                                                <p:strVal val="#ppt_h"/>
                                              </p:val>
                                            </p:tav>
                                          </p:tavLst>
                                        </p:anim>
                                        <p:animEffect transition="in" filter="fade">
                                          <p:cBhvr>
                                            <p:cTn id="105" dur="500"/>
                                            <p:tgtEl>
                                              <p:spTgt spid="78"/>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73"/>
                                            </p:tgtEl>
                                            <p:attrNameLst>
                                              <p:attrName>style.visibility</p:attrName>
                                            </p:attrNameLst>
                                          </p:cBhvr>
                                          <p:to>
                                            <p:strVal val="visible"/>
                                          </p:to>
                                        </p:set>
                                        <p:anim calcmode="lin" valueType="num">
                                          <p:cBhvr>
                                            <p:cTn id="108" dur="500" fill="hold"/>
                                            <p:tgtEl>
                                              <p:spTgt spid="73"/>
                                            </p:tgtEl>
                                            <p:attrNameLst>
                                              <p:attrName>ppt_w</p:attrName>
                                            </p:attrNameLst>
                                          </p:cBhvr>
                                          <p:tavLst>
                                            <p:tav tm="0">
                                              <p:val>
                                                <p:fltVal val="0"/>
                                              </p:val>
                                            </p:tav>
                                            <p:tav tm="100000">
                                              <p:val>
                                                <p:strVal val="#ppt_w"/>
                                              </p:val>
                                            </p:tav>
                                          </p:tavLst>
                                        </p:anim>
                                        <p:anim calcmode="lin" valueType="num">
                                          <p:cBhvr>
                                            <p:cTn id="109" dur="500" fill="hold"/>
                                            <p:tgtEl>
                                              <p:spTgt spid="73"/>
                                            </p:tgtEl>
                                            <p:attrNameLst>
                                              <p:attrName>ppt_h</p:attrName>
                                            </p:attrNameLst>
                                          </p:cBhvr>
                                          <p:tavLst>
                                            <p:tav tm="0">
                                              <p:val>
                                                <p:fltVal val="0"/>
                                              </p:val>
                                            </p:tav>
                                            <p:tav tm="100000">
                                              <p:val>
                                                <p:strVal val="#ppt_h"/>
                                              </p:val>
                                            </p:tav>
                                          </p:tavLst>
                                        </p:anim>
                                        <p:animEffect transition="in" filter="fade">
                                          <p:cBhvr>
                                            <p:cTn id="110" dur="500"/>
                                            <p:tgtEl>
                                              <p:spTgt spid="73"/>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anim calcmode="lin" valueType="num">
                                          <p:cBhvr>
                                            <p:cTn id="113" dur="500" fill="hold"/>
                                            <p:tgtEl>
                                              <p:spTgt spid="56"/>
                                            </p:tgtEl>
                                            <p:attrNameLst>
                                              <p:attrName>ppt_w</p:attrName>
                                            </p:attrNameLst>
                                          </p:cBhvr>
                                          <p:tavLst>
                                            <p:tav tm="0">
                                              <p:val>
                                                <p:fltVal val="0"/>
                                              </p:val>
                                            </p:tav>
                                            <p:tav tm="100000">
                                              <p:val>
                                                <p:strVal val="#ppt_w"/>
                                              </p:val>
                                            </p:tav>
                                          </p:tavLst>
                                        </p:anim>
                                        <p:anim calcmode="lin" valueType="num">
                                          <p:cBhvr>
                                            <p:cTn id="114" dur="500" fill="hold"/>
                                            <p:tgtEl>
                                              <p:spTgt spid="56"/>
                                            </p:tgtEl>
                                            <p:attrNameLst>
                                              <p:attrName>ppt_h</p:attrName>
                                            </p:attrNameLst>
                                          </p:cBhvr>
                                          <p:tavLst>
                                            <p:tav tm="0">
                                              <p:val>
                                                <p:fltVal val="0"/>
                                              </p:val>
                                            </p:tav>
                                            <p:tav tm="100000">
                                              <p:val>
                                                <p:strVal val="#ppt_h"/>
                                              </p:val>
                                            </p:tav>
                                          </p:tavLst>
                                        </p:anim>
                                        <p:animEffect transition="in" filter="fade">
                                          <p:cBhvr>
                                            <p:cTn id="115" dur="500"/>
                                            <p:tgtEl>
                                              <p:spTgt spid="56"/>
                                            </p:tgtEl>
                                          </p:cBhvr>
                                        </p:animEffect>
                                      </p:childTnLst>
                                    </p:cTn>
                                  </p:par>
                                  <p:par>
                                    <p:cTn id="116" presetID="53" presetClass="entr" presetSubtype="16" fill="hold" nodeType="withEffect">
                                      <p:stCondLst>
                                        <p:cond delay="0"/>
                                      </p:stCondLst>
                                      <p:childTnLst>
                                        <p:set>
                                          <p:cBhvr>
                                            <p:cTn id="117" dur="1" fill="hold">
                                              <p:stCondLst>
                                                <p:cond delay="0"/>
                                              </p:stCondLst>
                                            </p:cTn>
                                            <p:tgtEl>
                                              <p:spTgt spid="64"/>
                                            </p:tgtEl>
                                            <p:attrNameLst>
                                              <p:attrName>style.visibility</p:attrName>
                                            </p:attrNameLst>
                                          </p:cBhvr>
                                          <p:to>
                                            <p:strVal val="visible"/>
                                          </p:to>
                                        </p:set>
                                        <p:anim calcmode="lin" valueType="num">
                                          <p:cBhvr>
                                            <p:cTn id="118" dur="500" fill="hold"/>
                                            <p:tgtEl>
                                              <p:spTgt spid="64"/>
                                            </p:tgtEl>
                                            <p:attrNameLst>
                                              <p:attrName>ppt_w</p:attrName>
                                            </p:attrNameLst>
                                          </p:cBhvr>
                                          <p:tavLst>
                                            <p:tav tm="0">
                                              <p:val>
                                                <p:fltVal val="0"/>
                                              </p:val>
                                            </p:tav>
                                            <p:tav tm="100000">
                                              <p:val>
                                                <p:strVal val="#ppt_w"/>
                                              </p:val>
                                            </p:tav>
                                          </p:tavLst>
                                        </p:anim>
                                        <p:anim calcmode="lin" valueType="num">
                                          <p:cBhvr>
                                            <p:cTn id="119" dur="500" fill="hold"/>
                                            <p:tgtEl>
                                              <p:spTgt spid="64"/>
                                            </p:tgtEl>
                                            <p:attrNameLst>
                                              <p:attrName>ppt_h</p:attrName>
                                            </p:attrNameLst>
                                          </p:cBhvr>
                                          <p:tavLst>
                                            <p:tav tm="0">
                                              <p:val>
                                                <p:fltVal val="0"/>
                                              </p:val>
                                            </p:tav>
                                            <p:tav tm="100000">
                                              <p:val>
                                                <p:strVal val="#ppt_h"/>
                                              </p:val>
                                            </p:tav>
                                          </p:tavLst>
                                        </p:anim>
                                        <p:animEffect transition="in" filter="fade">
                                          <p:cBhvr>
                                            <p:cTn id="120" dur="500"/>
                                            <p:tgtEl>
                                              <p:spTgt spid="64"/>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71"/>
                                            </p:tgtEl>
                                            <p:attrNameLst>
                                              <p:attrName>style.visibility</p:attrName>
                                            </p:attrNameLst>
                                          </p:cBhvr>
                                          <p:to>
                                            <p:strVal val="visible"/>
                                          </p:to>
                                        </p:set>
                                        <p:anim calcmode="lin" valueType="num">
                                          <p:cBhvr>
                                            <p:cTn id="123" dur="500" fill="hold"/>
                                            <p:tgtEl>
                                              <p:spTgt spid="71"/>
                                            </p:tgtEl>
                                            <p:attrNameLst>
                                              <p:attrName>ppt_w</p:attrName>
                                            </p:attrNameLst>
                                          </p:cBhvr>
                                          <p:tavLst>
                                            <p:tav tm="0">
                                              <p:val>
                                                <p:fltVal val="0"/>
                                              </p:val>
                                            </p:tav>
                                            <p:tav tm="100000">
                                              <p:val>
                                                <p:strVal val="#ppt_w"/>
                                              </p:val>
                                            </p:tav>
                                          </p:tavLst>
                                        </p:anim>
                                        <p:anim calcmode="lin" valueType="num">
                                          <p:cBhvr>
                                            <p:cTn id="124" dur="500" fill="hold"/>
                                            <p:tgtEl>
                                              <p:spTgt spid="71"/>
                                            </p:tgtEl>
                                            <p:attrNameLst>
                                              <p:attrName>ppt_h</p:attrName>
                                            </p:attrNameLst>
                                          </p:cBhvr>
                                          <p:tavLst>
                                            <p:tav tm="0">
                                              <p:val>
                                                <p:fltVal val="0"/>
                                              </p:val>
                                            </p:tav>
                                            <p:tav tm="100000">
                                              <p:val>
                                                <p:strVal val="#ppt_h"/>
                                              </p:val>
                                            </p:tav>
                                          </p:tavLst>
                                        </p:anim>
                                        <p:animEffect transition="in" filter="fade">
                                          <p:cBhvr>
                                            <p:cTn id="125" dur="500"/>
                                            <p:tgtEl>
                                              <p:spTgt spid="71"/>
                                            </p:tgtEl>
                                          </p:cBhvr>
                                        </p:animEffect>
                                      </p:childTnLst>
                                    </p:cTn>
                                  </p:par>
                                  <p:par>
                                    <p:cTn id="126" presetID="53" presetClass="entr" presetSubtype="16" fill="hold" nodeType="withEffect">
                                      <p:stCondLst>
                                        <p:cond delay="0"/>
                                      </p:stCondLst>
                                      <p:childTnLst>
                                        <p:set>
                                          <p:cBhvr>
                                            <p:cTn id="127" dur="1" fill="hold">
                                              <p:stCondLst>
                                                <p:cond delay="0"/>
                                              </p:stCondLst>
                                            </p:cTn>
                                            <p:tgtEl>
                                              <p:spTgt spid="82"/>
                                            </p:tgtEl>
                                            <p:attrNameLst>
                                              <p:attrName>style.visibility</p:attrName>
                                            </p:attrNameLst>
                                          </p:cBhvr>
                                          <p:to>
                                            <p:strVal val="visible"/>
                                          </p:to>
                                        </p:set>
                                        <p:anim calcmode="lin" valueType="num">
                                          <p:cBhvr>
                                            <p:cTn id="128" dur="500" fill="hold"/>
                                            <p:tgtEl>
                                              <p:spTgt spid="82"/>
                                            </p:tgtEl>
                                            <p:attrNameLst>
                                              <p:attrName>ppt_w</p:attrName>
                                            </p:attrNameLst>
                                          </p:cBhvr>
                                          <p:tavLst>
                                            <p:tav tm="0">
                                              <p:val>
                                                <p:fltVal val="0"/>
                                              </p:val>
                                            </p:tav>
                                            <p:tav tm="100000">
                                              <p:val>
                                                <p:strVal val="#ppt_w"/>
                                              </p:val>
                                            </p:tav>
                                          </p:tavLst>
                                        </p:anim>
                                        <p:anim calcmode="lin" valueType="num">
                                          <p:cBhvr>
                                            <p:cTn id="129" dur="500" fill="hold"/>
                                            <p:tgtEl>
                                              <p:spTgt spid="82"/>
                                            </p:tgtEl>
                                            <p:attrNameLst>
                                              <p:attrName>ppt_h</p:attrName>
                                            </p:attrNameLst>
                                          </p:cBhvr>
                                          <p:tavLst>
                                            <p:tav tm="0">
                                              <p:val>
                                                <p:fltVal val="0"/>
                                              </p:val>
                                            </p:tav>
                                            <p:tav tm="100000">
                                              <p:val>
                                                <p:strVal val="#ppt_h"/>
                                              </p:val>
                                            </p:tav>
                                          </p:tavLst>
                                        </p:anim>
                                        <p:animEffect transition="in" filter="fade">
                                          <p:cBhvr>
                                            <p:cTn id="130" dur="500"/>
                                            <p:tgtEl>
                                              <p:spTgt spid="82"/>
                                            </p:tgtEl>
                                          </p:cBhvr>
                                        </p:animEffect>
                                      </p:childTnLst>
                                    </p:cTn>
                                  </p:par>
                                </p:childTnLst>
                              </p:cTn>
                            </p:par>
                            <p:par>
                              <p:cTn id="131" fill="hold">
                                <p:stCondLst>
                                  <p:cond delay="2000"/>
                                </p:stCondLst>
                                <p:childTnLst>
                                  <p:par>
                                    <p:cTn id="132" presetID="10" presetClass="entr" presetSubtype="0" fill="hold" grpId="0" nodeType="afterEffect">
                                      <p:stCondLst>
                                        <p:cond delay="0"/>
                                      </p:stCondLst>
                                      <p:childTnLst>
                                        <p:set>
                                          <p:cBhvr>
                                            <p:cTn id="133" dur="1" fill="hold">
                                              <p:stCondLst>
                                                <p:cond delay="0"/>
                                              </p:stCondLst>
                                            </p:cTn>
                                            <p:tgtEl>
                                              <p:spTgt spid="60"/>
                                            </p:tgtEl>
                                            <p:attrNameLst>
                                              <p:attrName>style.visibility</p:attrName>
                                            </p:attrNameLst>
                                          </p:cBhvr>
                                          <p:to>
                                            <p:strVal val="visible"/>
                                          </p:to>
                                        </p:set>
                                        <p:animEffect transition="in" filter="fade">
                                          <p:cBhvr>
                                            <p:cTn id="134" dur="500"/>
                                            <p:tgtEl>
                                              <p:spTgt spid="60"/>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61"/>
                                            </p:tgtEl>
                                            <p:attrNameLst>
                                              <p:attrName>style.visibility</p:attrName>
                                            </p:attrNameLst>
                                          </p:cBhvr>
                                          <p:to>
                                            <p:strVal val="visible"/>
                                          </p:to>
                                        </p:set>
                                        <p:animEffect transition="in" filter="fade">
                                          <p:cBhvr>
                                            <p:cTn id="137" dur="500"/>
                                            <p:tgtEl>
                                              <p:spTgt spid="61"/>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62"/>
                                            </p:tgtEl>
                                            <p:attrNameLst>
                                              <p:attrName>style.visibility</p:attrName>
                                            </p:attrNameLst>
                                          </p:cBhvr>
                                          <p:to>
                                            <p:strVal val="visible"/>
                                          </p:to>
                                        </p:set>
                                        <p:animEffect transition="in" filter="fade">
                                          <p:cBhvr>
                                            <p:cTn id="140" dur="500"/>
                                            <p:tgtEl>
                                              <p:spTgt spid="62"/>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63"/>
                                            </p:tgtEl>
                                            <p:attrNameLst>
                                              <p:attrName>style.visibility</p:attrName>
                                            </p:attrNameLst>
                                          </p:cBhvr>
                                          <p:to>
                                            <p:strVal val="visible"/>
                                          </p:to>
                                        </p:set>
                                        <p:animEffect transition="in" filter="fade">
                                          <p:cBhvr>
                                            <p:cTn id="143" dur="500"/>
                                            <p:tgtEl>
                                              <p:spTgt spid="63"/>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fade">
                                          <p:cBhvr>
                                            <p:cTn id="146" dur="500"/>
                                            <p:tgtEl>
                                              <p:spTgt spid="59"/>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58"/>
                                            </p:tgtEl>
                                            <p:attrNameLst>
                                              <p:attrName>style.visibility</p:attrName>
                                            </p:attrNameLst>
                                          </p:cBhvr>
                                          <p:to>
                                            <p:strVal val="visible"/>
                                          </p:to>
                                        </p:set>
                                        <p:animEffect transition="in" filter="fade">
                                          <p:cBhvr>
                                            <p:cTn id="149" dur="500"/>
                                            <p:tgtEl>
                                              <p:spTgt spid="58"/>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57"/>
                                            </p:tgtEl>
                                            <p:attrNameLst>
                                              <p:attrName>style.visibility</p:attrName>
                                            </p:attrNameLst>
                                          </p:cBhvr>
                                          <p:to>
                                            <p:strVal val="visible"/>
                                          </p:to>
                                        </p:set>
                                        <p:animEffect transition="in" filter="fade">
                                          <p:cBhvr>
                                            <p:cTn id="15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2" grpId="0" animBg="1"/>
          <p:bldP spid="13" grpId="0"/>
          <p:bldP spid="22" grpId="0" animBg="1"/>
          <p:bldP spid="23" grpId="0"/>
          <p:bldP spid="28" grpId="0" animBg="1"/>
          <p:bldP spid="29" grpId="0"/>
          <p:bldP spid="33" grpId="0" animBg="1"/>
          <p:bldP spid="34" grpId="0"/>
          <p:bldP spid="38" grpId="0" animBg="1"/>
          <p:bldP spid="39" grpId="0"/>
          <p:bldP spid="43" grpId="0"/>
          <p:bldP spid="57" grpId="0"/>
          <p:bldP spid="58" grpId="0"/>
          <p:bldP spid="59" grpId="0"/>
          <p:bldP spid="60" grpId="0"/>
          <p:bldP spid="61" grpId="0"/>
          <p:bldP spid="62" grpId="0"/>
          <p:bldP spid="63" grpId="0"/>
          <p:bldP spid="56" grpId="0" animBg="1"/>
          <p:bldP spid="71" grpId="0" animBg="1"/>
          <p:bldP spid="73"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Layers Diagram</a:t>
            </a:r>
          </a:p>
        </p:txBody>
      </p:sp>
      <p:grpSp>
        <p:nvGrpSpPr>
          <p:cNvPr id="3" name="Group 2"/>
          <p:cNvGrpSpPr/>
          <p:nvPr/>
        </p:nvGrpSpPr>
        <p:grpSpPr>
          <a:xfrm>
            <a:off x="4474765" y="2107318"/>
            <a:ext cx="3462362" cy="3798783"/>
            <a:chOff x="4474765" y="2107318"/>
            <a:chExt cx="3462362" cy="3798783"/>
          </a:xfrm>
          <a:effectLst>
            <a:outerShdw blurRad="152400" dist="76200" dir="5400000" sx="90000" sy="-19000" rotWithShape="0">
              <a:prstClr val="black">
                <a:alpha val="5000"/>
              </a:prstClr>
            </a:outerShdw>
          </a:effectLst>
        </p:grpSpPr>
        <p:sp>
          <p:nvSpPr>
            <p:cNvPr id="4" name="Oval 3"/>
            <p:cNvSpPr>
              <a:spLocks noChangeArrowheads="1"/>
            </p:cNvSpPr>
            <p:nvPr/>
          </p:nvSpPr>
          <p:spPr bwMode="auto">
            <a:xfrm rot="19890794">
              <a:off x="5447058" y="2122743"/>
              <a:ext cx="1233488" cy="3379788"/>
            </a:xfrm>
            <a:prstGeom prst="ellipse">
              <a:avLst/>
            </a:prstGeom>
            <a:gradFill>
              <a:gsLst>
                <a:gs pos="0">
                  <a:schemeClr val="accent1">
                    <a:lumMod val="50000"/>
                  </a:schemeClr>
                </a:gs>
                <a:gs pos="10000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5" name="Freeform 4"/>
            <p:cNvSpPr>
              <a:spLocks/>
            </p:cNvSpPr>
            <p:nvPr/>
          </p:nvSpPr>
          <p:spPr bwMode="auto">
            <a:xfrm rot="19890794">
              <a:off x="5534347" y="3081979"/>
              <a:ext cx="2035175" cy="960438"/>
            </a:xfrm>
            <a:custGeom>
              <a:avLst/>
              <a:gdLst>
                <a:gd name="T0" fmla="*/ 1043 w 1309"/>
                <a:gd name="T1" fmla="*/ 95 h 618"/>
                <a:gd name="T2" fmla="*/ 602 w 1309"/>
                <a:gd name="T3" fmla="*/ 0 h 618"/>
                <a:gd name="T4" fmla="*/ 0 w 1309"/>
                <a:gd name="T5" fmla="*/ 602 h 618"/>
                <a:gd name="T6" fmla="*/ 301 w 1309"/>
                <a:gd name="T7" fmla="*/ 618 h 618"/>
                <a:gd name="T8" fmla="*/ 1043 w 1309"/>
                <a:gd name="T9" fmla="*/ 506 h 618"/>
                <a:gd name="T10" fmla="*/ 1309 w 1309"/>
                <a:gd name="T11" fmla="*/ 301 h 618"/>
                <a:gd name="T12" fmla="*/ 1043 w 1309"/>
                <a:gd name="T13" fmla="*/ 95 h 618"/>
              </a:gdLst>
              <a:ahLst/>
              <a:cxnLst>
                <a:cxn ang="0">
                  <a:pos x="T0" y="T1"/>
                </a:cxn>
                <a:cxn ang="0">
                  <a:pos x="T2" y="T3"/>
                </a:cxn>
                <a:cxn ang="0">
                  <a:pos x="T4" y="T5"/>
                </a:cxn>
                <a:cxn ang="0">
                  <a:pos x="T6" y="T7"/>
                </a:cxn>
                <a:cxn ang="0">
                  <a:pos x="T8" y="T9"/>
                </a:cxn>
                <a:cxn ang="0">
                  <a:pos x="T10" y="T11"/>
                </a:cxn>
                <a:cxn ang="0">
                  <a:pos x="T12" y="T13"/>
                </a:cxn>
              </a:cxnLst>
              <a:rect l="0" t="0" r="r" b="b"/>
              <a:pathLst>
                <a:path w="1309" h="618">
                  <a:moveTo>
                    <a:pt x="1043" y="95"/>
                  </a:moveTo>
                  <a:cubicBezTo>
                    <a:pt x="918" y="50"/>
                    <a:pt x="767" y="18"/>
                    <a:pt x="602" y="0"/>
                  </a:cubicBezTo>
                  <a:cubicBezTo>
                    <a:pt x="0" y="602"/>
                    <a:pt x="0" y="602"/>
                    <a:pt x="0" y="602"/>
                  </a:cubicBezTo>
                  <a:cubicBezTo>
                    <a:pt x="97" y="612"/>
                    <a:pt x="198" y="618"/>
                    <a:pt x="301" y="618"/>
                  </a:cubicBezTo>
                  <a:cubicBezTo>
                    <a:pt x="583" y="618"/>
                    <a:pt x="846" y="578"/>
                    <a:pt x="1043" y="506"/>
                  </a:cubicBezTo>
                  <a:cubicBezTo>
                    <a:pt x="1239" y="435"/>
                    <a:pt x="1309" y="353"/>
                    <a:pt x="1309" y="301"/>
                  </a:cubicBezTo>
                  <a:cubicBezTo>
                    <a:pt x="1309" y="248"/>
                    <a:pt x="1239" y="167"/>
                    <a:pt x="1043" y="95"/>
                  </a:cubicBezTo>
                  <a:close/>
                </a:path>
              </a:pathLst>
            </a:custGeom>
            <a:gradFill>
              <a:gsLst>
                <a:gs pos="38000">
                  <a:schemeClr val="accent4"/>
                </a:gs>
                <a:gs pos="100000">
                  <a:schemeClr val="accent4">
                    <a:lumMod val="75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rot="19890794">
              <a:off x="5664173" y="2107318"/>
              <a:ext cx="1443038" cy="1574800"/>
            </a:xfrm>
            <a:custGeom>
              <a:avLst/>
              <a:gdLst>
                <a:gd name="T0" fmla="*/ 552 w 928"/>
                <a:gd name="T1" fmla="*/ 303 h 1013"/>
                <a:gd name="T2" fmla="*/ 816 w 928"/>
                <a:gd name="T3" fmla="*/ 1013 h 1013"/>
                <a:gd name="T4" fmla="*/ 927 w 928"/>
                <a:gd name="T5" fmla="*/ 927 h 1013"/>
                <a:gd name="T6" fmla="*/ 928 w 928"/>
                <a:gd name="T7" fmla="*/ 927 h 1013"/>
                <a:gd name="T8" fmla="*/ 656 w 928"/>
                <a:gd name="T9" fmla="*/ 271 h 1013"/>
                <a:gd name="T10" fmla="*/ 0 w 928"/>
                <a:gd name="T11" fmla="*/ 0 h 1013"/>
                <a:gd name="T12" fmla="*/ 552 w 928"/>
                <a:gd name="T13" fmla="*/ 303 h 1013"/>
              </a:gdLst>
              <a:ahLst/>
              <a:cxnLst>
                <a:cxn ang="0">
                  <a:pos x="T0" y="T1"/>
                </a:cxn>
                <a:cxn ang="0">
                  <a:pos x="T2" y="T3"/>
                </a:cxn>
                <a:cxn ang="0">
                  <a:pos x="T4" y="T5"/>
                </a:cxn>
                <a:cxn ang="0">
                  <a:pos x="T6" y="T7"/>
                </a:cxn>
                <a:cxn ang="0">
                  <a:pos x="T8" y="T9"/>
                </a:cxn>
                <a:cxn ang="0">
                  <a:pos x="T10" y="T11"/>
                </a:cxn>
                <a:cxn ang="0">
                  <a:pos x="T12" y="T13"/>
                </a:cxn>
              </a:cxnLst>
              <a:rect l="0" t="0" r="r" b="b"/>
              <a:pathLst>
                <a:path w="928" h="1013">
                  <a:moveTo>
                    <a:pt x="552" y="303"/>
                  </a:moveTo>
                  <a:cubicBezTo>
                    <a:pt x="703" y="499"/>
                    <a:pt x="816" y="766"/>
                    <a:pt x="816" y="1013"/>
                  </a:cubicBezTo>
                  <a:cubicBezTo>
                    <a:pt x="891" y="974"/>
                    <a:pt x="920" y="941"/>
                    <a:pt x="927" y="927"/>
                  </a:cubicBezTo>
                  <a:cubicBezTo>
                    <a:pt x="928" y="927"/>
                    <a:pt x="928" y="927"/>
                    <a:pt x="928" y="927"/>
                  </a:cubicBezTo>
                  <a:cubicBezTo>
                    <a:pt x="928" y="679"/>
                    <a:pt x="831" y="446"/>
                    <a:pt x="656" y="271"/>
                  </a:cubicBezTo>
                  <a:cubicBezTo>
                    <a:pt x="481" y="96"/>
                    <a:pt x="248" y="0"/>
                    <a:pt x="0" y="0"/>
                  </a:cubicBezTo>
                  <a:cubicBezTo>
                    <a:pt x="248" y="0"/>
                    <a:pt x="503" y="239"/>
                    <a:pt x="552" y="303"/>
                  </a:cubicBezTo>
                  <a:close/>
                </a:path>
              </a:pathLst>
            </a:custGeom>
            <a:gradFill>
              <a:gsLst>
                <a:gs pos="38000">
                  <a:schemeClr val="accent2"/>
                </a:gs>
                <a:gs pos="100000">
                  <a:schemeClr val="accent2">
                    <a:lumMod val="60000"/>
                    <a:lumOff val="40000"/>
                  </a:schemeClr>
                </a:gs>
              </a:gsLst>
              <a:lin ang="189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6"/>
            <p:cNvSpPr>
              <a:spLocks/>
            </p:cNvSpPr>
            <p:nvPr/>
          </p:nvSpPr>
          <p:spPr bwMode="auto">
            <a:xfrm rot="19890794">
              <a:off x="5674744" y="2148962"/>
              <a:ext cx="1268413" cy="1574800"/>
            </a:xfrm>
            <a:custGeom>
              <a:avLst/>
              <a:gdLst>
                <a:gd name="T0" fmla="*/ 0 w 816"/>
                <a:gd name="T1" fmla="*/ 0 h 1013"/>
                <a:gd name="T2" fmla="*/ 0 w 816"/>
                <a:gd name="T3" fmla="*/ 927 h 1013"/>
                <a:gd name="T4" fmla="*/ 816 w 816"/>
                <a:gd name="T5" fmla="*/ 1013 h 1013"/>
                <a:gd name="T6" fmla="*/ 552 w 816"/>
                <a:gd name="T7" fmla="*/ 285 h 1013"/>
                <a:gd name="T8" fmla="*/ 0 w 816"/>
                <a:gd name="T9" fmla="*/ 0 h 1013"/>
              </a:gdLst>
              <a:ahLst/>
              <a:cxnLst>
                <a:cxn ang="0">
                  <a:pos x="T0" y="T1"/>
                </a:cxn>
                <a:cxn ang="0">
                  <a:pos x="T2" y="T3"/>
                </a:cxn>
                <a:cxn ang="0">
                  <a:pos x="T4" y="T5"/>
                </a:cxn>
                <a:cxn ang="0">
                  <a:pos x="T6" y="T7"/>
                </a:cxn>
                <a:cxn ang="0">
                  <a:pos x="T8" y="T9"/>
                </a:cxn>
              </a:cxnLst>
              <a:rect l="0" t="0" r="r" b="b"/>
              <a:pathLst>
                <a:path w="816" h="1013">
                  <a:moveTo>
                    <a:pt x="0" y="0"/>
                  </a:moveTo>
                  <a:cubicBezTo>
                    <a:pt x="0" y="927"/>
                    <a:pt x="0" y="927"/>
                    <a:pt x="0" y="927"/>
                  </a:cubicBezTo>
                  <a:cubicBezTo>
                    <a:pt x="816" y="1013"/>
                    <a:pt x="816" y="1013"/>
                    <a:pt x="816" y="1013"/>
                  </a:cubicBezTo>
                  <a:cubicBezTo>
                    <a:pt x="816" y="766"/>
                    <a:pt x="727" y="461"/>
                    <a:pt x="552" y="285"/>
                  </a:cubicBezTo>
                  <a:cubicBezTo>
                    <a:pt x="412" y="145"/>
                    <a:pt x="248" y="0"/>
                    <a:pt x="0" y="0"/>
                  </a:cubicBezTo>
                  <a:close/>
                </a:path>
              </a:pathLst>
            </a:custGeom>
            <a:gradFill>
              <a:gsLst>
                <a:gs pos="38000">
                  <a:schemeClr val="accent2">
                    <a:lumMod val="75000"/>
                  </a:schemeClr>
                </a:gs>
                <a:gs pos="100000">
                  <a:schemeClr val="accent2">
                    <a:lumMod val="50000"/>
                  </a:schemeClr>
                </a:gs>
              </a:gsLst>
              <a:lin ang="189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8" name="Freeform 7"/>
            <p:cNvSpPr>
              <a:spLocks/>
            </p:cNvSpPr>
            <p:nvPr/>
          </p:nvSpPr>
          <p:spPr bwMode="auto">
            <a:xfrm rot="19890794">
              <a:off x="5532930" y="2437593"/>
              <a:ext cx="1247775" cy="1498600"/>
            </a:xfrm>
            <a:custGeom>
              <a:avLst/>
              <a:gdLst>
                <a:gd name="T0" fmla="*/ 803 w 803"/>
                <a:gd name="T1" fmla="*/ 876 h 964"/>
                <a:gd name="T2" fmla="*/ 589 w 803"/>
                <a:gd name="T3" fmla="*/ 279 h 964"/>
                <a:gd name="T4" fmla="*/ 156 w 803"/>
                <a:gd name="T5" fmla="*/ 0 h 964"/>
                <a:gd name="T6" fmla="*/ 101 w 803"/>
                <a:gd name="T7" fmla="*/ 120 h 964"/>
                <a:gd name="T8" fmla="*/ 4 w 803"/>
                <a:gd name="T9" fmla="*/ 654 h 964"/>
                <a:gd name="T10" fmla="*/ 0 w 803"/>
                <a:gd name="T11" fmla="*/ 807 h 964"/>
                <a:gd name="T12" fmla="*/ 4 w 803"/>
                <a:gd name="T13" fmla="*/ 959 h 964"/>
                <a:gd name="T14" fmla="*/ 156 w 803"/>
                <a:gd name="T15" fmla="*/ 964 h 964"/>
                <a:gd name="T16" fmla="*/ 309 w 803"/>
                <a:gd name="T17" fmla="*/ 959 h 964"/>
                <a:gd name="T18" fmla="*/ 803 w 803"/>
                <a:gd name="T19" fmla="*/ 876 h 964"/>
                <a:gd name="T20" fmla="*/ 803 w 803"/>
                <a:gd name="T21" fmla="*/ 876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3" h="964">
                  <a:moveTo>
                    <a:pt x="803" y="876"/>
                  </a:moveTo>
                  <a:cubicBezTo>
                    <a:pt x="784" y="654"/>
                    <a:pt x="705" y="419"/>
                    <a:pt x="589" y="279"/>
                  </a:cubicBezTo>
                  <a:cubicBezTo>
                    <a:pt x="455" y="120"/>
                    <a:pt x="322" y="25"/>
                    <a:pt x="156" y="0"/>
                  </a:cubicBezTo>
                  <a:cubicBezTo>
                    <a:pt x="140" y="27"/>
                    <a:pt x="121" y="66"/>
                    <a:pt x="101" y="120"/>
                  </a:cubicBezTo>
                  <a:cubicBezTo>
                    <a:pt x="49" y="265"/>
                    <a:pt x="15" y="450"/>
                    <a:pt x="4" y="654"/>
                  </a:cubicBezTo>
                  <a:cubicBezTo>
                    <a:pt x="1" y="704"/>
                    <a:pt x="0" y="755"/>
                    <a:pt x="0" y="807"/>
                  </a:cubicBezTo>
                  <a:cubicBezTo>
                    <a:pt x="0" y="859"/>
                    <a:pt x="1" y="910"/>
                    <a:pt x="4" y="959"/>
                  </a:cubicBezTo>
                  <a:cubicBezTo>
                    <a:pt x="54" y="962"/>
                    <a:pt x="105" y="964"/>
                    <a:pt x="156" y="964"/>
                  </a:cubicBezTo>
                  <a:cubicBezTo>
                    <a:pt x="208" y="964"/>
                    <a:pt x="259" y="962"/>
                    <a:pt x="309" y="959"/>
                  </a:cubicBezTo>
                  <a:cubicBezTo>
                    <a:pt x="495" y="949"/>
                    <a:pt x="665" y="920"/>
                    <a:pt x="803" y="876"/>
                  </a:cubicBezTo>
                  <a:cubicBezTo>
                    <a:pt x="803" y="876"/>
                    <a:pt x="803" y="876"/>
                    <a:pt x="803" y="876"/>
                  </a:cubicBezTo>
                  <a:close/>
                </a:path>
              </a:pathLst>
            </a:custGeom>
            <a:gradFill>
              <a:gsLst>
                <a:gs pos="38000">
                  <a:schemeClr val="accent3"/>
                </a:gs>
                <a:gs pos="100000">
                  <a:schemeClr val="accent3">
                    <a:lumMod val="60000"/>
                    <a:lumOff val="40000"/>
                  </a:schemeClr>
                </a:gs>
              </a:gsLst>
              <a:lin ang="189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rot="19890794">
              <a:off x="4474765" y="2526313"/>
              <a:ext cx="1690688" cy="3379788"/>
            </a:xfrm>
            <a:custGeom>
              <a:avLst/>
              <a:gdLst>
                <a:gd name="T0" fmla="*/ 1087 w 1087"/>
                <a:gd name="T1" fmla="*/ 0 h 2174"/>
                <a:gd name="T2" fmla="*/ 0 w 1087"/>
                <a:gd name="T3" fmla="*/ 1087 h 2174"/>
                <a:gd name="T4" fmla="*/ 1087 w 1087"/>
                <a:gd name="T5" fmla="*/ 2174 h 2174"/>
                <a:gd name="T6" fmla="*/ 1087 w 1087"/>
                <a:gd name="T7" fmla="*/ 2174 h 2174"/>
                <a:gd name="T8" fmla="*/ 691 w 1087"/>
                <a:gd name="T9" fmla="*/ 1087 h 2174"/>
                <a:gd name="T10" fmla="*/ 1087 w 1087"/>
                <a:gd name="T11" fmla="*/ 0 h 2174"/>
              </a:gdLst>
              <a:ahLst/>
              <a:cxnLst>
                <a:cxn ang="0">
                  <a:pos x="T0" y="T1"/>
                </a:cxn>
                <a:cxn ang="0">
                  <a:pos x="T2" y="T3"/>
                </a:cxn>
                <a:cxn ang="0">
                  <a:pos x="T4" y="T5"/>
                </a:cxn>
                <a:cxn ang="0">
                  <a:pos x="T6" y="T7"/>
                </a:cxn>
                <a:cxn ang="0">
                  <a:pos x="T8" y="T9"/>
                </a:cxn>
                <a:cxn ang="0">
                  <a:pos x="T10" y="T11"/>
                </a:cxn>
              </a:cxnLst>
              <a:rect l="0" t="0" r="r" b="b"/>
              <a:pathLst>
                <a:path w="1087" h="2174">
                  <a:moveTo>
                    <a:pt x="1087" y="0"/>
                  </a:moveTo>
                  <a:cubicBezTo>
                    <a:pt x="487" y="0"/>
                    <a:pt x="0" y="486"/>
                    <a:pt x="0" y="1087"/>
                  </a:cubicBezTo>
                  <a:cubicBezTo>
                    <a:pt x="0" y="1687"/>
                    <a:pt x="487" y="2174"/>
                    <a:pt x="1087" y="2174"/>
                  </a:cubicBezTo>
                  <a:cubicBezTo>
                    <a:pt x="1087" y="2174"/>
                    <a:pt x="1087" y="2174"/>
                    <a:pt x="1087" y="2174"/>
                  </a:cubicBezTo>
                  <a:cubicBezTo>
                    <a:pt x="868" y="2174"/>
                    <a:pt x="691" y="1687"/>
                    <a:pt x="691" y="1087"/>
                  </a:cubicBezTo>
                  <a:cubicBezTo>
                    <a:pt x="691" y="486"/>
                    <a:pt x="868" y="0"/>
                    <a:pt x="1087" y="0"/>
                  </a:cubicBezTo>
                  <a:close/>
                </a:path>
              </a:pathLst>
            </a:custGeom>
            <a:gradFill flip="none" rotWithShape="1">
              <a:gsLst>
                <a:gs pos="38000">
                  <a:schemeClr val="accent1"/>
                </a:gs>
                <a:gs pos="100000">
                  <a:schemeClr val="accent1">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rot="19890794">
              <a:off x="5901952" y="3456977"/>
              <a:ext cx="2035175" cy="1565275"/>
            </a:xfrm>
            <a:custGeom>
              <a:avLst/>
              <a:gdLst>
                <a:gd name="T0" fmla="*/ 1309 w 1309"/>
                <a:gd name="T1" fmla="*/ 0 h 1007"/>
                <a:gd name="T2" fmla="*/ 1043 w 1309"/>
                <a:gd name="T3" fmla="*/ 205 h 1007"/>
                <a:gd name="T4" fmla="*/ 301 w 1309"/>
                <a:gd name="T5" fmla="*/ 317 h 1007"/>
                <a:gd name="T6" fmla="*/ 0 w 1309"/>
                <a:gd name="T7" fmla="*/ 301 h 1007"/>
                <a:gd name="T8" fmla="*/ 96 w 1309"/>
                <a:gd name="T9" fmla="*/ 741 h 1007"/>
                <a:gd name="T10" fmla="*/ 301 w 1309"/>
                <a:gd name="T11" fmla="*/ 1007 h 1007"/>
                <a:gd name="T12" fmla="*/ 301 w 1309"/>
                <a:gd name="T13" fmla="*/ 1007 h 1007"/>
                <a:gd name="T14" fmla="*/ 1013 w 1309"/>
                <a:gd name="T15" fmla="*/ 712 h 1007"/>
                <a:gd name="T16" fmla="*/ 1309 w 1309"/>
                <a:gd name="T17"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9" h="1007">
                  <a:moveTo>
                    <a:pt x="1309" y="0"/>
                  </a:moveTo>
                  <a:cubicBezTo>
                    <a:pt x="1308" y="52"/>
                    <a:pt x="1238" y="134"/>
                    <a:pt x="1043" y="205"/>
                  </a:cubicBezTo>
                  <a:cubicBezTo>
                    <a:pt x="846" y="277"/>
                    <a:pt x="583" y="317"/>
                    <a:pt x="301" y="317"/>
                  </a:cubicBezTo>
                  <a:cubicBezTo>
                    <a:pt x="198" y="317"/>
                    <a:pt x="97" y="311"/>
                    <a:pt x="0" y="301"/>
                  </a:cubicBezTo>
                  <a:cubicBezTo>
                    <a:pt x="18" y="466"/>
                    <a:pt x="51" y="617"/>
                    <a:pt x="96" y="741"/>
                  </a:cubicBezTo>
                  <a:cubicBezTo>
                    <a:pt x="167" y="937"/>
                    <a:pt x="249" y="1007"/>
                    <a:pt x="301" y="1007"/>
                  </a:cubicBezTo>
                  <a:cubicBezTo>
                    <a:pt x="301" y="1007"/>
                    <a:pt x="301" y="1007"/>
                    <a:pt x="301" y="1007"/>
                  </a:cubicBezTo>
                  <a:cubicBezTo>
                    <a:pt x="570" y="1007"/>
                    <a:pt x="823" y="902"/>
                    <a:pt x="1013" y="712"/>
                  </a:cubicBezTo>
                  <a:cubicBezTo>
                    <a:pt x="1204" y="522"/>
                    <a:pt x="1308" y="269"/>
                    <a:pt x="1309" y="0"/>
                  </a:cubicBezTo>
                  <a:close/>
                </a:path>
              </a:pathLst>
            </a:custGeom>
            <a:gradFill flip="none" rotWithShape="1">
              <a:gsLst>
                <a:gs pos="38000">
                  <a:schemeClr val="accent4"/>
                </a:gs>
                <a:gs pos="100000">
                  <a:schemeClr val="accent4">
                    <a:lumMod val="60000"/>
                    <a:lumOff val="4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1" name="Straight Connector 10"/>
          <p:cNvCxnSpPr/>
          <p:nvPr/>
        </p:nvCxnSpPr>
        <p:spPr>
          <a:xfrm flipV="1">
            <a:off x="6718951" y="2110197"/>
            <a:ext cx="499961" cy="499961"/>
          </a:xfrm>
          <a:prstGeom prst="line">
            <a:avLst/>
          </a:prstGeom>
          <a:ln w="19050">
            <a:solidFill>
              <a:schemeClr val="accent2">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214149" y="2111459"/>
            <a:ext cx="999332" cy="0"/>
          </a:xfrm>
          <a:prstGeom prst="straightConnector1">
            <a:avLst/>
          </a:prstGeom>
          <a:ln w="19050">
            <a:solidFill>
              <a:schemeClr val="accent2">
                <a:lumMod val="75000"/>
              </a:schemeClr>
            </a:solidFill>
            <a:tailEnd type="diamon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flipV="1">
            <a:off x="4189498" y="4469620"/>
            <a:ext cx="499961" cy="499961"/>
          </a:xfrm>
          <a:prstGeom prst="line">
            <a:avLst/>
          </a:prstGeom>
          <a:ln w="19050">
            <a:solidFill>
              <a:schemeClr val="accent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8100000">
            <a:off x="3858591" y="4828062"/>
            <a:ext cx="280513" cy="280513"/>
          </a:xfrm>
          <a:prstGeom prst="straightConnector1">
            <a:avLst/>
          </a:prstGeom>
          <a:ln w="19050">
            <a:solidFill>
              <a:schemeClr val="accent1">
                <a:lumMod val="75000"/>
              </a:schemeClr>
            </a:solidFill>
            <a:tailEnd type="diamond"/>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4936618" y="2137537"/>
            <a:ext cx="685507" cy="685507"/>
          </a:xfrm>
          <a:prstGeom prst="line">
            <a:avLst/>
          </a:prstGeom>
          <a:ln w="19050">
            <a:solidFill>
              <a:schemeClr val="accent3">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3572944" y="2139267"/>
            <a:ext cx="1370205" cy="0"/>
          </a:xfrm>
          <a:prstGeom prst="straightConnector1">
            <a:avLst/>
          </a:prstGeom>
          <a:ln w="19050">
            <a:solidFill>
              <a:schemeClr val="accent3">
                <a:lumMod val="75000"/>
              </a:schemeClr>
            </a:solidFill>
            <a:tailEnd type="diamon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flipH="1" flipV="1">
            <a:off x="7298381" y="4323630"/>
            <a:ext cx="499961" cy="499961"/>
          </a:xfrm>
          <a:prstGeom prst="line">
            <a:avLst/>
          </a:prstGeom>
          <a:ln w="19050">
            <a:solidFill>
              <a:schemeClr val="accent4">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3500000" flipH="1">
            <a:off x="7848736" y="4682072"/>
            <a:ext cx="280513" cy="280513"/>
          </a:xfrm>
          <a:prstGeom prst="straightConnector1">
            <a:avLst/>
          </a:prstGeom>
          <a:ln w="19050">
            <a:solidFill>
              <a:schemeClr val="accent4">
                <a:lumMod val="75000"/>
              </a:schemeClr>
            </a:solidFill>
            <a:tailEnd type="diamon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890787" y="1798983"/>
            <a:ext cx="1313180" cy="338554"/>
          </a:xfrm>
          <a:prstGeom prst="rect">
            <a:avLst/>
          </a:prstGeom>
          <a:noFill/>
        </p:spPr>
        <p:txBody>
          <a:bodyPr wrap="none" rtlCol="0">
            <a:spAutoFit/>
          </a:bodyPr>
          <a:lstStyle/>
          <a:p>
            <a:r>
              <a:rPr lang="id-ID" sz="1600" b="1" dirty="0">
                <a:latin typeface="+mj-lt"/>
              </a:rPr>
              <a:t>Description</a:t>
            </a:r>
          </a:p>
        </p:txBody>
      </p:sp>
      <p:sp>
        <p:nvSpPr>
          <p:cNvPr id="20" name="Rectangle 19"/>
          <p:cNvSpPr/>
          <p:nvPr/>
        </p:nvSpPr>
        <p:spPr>
          <a:xfrm>
            <a:off x="8890787" y="2048946"/>
            <a:ext cx="2682082" cy="738664"/>
          </a:xfrm>
          <a:prstGeom prst="rect">
            <a:avLst/>
          </a:prstGeom>
        </p:spPr>
        <p:txBody>
          <a:bodyPr wrap="square">
            <a:spAutoFit/>
          </a:bodyPr>
          <a:lstStyle/>
          <a:p>
            <a:r>
              <a:rPr lang="id-ID" sz="1400">
                <a:solidFill>
                  <a:schemeClr val="tx1">
                    <a:lumMod val="60000"/>
                    <a:lumOff val="40000"/>
                  </a:schemeClr>
                </a:solidFill>
              </a:rPr>
              <a:t>Suitable for all categories business and</a:t>
            </a:r>
            <a:r>
              <a:rPr lang="en-US" sz="1400">
                <a:solidFill>
                  <a:schemeClr val="tx1">
                    <a:lumMod val="60000"/>
                    <a:lumOff val="40000"/>
                  </a:schemeClr>
                </a:solidFill>
              </a:rPr>
              <a:t> your awesome</a:t>
            </a:r>
            <a:r>
              <a:rPr lang="id-ID" sz="1400">
                <a:solidFill>
                  <a:schemeClr val="tx1">
                    <a:lumMod val="60000"/>
                    <a:lumOff val="40000"/>
                  </a:schemeClr>
                </a:solidFill>
              </a:rPr>
              <a:t> personal presentation</a:t>
            </a:r>
            <a:endParaRPr lang="id-ID" sz="1400" dirty="0">
              <a:solidFill>
                <a:schemeClr val="tx1">
                  <a:lumMod val="60000"/>
                  <a:lumOff val="40000"/>
                </a:schemeClr>
              </a:solidFill>
            </a:endParaRPr>
          </a:p>
        </p:txBody>
      </p:sp>
      <p:sp>
        <p:nvSpPr>
          <p:cNvPr id="21" name="TextBox 20"/>
          <p:cNvSpPr txBox="1"/>
          <p:nvPr/>
        </p:nvSpPr>
        <p:spPr>
          <a:xfrm>
            <a:off x="1785618" y="1798983"/>
            <a:ext cx="1313181" cy="338554"/>
          </a:xfrm>
          <a:prstGeom prst="rect">
            <a:avLst/>
          </a:prstGeom>
          <a:noFill/>
        </p:spPr>
        <p:txBody>
          <a:bodyPr wrap="none" rtlCol="0">
            <a:spAutoFit/>
          </a:bodyPr>
          <a:lstStyle/>
          <a:p>
            <a:pPr algn="r"/>
            <a:r>
              <a:rPr lang="id-ID" sz="1600" b="1" dirty="0">
                <a:latin typeface="+mj-lt"/>
              </a:rPr>
              <a:t>Description</a:t>
            </a:r>
          </a:p>
        </p:txBody>
      </p:sp>
      <p:sp>
        <p:nvSpPr>
          <p:cNvPr id="22" name="Rectangle 21"/>
          <p:cNvSpPr/>
          <p:nvPr/>
        </p:nvSpPr>
        <p:spPr>
          <a:xfrm>
            <a:off x="400306" y="2048946"/>
            <a:ext cx="2698493" cy="738664"/>
          </a:xfrm>
          <a:prstGeom prst="rect">
            <a:avLst/>
          </a:prstGeom>
        </p:spPr>
        <p:txBody>
          <a:bodyPr wrap="square">
            <a:spAutoFit/>
          </a:bodyPr>
          <a:lstStyle/>
          <a:p>
            <a:pPr algn="r"/>
            <a:r>
              <a:rPr lang="id-ID" sz="1400" dirty="0">
                <a:solidFill>
                  <a:schemeClr val="tx1">
                    <a:lumMod val="60000"/>
                    <a:lumOff val="40000"/>
                  </a:schemeClr>
                </a:solidFill>
              </a:rPr>
              <a:t>Suitable for all categories business and</a:t>
            </a:r>
            <a:r>
              <a:rPr lang="en-US" sz="1400" dirty="0">
                <a:solidFill>
                  <a:schemeClr val="tx1">
                    <a:lumMod val="60000"/>
                    <a:lumOff val="40000"/>
                  </a:schemeClr>
                </a:solidFill>
              </a:rPr>
              <a:t> your awesome</a:t>
            </a:r>
            <a:r>
              <a:rPr lang="id-ID" sz="1400" dirty="0">
                <a:solidFill>
                  <a:schemeClr val="tx1">
                    <a:lumMod val="60000"/>
                    <a:lumOff val="40000"/>
                  </a:schemeClr>
                </a:solidFill>
              </a:rPr>
              <a:t> personal presentation</a:t>
            </a:r>
          </a:p>
        </p:txBody>
      </p:sp>
      <p:sp>
        <p:nvSpPr>
          <p:cNvPr id="23" name="TextBox 22"/>
          <p:cNvSpPr txBox="1"/>
          <p:nvPr/>
        </p:nvSpPr>
        <p:spPr>
          <a:xfrm>
            <a:off x="8795537" y="4461751"/>
            <a:ext cx="1313180" cy="338554"/>
          </a:xfrm>
          <a:prstGeom prst="rect">
            <a:avLst/>
          </a:prstGeom>
          <a:noFill/>
        </p:spPr>
        <p:txBody>
          <a:bodyPr wrap="none" rtlCol="0">
            <a:spAutoFit/>
          </a:bodyPr>
          <a:lstStyle/>
          <a:p>
            <a:r>
              <a:rPr lang="id-ID" sz="1600" b="1" dirty="0">
                <a:latin typeface="+mj-lt"/>
              </a:rPr>
              <a:t>Description</a:t>
            </a:r>
          </a:p>
        </p:txBody>
      </p:sp>
      <p:sp>
        <p:nvSpPr>
          <p:cNvPr id="24" name="Rectangle 23"/>
          <p:cNvSpPr/>
          <p:nvPr/>
        </p:nvSpPr>
        <p:spPr>
          <a:xfrm>
            <a:off x="8795537" y="4711714"/>
            <a:ext cx="2682082" cy="738664"/>
          </a:xfrm>
          <a:prstGeom prst="rect">
            <a:avLst/>
          </a:prstGeom>
        </p:spPr>
        <p:txBody>
          <a:bodyPr wrap="square">
            <a:spAutoFit/>
          </a:bodyPr>
          <a:lstStyle/>
          <a:p>
            <a:r>
              <a:rPr lang="id-ID" sz="1400" dirty="0">
                <a:solidFill>
                  <a:schemeClr val="tx1">
                    <a:lumMod val="60000"/>
                    <a:lumOff val="40000"/>
                  </a:schemeClr>
                </a:solidFill>
              </a:rPr>
              <a:t>Suitable for all categories business and</a:t>
            </a:r>
            <a:r>
              <a:rPr lang="en-US" sz="1400" dirty="0">
                <a:solidFill>
                  <a:schemeClr val="tx1">
                    <a:lumMod val="60000"/>
                    <a:lumOff val="40000"/>
                  </a:schemeClr>
                </a:solidFill>
              </a:rPr>
              <a:t> your awesome</a:t>
            </a:r>
            <a:r>
              <a:rPr lang="id-ID" sz="1400" dirty="0">
                <a:solidFill>
                  <a:schemeClr val="tx1">
                    <a:lumMod val="60000"/>
                    <a:lumOff val="40000"/>
                  </a:schemeClr>
                </a:solidFill>
              </a:rPr>
              <a:t> personal presentation</a:t>
            </a:r>
          </a:p>
        </p:txBody>
      </p:sp>
      <p:sp>
        <p:nvSpPr>
          <p:cNvPr id="25" name="TextBox 24"/>
          <p:cNvSpPr txBox="1"/>
          <p:nvPr/>
        </p:nvSpPr>
        <p:spPr>
          <a:xfrm>
            <a:off x="1893750" y="4631028"/>
            <a:ext cx="1313181" cy="338554"/>
          </a:xfrm>
          <a:prstGeom prst="rect">
            <a:avLst/>
          </a:prstGeom>
          <a:noFill/>
        </p:spPr>
        <p:txBody>
          <a:bodyPr wrap="none" rtlCol="0">
            <a:spAutoFit/>
          </a:bodyPr>
          <a:lstStyle/>
          <a:p>
            <a:pPr algn="r"/>
            <a:r>
              <a:rPr lang="id-ID" sz="1600" b="1" dirty="0">
                <a:latin typeface="+mj-lt"/>
              </a:rPr>
              <a:t>Description</a:t>
            </a:r>
          </a:p>
        </p:txBody>
      </p:sp>
      <p:sp>
        <p:nvSpPr>
          <p:cNvPr id="26" name="Rectangle 25"/>
          <p:cNvSpPr/>
          <p:nvPr/>
        </p:nvSpPr>
        <p:spPr>
          <a:xfrm>
            <a:off x="508438" y="4880991"/>
            <a:ext cx="2698493" cy="738664"/>
          </a:xfrm>
          <a:prstGeom prst="rect">
            <a:avLst/>
          </a:prstGeom>
        </p:spPr>
        <p:txBody>
          <a:bodyPr wrap="square">
            <a:spAutoFit/>
          </a:bodyPr>
          <a:lstStyle/>
          <a:p>
            <a:pPr algn="r"/>
            <a:r>
              <a:rPr lang="id-ID" sz="1400" dirty="0">
                <a:solidFill>
                  <a:schemeClr val="tx1">
                    <a:lumMod val="60000"/>
                    <a:lumOff val="40000"/>
                  </a:schemeClr>
                </a:solidFill>
              </a:rPr>
              <a:t>Suitable for all categories business and</a:t>
            </a:r>
            <a:r>
              <a:rPr lang="en-US" sz="1400" dirty="0">
                <a:solidFill>
                  <a:schemeClr val="tx1">
                    <a:lumMod val="60000"/>
                    <a:lumOff val="40000"/>
                  </a:schemeClr>
                </a:solidFill>
              </a:rPr>
              <a:t> your awesome</a:t>
            </a:r>
            <a:r>
              <a:rPr lang="id-ID" sz="1400" dirty="0">
                <a:solidFill>
                  <a:schemeClr val="tx1">
                    <a:lumMod val="60000"/>
                    <a:lumOff val="40000"/>
                  </a:schemeClr>
                </a:solidFill>
              </a:rPr>
              <a:t> personal presentation</a:t>
            </a:r>
          </a:p>
        </p:txBody>
      </p:sp>
      <p:grpSp>
        <p:nvGrpSpPr>
          <p:cNvPr id="27" name="Group 26"/>
          <p:cNvGrpSpPr/>
          <p:nvPr/>
        </p:nvGrpSpPr>
        <p:grpSpPr>
          <a:xfrm>
            <a:off x="3259822" y="4731021"/>
            <a:ext cx="411732" cy="405933"/>
            <a:chOff x="9934575" y="-392112"/>
            <a:chExt cx="450850" cy="444500"/>
          </a:xfrm>
          <a:solidFill>
            <a:schemeClr val="accent1"/>
          </a:solidFill>
        </p:grpSpPr>
        <p:sp>
          <p:nvSpPr>
            <p:cNvPr id="28" name="Freeform 5"/>
            <p:cNvSpPr>
              <a:spLocks noEditPoints="1"/>
            </p:cNvSpPr>
            <p:nvPr/>
          </p:nvSpPr>
          <p:spPr bwMode="auto">
            <a:xfrm>
              <a:off x="9934575" y="-392112"/>
              <a:ext cx="450850" cy="444500"/>
            </a:xfrm>
            <a:custGeom>
              <a:avLst/>
              <a:gdLst>
                <a:gd name="T0" fmla="*/ 111 w 120"/>
                <a:gd name="T1" fmla="*/ 0 h 118"/>
                <a:gd name="T2" fmla="*/ 9 w 120"/>
                <a:gd name="T3" fmla="*/ 0 h 118"/>
                <a:gd name="T4" fmla="*/ 0 w 120"/>
                <a:gd name="T5" fmla="*/ 9 h 118"/>
                <a:gd name="T6" fmla="*/ 0 w 120"/>
                <a:gd name="T7" fmla="*/ 103 h 118"/>
                <a:gd name="T8" fmla="*/ 9 w 120"/>
                <a:gd name="T9" fmla="*/ 112 h 118"/>
                <a:gd name="T10" fmla="*/ 16 w 120"/>
                <a:gd name="T11" fmla="*/ 112 h 118"/>
                <a:gd name="T12" fmla="*/ 16 w 120"/>
                <a:gd name="T13" fmla="*/ 112 h 118"/>
                <a:gd name="T14" fmla="*/ 22 w 120"/>
                <a:gd name="T15" fmla="*/ 118 h 118"/>
                <a:gd name="T16" fmla="*/ 28 w 120"/>
                <a:gd name="T17" fmla="*/ 112 h 118"/>
                <a:gd name="T18" fmla="*/ 28 w 120"/>
                <a:gd name="T19" fmla="*/ 112 h 118"/>
                <a:gd name="T20" fmla="*/ 92 w 120"/>
                <a:gd name="T21" fmla="*/ 112 h 118"/>
                <a:gd name="T22" fmla="*/ 92 w 120"/>
                <a:gd name="T23" fmla="*/ 112 h 118"/>
                <a:gd name="T24" fmla="*/ 98 w 120"/>
                <a:gd name="T25" fmla="*/ 118 h 118"/>
                <a:gd name="T26" fmla="*/ 104 w 120"/>
                <a:gd name="T27" fmla="*/ 112 h 118"/>
                <a:gd name="T28" fmla="*/ 104 w 120"/>
                <a:gd name="T29" fmla="*/ 112 h 118"/>
                <a:gd name="T30" fmla="*/ 111 w 120"/>
                <a:gd name="T31" fmla="*/ 112 h 118"/>
                <a:gd name="T32" fmla="*/ 120 w 120"/>
                <a:gd name="T33" fmla="*/ 103 h 118"/>
                <a:gd name="T34" fmla="*/ 120 w 120"/>
                <a:gd name="T35" fmla="*/ 9 h 118"/>
                <a:gd name="T36" fmla="*/ 111 w 120"/>
                <a:gd name="T37" fmla="*/ 0 h 118"/>
                <a:gd name="T38" fmla="*/ 112 w 120"/>
                <a:gd name="T39" fmla="*/ 103 h 118"/>
                <a:gd name="T40" fmla="*/ 111 w 120"/>
                <a:gd name="T41" fmla="*/ 104 h 118"/>
                <a:gd name="T42" fmla="*/ 9 w 120"/>
                <a:gd name="T43" fmla="*/ 104 h 118"/>
                <a:gd name="T44" fmla="*/ 8 w 120"/>
                <a:gd name="T45" fmla="*/ 103 h 118"/>
                <a:gd name="T46" fmla="*/ 8 w 120"/>
                <a:gd name="T47" fmla="*/ 9 h 118"/>
                <a:gd name="T48" fmla="*/ 9 w 120"/>
                <a:gd name="T49" fmla="*/ 8 h 118"/>
                <a:gd name="T50" fmla="*/ 111 w 120"/>
                <a:gd name="T51" fmla="*/ 8 h 118"/>
                <a:gd name="T52" fmla="*/ 112 w 120"/>
                <a:gd name="T53" fmla="*/ 9 h 118"/>
                <a:gd name="T54" fmla="*/ 112 w 120"/>
                <a:gd name="T55" fmla="*/ 10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118">
                  <a:moveTo>
                    <a:pt x="111" y="0"/>
                  </a:moveTo>
                  <a:cubicBezTo>
                    <a:pt x="9" y="0"/>
                    <a:pt x="9" y="0"/>
                    <a:pt x="9" y="0"/>
                  </a:cubicBezTo>
                  <a:cubicBezTo>
                    <a:pt x="4" y="0"/>
                    <a:pt x="0" y="4"/>
                    <a:pt x="0" y="9"/>
                  </a:cubicBezTo>
                  <a:cubicBezTo>
                    <a:pt x="0" y="103"/>
                    <a:pt x="0" y="103"/>
                    <a:pt x="0" y="103"/>
                  </a:cubicBezTo>
                  <a:cubicBezTo>
                    <a:pt x="0" y="108"/>
                    <a:pt x="4" y="112"/>
                    <a:pt x="9" y="112"/>
                  </a:cubicBezTo>
                  <a:cubicBezTo>
                    <a:pt x="16" y="112"/>
                    <a:pt x="16" y="112"/>
                    <a:pt x="16" y="112"/>
                  </a:cubicBezTo>
                  <a:cubicBezTo>
                    <a:pt x="16" y="112"/>
                    <a:pt x="16" y="112"/>
                    <a:pt x="16" y="112"/>
                  </a:cubicBezTo>
                  <a:cubicBezTo>
                    <a:pt x="16" y="115"/>
                    <a:pt x="19" y="118"/>
                    <a:pt x="22" y="118"/>
                  </a:cubicBezTo>
                  <a:cubicBezTo>
                    <a:pt x="25" y="118"/>
                    <a:pt x="28" y="115"/>
                    <a:pt x="28" y="112"/>
                  </a:cubicBezTo>
                  <a:cubicBezTo>
                    <a:pt x="28" y="112"/>
                    <a:pt x="28" y="112"/>
                    <a:pt x="28" y="112"/>
                  </a:cubicBezTo>
                  <a:cubicBezTo>
                    <a:pt x="92" y="112"/>
                    <a:pt x="92" y="112"/>
                    <a:pt x="92" y="112"/>
                  </a:cubicBezTo>
                  <a:cubicBezTo>
                    <a:pt x="92" y="112"/>
                    <a:pt x="92" y="112"/>
                    <a:pt x="92" y="112"/>
                  </a:cubicBezTo>
                  <a:cubicBezTo>
                    <a:pt x="92" y="115"/>
                    <a:pt x="95" y="118"/>
                    <a:pt x="98" y="118"/>
                  </a:cubicBezTo>
                  <a:cubicBezTo>
                    <a:pt x="101" y="118"/>
                    <a:pt x="104" y="115"/>
                    <a:pt x="104" y="112"/>
                  </a:cubicBezTo>
                  <a:cubicBezTo>
                    <a:pt x="104" y="112"/>
                    <a:pt x="104" y="112"/>
                    <a:pt x="104" y="112"/>
                  </a:cubicBezTo>
                  <a:cubicBezTo>
                    <a:pt x="111" y="112"/>
                    <a:pt x="111" y="112"/>
                    <a:pt x="111" y="112"/>
                  </a:cubicBezTo>
                  <a:cubicBezTo>
                    <a:pt x="116" y="112"/>
                    <a:pt x="120" y="108"/>
                    <a:pt x="120" y="103"/>
                  </a:cubicBezTo>
                  <a:cubicBezTo>
                    <a:pt x="120" y="9"/>
                    <a:pt x="120" y="9"/>
                    <a:pt x="120" y="9"/>
                  </a:cubicBezTo>
                  <a:cubicBezTo>
                    <a:pt x="120" y="4"/>
                    <a:pt x="116" y="0"/>
                    <a:pt x="111" y="0"/>
                  </a:cubicBezTo>
                  <a:close/>
                  <a:moveTo>
                    <a:pt x="112" y="103"/>
                  </a:moveTo>
                  <a:cubicBezTo>
                    <a:pt x="112" y="104"/>
                    <a:pt x="112" y="104"/>
                    <a:pt x="111" y="104"/>
                  </a:cubicBezTo>
                  <a:cubicBezTo>
                    <a:pt x="9" y="104"/>
                    <a:pt x="9" y="104"/>
                    <a:pt x="9" y="104"/>
                  </a:cubicBezTo>
                  <a:cubicBezTo>
                    <a:pt x="8" y="104"/>
                    <a:pt x="8" y="104"/>
                    <a:pt x="8" y="103"/>
                  </a:cubicBezTo>
                  <a:cubicBezTo>
                    <a:pt x="8" y="9"/>
                    <a:pt x="8" y="9"/>
                    <a:pt x="8" y="9"/>
                  </a:cubicBezTo>
                  <a:cubicBezTo>
                    <a:pt x="8" y="8"/>
                    <a:pt x="8" y="8"/>
                    <a:pt x="9" y="8"/>
                  </a:cubicBezTo>
                  <a:cubicBezTo>
                    <a:pt x="111" y="8"/>
                    <a:pt x="111" y="8"/>
                    <a:pt x="111" y="8"/>
                  </a:cubicBezTo>
                  <a:cubicBezTo>
                    <a:pt x="112" y="8"/>
                    <a:pt x="112" y="8"/>
                    <a:pt x="112" y="9"/>
                  </a:cubicBezTo>
                  <a:lnTo>
                    <a:pt x="112"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6"/>
            <p:cNvSpPr>
              <a:spLocks noEditPoints="1"/>
            </p:cNvSpPr>
            <p:nvPr/>
          </p:nvSpPr>
          <p:spPr bwMode="auto">
            <a:xfrm>
              <a:off x="10061575" y="-279400"/>
              <a:ext cx="195263" cy="196850"/>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8 h 52"/>
                <a:gd name="T12" fmla="*/ 4 w 52"/>
                <a:gd name="T13" fmla="*/ 26 h 52"/>
                <a:gd name="T14" fmla="*/ 26 w 52"/>
                <a:gd name="T15" fmla="*/ 4 h 52"/>
                <a:gd name="T16" fmla="*/ 48 w 52"/>
                <a:gd name="T17" fmla="*/ 26 h 52"/>
                <a:gd name="T18" fmla="*/ 26 w 52"/>
                <a:gd name="T1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8"/>
                  </a:moveTo>
                  <a:cubicBezTo>
                    <a:pt x="14" y="48"/>
                    <a:pt x="4" y="38"/>
                    <a:pt x="4" y="26"/>
                  </a:cubicBezTo>
                  <a:cubicBezTo>
                    <a:pt x="4" y="14"/>
                    <a:pt x="14" y="4"/>
                    <a:pt x="26" y="4"/>
                  </a:cubicBezTo>
                  <a:cubicBezTo>
                    <a:pt x="38" y="4"/>
                    <a:pt x="48" y="14"/>
                    <a:pt x="48" y="26"/>
                  </a:cubicBezTo>
                  <a:cubicBezTo>
                    <a:pt x="48" y="38"/>
                    <a:pt x="38" y="48"/>
                    <a:pt x="2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
            <p:cNvSpPr>
              <a:spLocks noEditPoints="1"/>
            </p:cNvSpPr>
            <p:nvPr/>
          </p:nvSpPr>
          <p:spPr bwMode="auto">
            <a:xfrm>
              <a:off x="10121900" y="-246062"/>
              <a:ext cx="74613" cy="103188"/>
            </a:xfrm>
            <a:custGeom>
              <a:avLst/>
              <a:gdLst>
                <a:gd name="T0" fmla="*/ 12 w 20"/>
                <a:gd name="T1" fmla="*/ 7 h 27"/>
                <a:gd name="T2" fmla="*/ 12 w 20"/>
                <a:gd name="T3" fmla="*/ 2 h 27"/>
                <a:gd name="T4" fmla="*/ 10 w 20"/>
                <a:gd name="T5" fmla="*/ 0 h 27"/>
                <a:gd name="T6" fmla="*/ 8 w 20"/>
                <a:gd name="T7" fmla="*/ 2 h 27"/>
                <a:gd name="T8" fmla="*/ 8 w 20"/>
                <a:gd name="T9" fmla="*/ 7 h 27"/>
                <a:gd name="T10" fmla="*/ 0 w 20"/>
                <a:gd name="T11" fmla="*/ 17 h 27"/>
                <a:gd name="T12" fmla="*/ 10 w 20"/>
                <a:gd name="T13" fmla="*/ 27 h 27"/>
                <a:gd name="T14" fmla="*/ 20 w 20"/>
                <a:gd name="T15" fmla="*/ 17 h 27"/>
                <a:gd name="T16" fmla="*/ 12 w 20"/>
                <a:gd name="T17" fmla="*/ 7 h 27"/>
                <a:gd name="T18" fmla="*/ 10 w 20"/>
                <a:gd name="T19" fmla="*/ 23 h 27"/>
                <a:gd name="T20" fmla="*/ 4 w 20"/>
                <a:gd name="T21" fmla="*/ 17 h 27"/>
                <a:gd name="T22" fmla="*/ 8 w 20"/>
                <a:gd name="T23" fmla="*/ 11 h 27"/>
                <a:gd name="T24" fmla="*/ 8 w 20"/>
                <a:gd name="T25" fmla="*/ 14 h 27"/>
                <a:gd name="T26" fmla="*/ 10 w 20"/>
                <a:gd name="T27" fmla="*/ 16 h 27"/>
                <a:gd name="T28" fmla="*/ 12 w 20"/>
                <a:gd name="T29" fmla="*/ 14 h 27"/>
                <a:gd name="T30" fmla="*/ 12 w 20"/>
                <a:gd name="T31" fmla="*/ 11 h 27"/>
                <a:gd name="T32" fmla="*/ 16 w 20"/>
                <a:gd name="T33" fmla="*/ 17 h 27"/>
                <a:gd name="T34" fmla="*/ 10 w 20"/>
                <a:gd name="T3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7">
                  <a:moveTo>
                    <a:pt x="12" y="7"/>
                  </a:moveTo>
                  <a:cubicBezTo>
                    <a:pt x="12" y="2"/>
                    <a:pt x="12" y="2"/>
                    <a:pt x="12" y="2"/>
                  </a:cubicBezTo>
                  <a:cubicBezTo>
                    <a:pt x="12" y="1"/>
                    <a:pt x="11" y="0"/>
                    <a:pt x="10" y="0"/>
                  </a:cubicBezTo>
                  <a:cubicBezTo>
                    <a:pt x="9" y="0"/>
                    <a:pt x="8" y="1"/>
                    <a:pt x="8" y="2"/>
                  </a:cubicBezTo>
                  <a:cubicBezTo>
                    <a:pt x="8" y="7"/>
                    <a:pt x="8" y="7"/>
                    <a:pt x="8" y="7"/>
                  </a:cubicBezTo>
                  <a:cubicBezTo>
                    <a:pt x="3" y="8"/>
                    <a:pt x="0" y="12"/>
                    <a:pt x="0" y="17"/>
                  </a:cubicBezTo>
                  <a:cubicBezTo>
                    <a:pt x="0" y="23"/>
                    <a:pt x="4" y="27"/>
                    <a:pt x="10" y="27"/>
                  </a:cubicBezTo>
                  <a:cubicBezTo>
                    <a:pt x="16" y="27"/>
                    <a:pt x="20" y="23"/>
                    <a:pt x="20" y="17"/>
                  </a:cubicBezTo>
                  <a:cubicBezTo>
                    <a:pt x="20" y="12"/>
                    <a:pt x="17" y="8"/>
                    <a:pt x="12" y="7"/>
                  </a:cubicBezTo>
                  <a:close/>
                  <a:moveTo>
                    <a:pt x="10" y="23"/>
                  </a:moveTo>
                  <a:cubicBezTo>
                    <a:pt x="7" y="23"/>
                    <a:pt x="4" y="20"/>
                    <a:pt x="4" y="17"/>
                  </a:cubicBezTo>
                  <a:cubicBezTo>
                    <a:pt x="4" y="14"/>
                    <a:pt x="6" y="12"/>
                    <a:pt x="8" y="11"/>
                  </a:cubicBezTo>
                  <a:cubicBezTo>
                    <a:pt x="8" y="14"/>
                    <a:pt x="8" y="14"/>
                    <a:pt x="8" y="14"/>
                  </a:cubicBezTo>
                  <a:cubicBezTo>
                    <a:pt x="8" y="15"/>
                    <a:pt x="9" y="16"/>
                    <a:pt x="10" y="16"/>
                  </a:cubicBezTo>
                  <a:cubicBezTo>
                    <a:pt x="11" y="16"/>
                    <a:pt x="12" y="15"/>
                    <a:pt x="12" y="14"/>
                  </a:cubicBezTo>
                  <a:cubicBezTo>
                    <a:pt x="12" y="11"/>
                    <a:pt x="12" y="11"/>
                    <a:pt x="12" y="11"/>
                  </a:cubicBezTo>
                  <a:cubicBezTo>
                    <a:pt x="14" y="12"/>
                    <a:pt x="16" y="14"/>
                    <a:pt x="16" y="17"/>
                  </a:cubicBezTo>
                  <a:cubicBezTo>
                    <a:pt x="16" y="20"/>
                    <a:pt x="13" y="23"/>
                    <a:pt x="1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8"/>
            <p:cNvSpPr>
              <a:spLocks noEditPoints="1"/>
            </p:cNvSpPr>
            <p:nvPr/>
          </p:nvSpPr>
          <p:spPr bwMode="auto">
            <a:xfrm>
              <a:off x="9994900" y="-331787"/>
              <a:ext cx="344488" cy="301625"/>
            </a:xfrm>
            <a:custGeom>
              <a:avLst/>
              <a:gdLst>
                <a:gd name="T0" fmla="*/ 88 w 92"/>
                <a:gd name="T1" fmla="*/ 13 h 80"/>
                <a:gd name="T2" fmla="*/ 88 w 92"/>
                <a:gd name="T3" fmla="*/ 5 h 80"/>
                <a:gd name="T4" fmla="*/ 83 w 92"/>
                <a:gd name="T5" fmla="*/ 0 h 80"/>
                <a:gd name="T6" fmla="*/ 5 w 92"/>
                <a:gd name="T7" fmla="*/ 0 h 80"/>
                <a:gd name="T8" fmla="*/ 0 w 92"/>
                <a:gd name="T9" fmla="*/ 5 h 80"/>
                <a:gd name="T10" fmla="*/ 0 w 92"/>
                <a:gd name="T11" fmla="*/ 75 h 80"/>
                <a:gd name="T12" fmla="*/ 5 w 92"/>
                <a:gd name="T13" fmla="*/ 80 h 80"/>
                <a:gd name="T14" fmla="*/ 83 w 92"/>
                <a:gd name="T15" fmla="*/ 80 h 80"/>
                <a:gd name="T16" fmla="*/ 88 w 92"/>
                <a:gd name="T17" fmla="*/ 75 h 80"/>
                <a:gd name="T18" fmla="*/ 88 w 92"/>
                <a:gd name="T19" fmla="*/ 69 h 80"/>
                <a:gd name="T20" fmla="*/ 92 w 92"/>
                <a:gd name="T21" fmla="*/ 63 h 80"/>
                <a:gd name="T22" fmla="*/ 92 w 92"/>
                <a:gd name="T23" fmla="*/ 59 h 80"/>
                <a:gd name="T24" fmla="*/ 88 w 92"/>
                <a:gd name="T25" fmla="*/ 53 h 80"/>
                <a:gd name="T26" fmla="*/ 88 w 92"/>
                <a:gd name="T27" fmla="*/ 29 h 80"/>
                <a:gd name="T28" fmla="*/ 92 w 92"/>
                <a:gd name="T29" fmla="*/ 23 h 80"/>
                <a:gd name="T30" fmla="*/ 92 w 92"/>
                <a:gd name="T31" fmla="*/ 19 h 80"/>
                <a:gd name="T32" fmla="*/ 88 w 92"/>
                <a:gd name="T33" fmla="*/ 13 h 80"/>
                <a:gd name="T34" fmla="*/ 83 w 92"/>
                <a:gd name="T35" fmla="*/ 76 h 80"/>
                <a:gd name="T36" fmla="*/ 5 w 92"/>
                <a:gd name="T37" fmla="*/ 76 h 80"/>
                <a:gd name="T38" fmla="*/ 4 w 92"/>
                <a:gd name="T39" fmla="*/ 75 h 80"/>
                <a:gd name="T40" fmla="*/ 4 w 92"/>
                <a:gd name="T41" fmla="*/ 5 h 80"/>
                <a:gd name="T42" fmla="*/ 5 w 92"/>
                <a:gd name="T43" fmla="*/ 4 h 80"/>
                <a:gd name="T44" fmla="*/ 83 w 92"/>
                <a:gd name="T45" fmla="*/ 4 h 80"/>
                <a:gd name="T46" fmla="*/ 84 w 92"/>
                <a:gd name="T47" fmla="*/ 5 h 80"/>
                <a:gd name="T48" fmla="*/ 84 w 92"/>
                <a:gd name="T49" fmla="*/ 13 h 80"/>
                <a:gd name="T50" fmla="*/ 80 w 92"/>
                <a:gd name="T51" fmla="*/ 19 h 80"/>
                <a:gd name="T52" fmla="*/ 80 w 92"/>
                <a:gd name="T53" fmla="*/ 23 h 80"/>
                <a:gd name="T54" fmla="*/ 84 w 92"/>
                <a:gd name="T55" fmla="*/ 29 h 80"/>
                <a:gd name="T56" fmla="*/ 84 w 92"/>
                <a:gd name="T57" fmla="*/ 53 h 80"/>
                <a:gd name="T58" fmla="*/ 80 w 92"/>
                <a:gd name="T59" fmla="*/ 59 h 80"/>
                <a:gd name="T60" fmla="*/ 80 w 92"/>
                <a:gd name="T61" fmla="*/ 63 h 80"/>
                <a:gd name="T62" fmla="*/ 84 w 92"/>
                <a:gd name="T63" fmla="*/ 69 h 80"/>
                <a:gd name="T64" fmla="*/ 84 w 92"/>
                <a:gd name="T65" fmla="*/ 75 h 80"/>
                <a:gd name="T66" fmla="*/ 83 w 92"/>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2" h="80">
                  <a:moveTo>
                    <a:pt x="88" y="13"/>
                  </a:moveTo>
                  <a:cubicBezTo>
                    <a:pt x="88" y="5"/>
                    <a:pt x="88" y="5"/>
                    <a:pt x="88" y="5"/>
                  </a:cubicBezTo>
                  <a:cubicBezTo>
                    <a:pt x="88" y="2"/>
                    <a:pt x="86" y="0"/>
                    <a:pt x="83" y="0"/>
                  </a:cubicBezTo>
                  <a:cubicBezTo>
                    <a:pt x="5" y="0"/>
                    <a:pt x="5" y="0"/>
                    <a:pt x="5" y="0"/>
                  </a:cubicBezTo>
                  <a:cubicBezTo>
                    <a:pt x="2" y="0"/>
                    <a:pt x="0" y="2"/>
                    <a:pt x="0" y="5"/>
                  </a:cubicBezTo>
                  <a:cubicBezTo>
                    <a:pt x="0" y="75"/>
                    <a:pt x="0" y="75"/>
                    <a:pt x="0" y="75"/>
                  </a:cubicBezTo>
                  <a:cubicBezTo>
                    <a:pt x="0" y="78"/>
                    <a:pt x="2" y="80"/>
                    <a:pt x="5" y="80"/>
                  </a:cubicBezTo>
                  <a:cubicBezTo>
                    <a:pt x="83" y="80"/>
                    <a:pt x="83" y="80"/>
                    <a:pt x="83" y="80"/>
                  </a:cubicBezTo>
                  <a:cubicBezTo>
                    <a:pt x="86" y="80"/>
                    <a:pt x="88" y="78"/>
                    <a:pt x="88" y="75"/>
                  </a:cubicBezTo>
                  <a:cubicBezTo>
                    <a:pt x="88" y="69"/>
                    <a:pt x="88" y="69"/>
                    <a:pt x="88" y="69"/>
                  </a:cubicBezTo>
                  <a:cubicBezTo>
                    <a:pt x="90" y="68"/>
                    <a:pt x="92" y="66"/>
                    <a:pt x="92" y="63"/>
                  </a:cubicBezTo>
                  <a:cubicBezTo>
                    <a:pt x="92" y="59"/>
                    <a:pt x="92" y="59"/>
                    <a:pt x="92" y="59"/>
                  </a:cubicBezTo>
                  <a:cubicBezTo>
                    <a:pt x="92" y="56"/>
                    <a:pt x="90" y="54"/>
                    <a:pt x="88" y="53"/>
                  </a:cubicBezTo>
                  <a:cubicBezTo>
                    <a:pt x="88" y="29"/>
                    <a:pt x="88" y="29"/>
                    <a:pt x="88" y="29"/>
                  </a:cubicBezTo>
                  <a:cubicBezTo>
                    <a:pt x="90" y="28"/>
                    <a:pt x="92" y="26"/>
                    <a:pt x="92" y="23"/>
                  </a:cubicBezTo>
                  <a:cubicBezTo>
                    <a:pt x="92" y="19"/>
                    <a:pt x="92" y="19"/>
                    <a:pt x="92" y="19"/>
                  </a:cubicBezTo>
                  <a:cubicBezTo>
                    <a:pt x="92" y="16"/>
                    <a:pt x="90" y="14"/>
                    <a:pt x="88" y="13"/>
                  </a:cubicBezTo>
                  <a:close/>
                  <a:moveTo>
                    <a:pt x="83" y="76"/>
                  </a:moveTo>
                  <a:cubicBezTo>
                    <a:pt x="5" y="76"/>
                    <a:pt x="5" y="76"/>
                    <a:pt x="5" y="76"/>
                  </a:cubicBezTo>
                  <a:cubicBezTo>
                    <a:pt x="4" y="76"/>
                    <a:pt x="4" y="76"/>
                    <a:pt x="4" y="75"/>
                  </a:cubicBezTo>
                  <a:cubicBezTo>
                    <a:pt x="4" y="5"/>
                    <a:pt x="4" y="5"/>
                    <a:pt x="4" y="5"/>
                  </a:cubicBezTo>
                  <a:cubicBezTo>
                    <a:pt x="4" y="4"/>
                    <a:pt x="4" y="4"/>
                    <a:pt x="5" y="4"/>
                  </a:cubicBezTo>
                  <a:cubicBezTo>
                    <a:pt x="83" y="4"/>
                    <a:pt x="83" y="4"/>
                    <a:pt x="83" y="4"/>
                  </a:cubicBezTo>
                  <a:cubicBezTo>
                    <a:pt x="84" y="4"/>
                    <a:pt x="84" y="4"/>
                    <a:pt x="84" y="5"/>
                  </a:cubicBezTo>
                  <a:cubicBezTo>
                    <a:pt x="84" y="13"/>
                    <a:pt x="84" y="13"/>
                    <a:pt x="84" y="13"/>
                  </a:cubicBezTo>
                  <a:cubicBezTo>
                    <a:pt x="82" y="14"/>
                    <a:pt x="80" y="16"/>
                    <a:pt x="80" y="19"/>
                  </a:cubicBezTo>
                  <a:cubicBezTo>
                    <a:pt x="80" y="23"/>
                    <a:pt x="80" y="23"/>
                    <a:pt x="80" y="23"/>
                  </a:cubicBezTo>
                  <a:cubicBezTo>
                    <a:pt x="80" y="26"/>
                    <a:pt x="82" y="28"/>
                    <a:pt x="84" y="29"/>
                  </a:cubicBezTo>
                  <a:cubicBezTo>
                    <a:pt x="84" y="53"/>
                    <a:pt x="84" y="53"/>
                    <a:pt x="84" y="53"/>
                  </a:cubicBezTo>
                  <a:cubicBezTo>
                    <a:pt x="82" y="54"/>
                    <a:pt x="80" y="56"/>
                    <a:pt x="80" y="59"/>
                  </a:cubicBezTo>
                  <a:cubicBezTo>
                    <a:pt x="80" y="63"/>
                    <a:pt x="80" y="63"/>
                    <a:pt x="80" y="63"/>
                  </a:cubicBezTo>
                  <a:cubicBezTo>
                    <a:pt x="80" y="66"/>
                    <a:pt x="82" y="68"/>
                    <a:pt x="84" y="69"/>
                  </a:cubicBezTo>
                  <a:cubicBezTo>
                    <a:pt x="84" y="75"/>
                    <a:pt x="84" y="75"/>
                    <a:pt x="84" y="75"/>
                  </a:cubicBezTo>
                  <a:cubicBezTo>
                    <a:pt x="84" y="76"/>
                    <a:pt x="84" y="76"/>
                    <a:pt x="83"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2" name="Freeform 22"/>
          <p:cNvSpPr>
            <a:spLocks noEditPoints="1"/>
          </p:cNvSpPr>
          <p:nvPr/>
        </p:nvSpPr>
        <p:spPr bwMode="auto">
          <a:xfrm>
            <a:off x="8385483" y="1934848"/>
            <a:ext cx="450225" cy="324473"/>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32"/>
          <p:cNvGrpSpPr/>
          <p:nvPr/>
        </p:nvGrpSpPr>
        <p:grpSpPr>
          <a:xfrm>
            <a:off x="8341785" y="4567079"/>
            <a:ext cx="392640" cy="391555"/>
            <a:chOff x="8521700" y="4130676"/>
            <a:chExt cx="574675" cy="573087"/>
          </a:xfrm>
          <a:solidFill>
            <a:schemeClr val="accent4"/>
          </a:solidFill>
        </p:grpSpPr>
        <p:sp>
          <p:nvSpPr>
            <p:cNvPr id="34"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6" name="Group 35"/>
          <p:cNvGrpSpPr/>
          <p:nvPr/>
        </p:nvGrpSpPr>
        <p:grpSpPr>
          <a:xfrm>
            <a:off x="3112767" y="1877567"/>
            <a:ext cx="312722" cy="436089"/>
            <a:chOff x="6924675" y="5064125"/>
            <a:chExt cx="346075" cy="482600"/>
          </a:xfrm>
          <a:solidFill>
            <a:schemeClr val="accent3"/>
          </a:solidFill>
        </p:grpSpPr>
        <p:sp>
          <p:nvSpPr>
            <p:cNvPr id="37" name="Freeform 331"/>
            <p:cNvSpPr>
              <a:spLocks noEditPoints="1"/>
            </p:cNvSpPr>
            <p:nvPr/>
          </p:nvSpPr>
          <p:spPr bwMode="auto">
            <a:xfrm>
              <a:off x="6924675" y="5064125"/>
              <a:ext cx="346075" cy="482600"/>
            </a:xfrm>
            <a:custGeom>
              <a:avLst/>
              <a:gdLst>
                <a:gd name="T0" fmla="*/ 68 w 92"/>
                <a:gd name="T1" fmla="*/ 36 h 128"/>
                <a:gd name="T2" fmla="*/ 60 w 92"/>
                <a:gd name="T3" fmla="*/ 56 h 128"/>
                <a:gd name="T4" fmla="*/ 44 w 92"/>
                <a:gd name="T5" fmla="*/ 20 h 128"/>
                <a:gd name="T6" fmla="*/ 36 w 92"/>
                <a:gd name="T7" fmla="*/ 44 h 128"/>
                <a:gd name="T8" fmla="*/ 4 w 92"/>
                <a:gd name="T9" fmla="*/ 0 h 128"/>
                <a:gd name="T10" fmla="*/ 0 w 92"/>
                <a:gd name="T11" fmla="*/ 92 h 128"/>
                <a:gd name="T12" fmla="*/ 40 w 92"/>
                <a:gd name="T13" fmla="*/ 128 h 128"/>
                <a:gd name="T14" fmla="*/ 86 w 92"/>
                <a:gd name="T15" fmla="*/ 100 h 128"/>
                <a:gd name="T16" fmla="*/ 68 w 92"/>
                <a:gd name="T17" fmla="*/ 36 h 128"/>
                <a:gd name="T18" fmla="*/ 79 w 92"/>
                <a:gd name="T19" fmla="*/ 98 h 128"/>
                <a:gd name="T20" fmla="*/ 40 w 92"/>
                <a:gd name="T21" fmla="*/ 120 h 128"/>
                <a:gd name="T22" fmla="*/ 8 w 92"/>
                <a:gd name="T23" fmla="*/ 92 h 128"/>
                <a:gd name="T24" fmla="*/ 12 w 92"/>
                <a:gd name="T25" fmla="*/ 63 h 128"/>
                <a:gd name="T26" fmla="*/ 16 w 92"/>
                <a:gd name="T27" fmla="*/ 23 h 128"/>
                <a:gd name="T28" fmla="*/ 33 w 92"/>
                <a:gd name="T29" fmla="*/ 63 h 128"/>
                <a:gd name="T30" fmla="*/ 47 w 92"/>
                <a:gd name="T31" fmla="*/ 39 h 128"/>
                <a:gd name="T32" fmla="*/ 52 w 92"/>
                <a:gd name="T33" fmla="*/ 76 h 128"/>
                <a:gd name="T34" fmla="*/ 71 w 92"/>
                <a:gd name="T35" fmla="*/ 54 h 128"/>
                <a:gd name="T36" fmla="*/ 79 w 92"/>
                <a:gd name="T37"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128">
                  <a:moveTo>
                    <a:pt x="68" y="36"/>
                  </a:moveTo>
                  <a:cubicBezTo>
                    <a:pt x="68" y="47"/>
                    <a:pt x="60" y="56"/>
                    <a:pt x="60" y="56"/>
                  </a:cubicBezTo>
                  <a:cubicBezTo>
                    <a:pt x="60" y="36"/>
                    <a:pt x="44" y="20"/>
                    <a:pt x="44" y="20"/>
                  </a:cubicBezTo>
                  <a:cubicBezTo>
                    <a:pt x="44" y="20"/>
                    <a:pt x="44" y="32"/>
                    <a:pt x="36" y="44"/>
                  </a:cubicBezTo>
                  <a:cubicBezTo>
                    <a:pt x="28" y="16"/>
                    <a:pt x="4" y="0"/>
                    <a:pt x="4" y="0"/>
                  </a:cubicBezTo>
                  <a:cubicBezTo>
                    <a:pt x="16" y="44"/>
                    <a:pt x="0" y="60"/>
                    <a:pt x="0" y="92"/>
                  </a:cubicBezTo>
                  <a:cubicBezTo>
                    <a:pt x="0" y="110"/>
                    <a:pt x="16" y="128"/>
                    <a:pt x="40" y="128"/>
                  </a:cubicBezTo>
                  <a:cubicBezTo>
                    <a:pt x="76" y="128"/>
                    <a:pt x="83" y="115"/>
                    <a:pt x="86" y="100"/>
                  </a:cubicBezTo>
                  <a:cubicBezTo>
                    <a:pt x="92" y="80"/>
                    <a:pt x="84" y="56"/>
                    <a:pt x="68" y="36"/>
                  </a:cubicBezTo>
                  <a:close/>
                  <a:moveTo>
                    <a:pt x="79" y="98"/>
                  </a:moveTo>
                  <a:cubicBezTo>
                    <a:pt x="76" y="108"/>
                    <a:pt x="73" y="120"/>
                    <a:pt x="40" y="120"/>
                  </a:cubicBezTo>
                  <a:cubicBezTo>
                    <a:pt x="20" y="120"/>
                    <a:pt x="8" y="106"/>
                    <a:pt x="8" y="92"/>
                  </a:cubicBezTo>
                  <a:cubicBezTo>
                    <a:pt x="8" y="81"/>
                    <a:pt x="10" y="72"/>
                    <a:pt x="12" y="63"/>
                  </a:cubicBezTo>
                  <a:cubicBezTo>
                    <a:pt x="15" y="51"/>
                    <a:pt x="17" y="39"/>
                    <a:pt x="16" y="23"/>
                  </a:cubicBezTo>
                  <a:cubicBezTo>
                    <a:pt x="29" y="40"/>
                    <a:pt x="33" y="63"/>
                    <a:pt x="33" y="63"/>
                  </a:cubicBezTo>
                  <a:cubicBezTo>
                    <a:pt x="33" y="63"/>
                    <a:pt x="44" y="47"/>
                    <a:pt x="47" y="39"/>
                  </a:cubicBezTo>
                  <a:cubicBezTo>
                    <a:pt x="50" y="44"/>
                    <a:pt x="52" y="60"/>
                    <a:pt x="52" y="76"/>
                  </a:cubicBezTo>
                  <a:cubicBezTo>
                    <a:pt x="52" y="76"/>
                    <a:pt x="63" y="67"/>
                    <a:pt x="71" y="54"/>
                  </a:cubicBezTo>
                  <a:cubicBezTo>
                    <a:pt x="79" y="69"/>
                    <a:pt x="82" y="85"/>
                    <a:pt x="79"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32"/>
            <p:cNvSpPr>
              <a:spLocks/>
            </p:cNvSpPr>
            <p:nvPr/>
          </p:nvSpPr>
          <p:spPr bwMode="auto">
            <a:xfrm>
              <a:off x="6981825" y="5272088"/>
              <a:ext cx="214313" cy="173038"/>
            </a:xfrm>
            <a:custGeom>
              <a:avLst/>
              <a:gdLst>
                <a:gd name="T0" fmla="*/ 55 w 57"/>
                <a:gd name="T1" fmla="*/ 12 h 46"/>
                <a:gd name="T2" fmla="*/ 51 w 57"/>
                <a:gd name="T3" fmla="*/ 16 h 46"/>
                <a:gd name="T4" fmla="*/ 32 w 57"/>
                <a:gd name="T5" fmla="*/ 31 h 46"/>
                <a:gd name="T6" fmla="*/ 30 w 57"/>
                <a:gd name="T7" fmla="*/ 14 h 46"/>
                <a:gd name="T8" fmla="*/ 30 w 57"/>
                <a:gd name="T9" fmla="*/ 7 h 46"/>
                <a:gd name="T10" fmla="*/ 24 w 57"/>
                <a:gd name="T11" fmla="*/ 16 h 46"/>
                <a:gd name="T12" fmla="*/ 17 w 57"/>
                <a:gd name="T13" fmla="*/ 26 h 46"/>
                <a:gd name="T14" fmla="*/ 9 w 57"/>
                <a:gd name="T15" fmla="*/ 5 h 46"/>
                <a:gd name="T16" fmla="*/ 7 w 57"/>
                <a:gd name="T17" fmla="*/ 0 h 46"/>
                <a:gd name="T18" fmla="*/ 5 w 57"/>
                <a:gd name="T19" fmla="*/ 6 h 46"/>
                <a:gd name="T20" fmla="*/ 0 w 57"/>
                <a:gd name="T21" fmla="*/ 40 h 46"/>
                <a:gd name="T22" fmla="*/ 2 w 57"/>
                <a:gd name="T23" fmla="*/ 42 h 46"/>
                <a:gd name="T24" fmla="*/ 4 w 57"/>
                <a:gd name="T25" fmla="*/ 40 h 46"/>
                <a:gd name="T26" fmla="*/ 7 w 57"/>
                <a:gd name="T27" fmla="*/ 12 h 46"/>
                <a:gd name="T28" fmla="*/ 15 w 57"/>
                <a:gd name="T29" fmla="*/ 31 h 46"/>
                <a:gd name="T30" fmla="*/ 16 w 57"/>
                <a:gd name="T31" fmla="*/ 34 h 46"/>
                <a:gd name="T32" fmla="*/ 18 w 57"/>
                <a:gd name="T33" fmla="*/ 31 h 46"/>
                <a:gd name="T34" fmla="*/ 26 w 57"/>
                <a:gd name="T35" fmla="*/ 20 h 46"/>
                <a:gd name="T36" fmla="*/ 29 w 57"/>
                <a:gd name="T37" fmla="*/ 34 h 46"/>
                <a:gd name="T38" fmla="*/ 30 w 57"/>
                <a:gd name="T39" fmla="*/ 37 h 46"/>
                <a:gd name="T40" fmla="*/ 32 w 57"/>
                <a:gd name="T41" fmla="*/ 36 h 46"/>
                <a:gd name="T42" fmla="*/ 52 w 57"/>
                <a:gd name="T43" fmla="*/ 21 h 46"/>
                <a:gd name="T44" fmla="*/ 49 w 57"/>
                <a:gd name="T45" fmla="*/ 43 h 46"/>
                <a:gd name="T46" fmla="*/ 51 w 57"/>
                <a:gd name="T47" fmla="*/ 45 h 46"/>
                <a:gd name="T48" fmla="*/ 51 w 57"/>
                <a:gd name="T49" fmla="*/ 46 h 46"/>
                <a:gd name="T50" fmla="*/ 53 w 57"/>
                <a:gd name="T51" fmla="*/ 44 h 46"/>
                <a:gd name="T52" fmla="*/ 55 w 57"/>
                <a:gd name="T53" fmla="*/ 16 h 46"/>
                <a:gd name="T54" fmla="*/ 55 w 57"/>
                <a:gd name="T55"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46">
                  <a:moveTo>
                    <a:pt x="55" y="12"/>
                  </a:moveTo>
                  <a:cubicBezTo>
                    <a:pt x="51" y="16"/>
                    <a:pt x="51" y="16"/>
                    <a:pt x="51" y="16"/>
                  </a:cubicBezTo>
                  <a:cubicBezTo>
                    <a:pt x="47" y="21"/>
                    <a:pt x="43" y="26"/>
                    <a:pt x="32" y="31"/>
                  </a:cubicBezTo>
                  <a:cubicBezTo>
                    <a:pt x="31" y="26"/>
                    <a:pt x="30" y="21"/>
                    <a:pt x="30" y="14"/>
                  </a:cubicBezTo>
                  <a:cubicBezTo>
                    <a:pt x="30" y="7"/>
                    <a:pt x="30" y="7"/>
                    <a:pt x="30" y="7"/>
                  </a:cubicBezTo>
                  <a:cubicBezTo>
                    <a:pt x="24" y="16"/>
                    <a:pt x="24" y="16"/>
                    <a:pt x="24" y="16"/>
                  </a:cubicBezTo>
                  <a:cubicBezTo>
                    <a:pt x="21" y="20"/>
                    <a:pt x="20" y="22"/>
                    <a:pt x="17" y="26"/>
                  </a:cubicBezTo>
                  <a:cubicBezTo>
                    <a:pt x="13" y="17"/>
                    <a:pt x="11" y="11"/>
                    <a:pt x="9" y="5"/>
                  </a:cubicBezTo>
                  <a:cubicBezTo>
                    <a:pt x="7" y="0"/>
                    <a:pt x="7" y="0"/>
                    <a:pt x="7" y="0"/>
                  </a:cubicBezTo>
                  <a:cubicBezTo>
                    <a:pt x="5" y="6"/>
                    <a:pt x="5" y="6"/>
                    <a:pt x="5" y="6"/>
                  </a:cubicBezTo>
                  <a:cubicBezTo>
                    <a:pt x="2" y="13"/>
                    <a:pt x="0" y="21"/>
                    <a:pt x="0" y="40"/>
                  </a:cubicBezTo>
                  <a:cubicBezTo>
                    <a:pt x="0" y="41"/>
                    <a:pt x="0" y="42"/>
                    <a:pt x="2" y="42"/>
                  </a:cubicBezTo>
                  <a:cubicBezTo>
                    <a:pt x="3" y="42"/>
                    <a:pt x="4" y="41"/>
                    <a:pt x="4" y="40"/>
                  </a:cubicBezTo>
                  <a:cubicBezTo>
                    <a:pt x="4" y="25"/>
                    <a:pt x="5" y="18"/>
                    <a:pt x="7" y="12"/>
                  </a:cubicBezTo>
                  <a:cubicBezTo>
                    <a:pt x="9" y="17"/>
                    <a:pt x="12" y="23"/>
                    <a:pt x="15" y="31"/>
                  </a:cubicBezTo>
                  <a:cubicBezTo>
                    <a:pt x="16" y="34"/>
                    <a:pt x="16" y="34"/>
                    <a:pt x="16" y="34"/>
                  </a:cubicBezTo>
                  <a:cubicBezTo>
                    <a:pt x="18" y="31"/>
                    <a:pt x="18" y="31"/>
                    <a:pt x="18" y="31"/>
                  </a:cubicBezTo>
                  <a:cubicBezTo>
                    <a:pt x="22" y="27"/>
                    <a:pt x="24" y="24"/>
                    <a:pt x="26" y="20"/>
                  </a:cubicBezTo>
                  <a:cubicBezTo>
                    <a:pt x="27" y="26"/>
                    <a:pt x="28" y="30"/>
                    <a:pt x="29" y="34"/>
                  </a:cubicBezTo>
                  <a:cubicBezTo>
                    <a:pt x="30" y="37"/>
                    <a:pt x="30" y="37"/>
                    <a:pt x="30" y="37"/>
                  </a:cubicBezTo>
                  <a:cubicBezTo>
                    <a:pt x="32" y="36"/>
                    <a:pt x="32" y="36"/>
                    <a:pt x="32" y="36"/>
                  </a:cubicBezTo>
                  <a:cubicBezTo>
                    <a:pt x="43" y="31"/>
                    <a:pt x="48" y="26"/>
                    <a:pt x="52" y="21"/>
                  </a:cubicBezTo>
                  <a:cubicBezTo>
                    <a:pt x="53" y="29"/>
                    <a:pt x="52" y="37"/>
                    <a:pt x="49" y="43"/>
                  </a:cubicBezTo>
                  <a:cubicBezTo>
                    <a:pt x="49" y="44"/>
                    <a:pt x="49" y="45"/>
                    <a:pt x="51" y="45"/>
                  </a:cubicBezTo>
                  <a:cubicBezTo>
                    <a:pt x="51" y="45"/>
                    <a:pt x="51" y="46"/>
                    <a:pt x="51" y="46"/>
                  </a:cubicBezTo>
                  <a:cubicBezTo>
                    <a:pt x="52" y="46"/>
                    <a:pt x="53" y="45"/>
                    <a:pt x="53" y="44"/>
                  </a:cubicBezTo>
                  <a:cubicBezTo>
                    <a:pt x="56" y="37"/>
                    <a:pt x="57" y="26"/>
                    <a:pt x="55" y="16"/>
                  </a:cubicBezTo>
                  <a:lnTo>
                    <a:pt x="55"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42216608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par>
                                <p:cTn id="15" presetID="22" presetClass="entr" presetSubtype="4"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par>
                                <p:cTn id="18" presetID="22" presetClass="entr" presetSubtype="1"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up)">
                                      <p:cBhvr>
                                        <p:cTn id="20" dur="500"/>
                                        <p:tgtEl>
                                          <p:spTgt spid="13"/>
                                        </p:tgtEl>
                                      </p:cBhvr>
                                    </p:animEffect>
                                  </p:childTnLst>
                                </p:cTn>
                              </p:par>
                              <p:par>
                                <p:cTn id="21" presetID="22" presetClass="entr" presetSubtype="1"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par>
                          <p:cTn id="24" fill="hold">
                            <p:stCondLst>
                              <p:cond delay="1500"/>
                            </p:stCondLst>
                            <p:childTnLst>
                              <p:par>
                                <p:cTn id="25" presetID="22" presetClass="entr" presetSubtype="2"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right)">
                                      <p:cBhvr>
                                        <p:cTn id="27" dur="500"/>
                                        <p:tgtEl>
                                          <p:spTgt spid="16"/>
                                        </p:tgtEl>
                                      </p:cBhvr>
                                    </p:animEffect>
                                  </p:childTnLst>
                                </p:cTn>
                              </p:par>
                              <p:par>
                                <p:cTn id="28" presetID="22" presetClass="entr" presetSubtype="8"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par>
                                <p:cTn id="31" presetID="22" presetClass="entr" presetSubtype="2"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right)">
                                      <p:cBhvr>
                                        <p:cTn id="33" dur="500"/>
                                        <p:tgtEl>
                                          <p:spTgt spid="14"/>
                                        </p:tgtEl>
                                      </p:cBhvr>
                                    </p:animEffect>
                                  </p:childTnLst>
                                </p:cTn>
                              </p:par>
                              <p:par>
                                <p:cTn id="34" presetID="22" presetClass="entr" presetSubtype="8"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Effect transition="in" filter="fade">
                                      <p:cBhvr>
                                        <p:cTn id="42" dur="500"/>
                                        <p:tgtEl>
                                          <p:spTgt spid="32"/>
                                        </p:tgtEl>
                                      </p:cBhvr>
                                    </p:animEffect>
                                  </p:childTnLst>
                                </p:cTn>
                              </p:par>
                              <p:par>
                                <p:cTn id="43" presetID="53" presetClass="entr" presetSubtype="16" fill="hold"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par>
                                <p:cTn id="48" presetID="53" presetClass="entr" presetSubtype="16" fill="hold"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par>
                                <p:cTn id="53" presetID="53" presetClass="entr" presetSubtype="16" fill="hold"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childTnLst>
                          </p:cTn>
                        </p:par>
                        <p:par>
                          <p:cTn id="58" fill="hold">
                            <p:stCondLst>
                              <p:cond delay="2500"/>
                            </p:stCondLst>
                            <p:childTnLst>
                              <p:par>
                                <p:cTn id="59" presetID="10" presetClass="entr" presetSubtype="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500"/>
                                        <p:tgtEl>
                                          <p:spTgt spid="2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3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Six Layers Style</a:t>
            </a:r>
          </a:p>
        </p:txBody>
      </p:sp>
      <p:grpSp>
        <p:nvGrpSpPr>
          <p:cNvPr id="3" name="Group 2"/>
          <p:cNvGrpSpPr/>
          <p:nvPr/>
        </p:nvGrpSpPr>
        <p:grpSpPr>
          <a:xfrm>
            <a:off x="4453812" y="4926015"/>
            <a:ext cx="2890839" cy="1233488"/>
            <a:chOff x="4643438" y="4926013"/>
            <a:chExt cx="2890838" cy="1233488"/>
          </a:xfrm>
        </p:grpSpPr>
        <p:sp>
          <p:nvSpPr>
            <p:cNvPr id="4" name="Freeform 5"/>
            <p:cNvSpPr>
              <a:spLocks/>
            </p:cNvSpPr>
            <p:nvPr/>
          </p:nvSpPr>
          <p:spPr bwMode="auto">
            <a:xfrm>
              <a:off x="4673601" y="5443538"/>
              <a:ext cx="2836863" cy="715963"/>
            </a:xfrm>
            <a:custGeom>
              <a:avLst/>
              <a:gdLst>
                <a:gd name="T0" fmla="*/ 370 w 370"/>
                <a:gd name="T1" fmla="*/ 35 h 127"/>
                <a:gd name="T2" fmla="*/ 358 w 370"/>
                <a:gd name="T3" fmla="*/ 49 h 127"/>
                <a:gd name="T4" fmla="*/ 213 w 370"/>
                <a:gd name="T5" fmla="*/ 121 h 127"/>
                <a:gd name="T6" fmla="*/ 185 w 370"/>
                <a:gd name="T7" fmla="*/ 127 h 127"/>
                <a:gd name="T8" fmla="*/ 157 w 370"/>
                <a:gd name="T9" fmla="*/ 121 h 127"/>
                <a:gd name="T10" fmla="*/ 12 w 370"/>
                <a:gd name="T11" fmla="*/ 49 h 127"/>
                <a:gd name="T12" fmla="*/ 0 w 370"/>
                <a:gd name="T13" fmla="*/ 35 h 127"/>
                <a:gd name="T14" fmla="*/ 0 w 370"/>
                <a:gd name="T15" fmla="*/ 0 h 127"/>
                <a:gd name="T16" fmla="*/ 12 w 370"/>
                <a:gd name="T17" fmla="*/ 14 h 127"/>
                <a:gd name="T18" fmla="*/ 157 w 370"/>
                <a:gd name="T19" fmla="*/ 87 h 127"/>
                <a:gd name="T20" fmla="*/ 185 w 370"/>
                <a:gd name="T21" fmla="*/ 92 h 127"/>
                <a:gd name="T22" fmla="*/ 213 w 370"/>
                <a:gd name="T23" fmla="*/ 87 h 127"/>
                <a:gd name="T24" fmla="*/ 358 w 370"/>
                <a:gd name="T25" fmla="*/ 14 h 127"/>
                <a:gd name="T26" fmla="*/ 370 w 370"/>
                <a:gd name="T27" fmla="*/ 0 h 127"/>
                <a:gd name="T28" fmla="*/ 370 w 370"/>
                <a:gd name="T29" fmla="*/ 3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0" h="127">
                  <a:moveTo>
                    <a:pt x="370" y="35"/>
                  </a:moveTo>
                  <a:cubicBezTo>
                    <a:pt x="370" y="40"/>
                    <a:pt x="366" y="45"/>
                    <a:pt x="358" y="49"/>
                  </a:cubicBezTo>
                  <a:cubicBezTo>
                    <a:pt x="213" y="121"/>
                    <a:pt x="213" y="121"/>
                    <a:pt x="213" y="121"/>
                  </a:cubicBezTo>
                  <a:cubicBezTo>
                    <a:pt x="206" y="125"/>
                    <a:pt x="195" y="127"/>
                    <a:pt x="185" y="127"/>
                  </a:cubicBezTo>
                  <a:cubicBezTo>
                    <a:pt x="175" y="127"/>
                    <a:pt x="164" y="125"/>
                    <a:pt x="157" y="121"/>
                  </a:cubicBezTo>
                  <a:cubicBezTo>
                    <a:pt x="12" y="49"/>
                    <a:pt x="12" y="49"/>
                    <a:pt x="12" y="49"/>
                  </a:cubicBezTo>
                  <a:cubicBezTo>
                    <a:pt x="4" y="45"/>
                    <a:pt x="0" y="40"/>
                    <a:pt x="0" y="35"/>
                  </a:cubicBezTo>
                  <a:cubicBezTo>
                    <a:pt x="0" y="0"/>
                    <a:pt x="0" y="0"/>
                    <a:pt x="0" y="0"/>
                  </a:cubicBezTo>
                  <a:cubicBezTo>
                    <a:pt x="0" y="5"/>
                    <a:pt x="4" y="10"/>
                    <a:pt x="12" y="14"/>
                  </a:cubicBezTo>
                  <a:cubicBezTo>
                    <a:pt x="157" y="87"/>
                    <a:pt x="157" y="87"/>
                    <a:pt x="157" y="87"/>
                  </a:cubicBezTo>
                  <a:cubicBezTo>
                    <a:pt x="164" y="90"/>
                    <a:pt x="175" y="92"/>
                    <a:pt x="185" y="92"/>
                  </a:cubicBezTo>
                  <a:cubicBezTo>
                    <a:pt x="195" y="92"/>
                    <a:pt x="206" y="90"/>
                    <a:pt x="213" y="87"/>
                  </a:cubicBezTo>
                  <a:cubicBezTo>
                    <a:pt x="358" y="14"/>
                    <a:pt x="358" y="14"/>
                    <a:pt x="358" y="14"/>
                  </a:cubicBezTo>
                  <a:cubicBezTo>
                    <a:pt x="366" y="10"/>
                    <a:pt x="370" y="5"/>
                    <a:pt x="370" y="0"/>
                  </a:cubicBezTo>
                  <a:lnTo>
                    <a:pt x="370" y="35"/>
                  </a:lnTo>
                  <a:close/>
                </a:path>
              </a:pathLst>
            </a:custGeom>
            <a:solidFill>
              <a:schemeClr val="accent6">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5" name="Freeform 6"/>
            <p:cNvSpPr>
              <a:spLocks/>
            </p:cNvSpPr>
            <p:nvPr/>
          </p:nvSpPr>
          <p:spPr bwMode="auto">
            <a:xfrm>
              <a:off x="4643438" y="4926013"/>
              <a:ext cx="2890838" cy="1036638"/>
            </a:xfrm>
            <a:custGeom>
              <a:avLst/>
              <a:gdLst>
                <a:gd name="T0" fmla="*/ 189 w 377"/>
                <a:gd name="T1" fmla="*/ 0 h 184"/>
                <a:gd name="T2" fmla="*/ 217 w 377"/>
                <a:gd name="T3" fmla="*/ 6 h 184"/>
                <a:gd name="T4" fmla="*/ 362 w 377"/>
                <a:gd name="T5" fmla="*/ 78 h 184"/>
                <a:gd name="T6" fmla="*/ 362 w 377"/>
                <a:gd name="T7" fmla="*/ 106 h 184"/>
                <a:gd name="T8" fmla="*/ 217 w 377"/>
                <a:gd name="T9" fmla="*/ 179 h 184"/>
                <a:gd name="T10" fmla="*/ 189 w 377"/>
                <a:gd name="T11" fmla="*/ 184 h 184"/>
                <a:gd name="T12" fmla="*/ 161 w 377"/>
                <a:gd name="T13" fmla="*/ 179 h 184"/>
                <a:gd name="T14" fmla="*/ 16 w 377"/>
                <a:gd name="T15" fmla="*/ 106 h 184"/>
                <a:gd name="T16" fmla="*/ 16 w 377"/>
                <a:gd name="T17" fmla="*/ 78 h 184"/>
                <a:gd name="T18" fmla="*/ 161 w 377"/>
                <a:gd name="T19" fmla="*/ 6 h 184"/>
                <a:gd name="T20" fmla="*/ 189 w 377"/>
                <a:gd name="T2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184">
                  <a:moveTo>
                    <a:pt x="189" y="0"/>
                  </a:moveTo>
                  <a:cubicBezTo>
                    <a:pt x="199" y="0"/>
                    <a:pt x="210" y="2"/>
                    <a:pt x="217" y="6"/>
                  </a:cubicBezTo>
                  <a:cubicBezTo>
                    <a:pt x="362" y="78"/>
                    <a:pt x="362" y="78"/>
                    <a:pt x="362" y="78"/>
                  </a:cubicBezTo>
                  <a:cubicBezTo>
                    <a:pt x="377" y="86"/>
                    <a:pt x="377" y="98"/>
                    <a:pt x="362" y="106"/>
                  </a:cubicBezTo>
                  <a:cubicBezTo>
                    <a:pt x="217" y="179"/>
                    <a:pt x="217" y="179"/>
                    <a:pt x="217" y="179"/>
                  </a:cubicBezTo>
                  <a:cubicBezTo>
                    <a:pt x="210" y="182"/>
                    <a:pt x="199" y="184"/>
                    <a:pt x="189" y="184"/>
                  </a:cubicBezTo>
                  <a:cubicBezTo>
                    <a:pt x="179" y="184"/>
                    <a:pt x="168" y="182"/>
                    <a:pt x="161" y="179"/>
                  </a:cubicBezTo>
                  <a:cubicBezTo>
                    <a:pt x="16" y="106"/>
                    <a:pt x="16" y="106"/>
                    <a:pt x="16" y="106"/>
                  </a:cubicBezTo>
                  <a:cubicBezTo>
                    <a:pt x="0" y="98"/>
                    <a:pt x="0" y="86"/>
                    <a:pt x="16" y="78"/>
                  </a:cubicBezTo>
                  <a:cubicBezTo>
                    <a:pt x="161" y="6"/>
                    <a:pt x="161" y="6"/>
                    <a:pt x="161" y="6"/>
                  </a:cubicBezTo>
                  <a:cubicBezTo>
                    <a:pt x="168" y="2"/>
                    <a:pt x="179" y="0"/>
                    <a:pt x="189" y="0"/>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6" name="Group 5"/>
          <p:cNvGrpSpPr/>
          <p:nvPr/>
        </p:nvGrpSpPr>
        <p:grpSpPr>
          <a:xfrm>
            <a:off x="4453812" y="4491048"/>
            <a:ext cx="2890839" cy="925513"/>
            <a:chOff x="4643438" y="4491038"/>
            <a:chExt cx="2890838" cy="925513"/>
          </a:xfrm>
        </p:grpSpPr>
        <p:sp>
          <p:nvSpPr>
            <p:cNvPr id="7" name="Freeform 7"/>
            <p:cNvSpPr>
              <a:spLocks/>
            </p:cNvSpPr>
            <p:nvPr/>
          </p:nvSpPr>
          <p:spPr bwMode="auto">
            <a:xfrm>
              <a:off x="4673601" y="4852988"/>
              <a:ext cx="2836863" cy="563563"/>
            </a:xfrm>
            <a:custGeom>
              <a:avLst/>
              <a:gdLst>
                <a:gd name="T0" fmla="*/ 0 w 370"/>
                <a:gd name="T1" fmla="*/ 37 h 100"/>
                <a:gd name="T2" fmla="*/ 12 w 370"/>
                <a:gd name="T3" fmla="*/ 47 h 100"/>
                <a:gd name="T4" fmla="*/ 157 w 370"/>
                <a:gd name="T5" fmla="*/ 96 h 100"/>
                <a:gd name="T6" fmla="*/ 185 w 370"/>
                <a:gd name="T7" fmla="*/ 100 h 100"/>
                <a:gd name="T8" fmla="*/ 213 w 370"/>
                <a:gd name="T9" fmla="*/ 96 h 100"/>
                <a:gd name="T10" fmla="*/ 358 w 370"/>
                <a:gd name="T11" fmla="*/ 47 h 100"/>
                <a:gd name="T12" fmla="*/ 370 w 370"/>
                <a:gd name="T13" fmla="*/ 37 h 100"/>
                <a:gd name="T14" fmla="*/ 370 w 370"/>
                <a:gd name="T15" fmla="*/ 0 h 100"/>
                <a:gd name="T16" fmla="*/ 358 w 370"/>
                <a:gd name="T17" fmla="*/ 9 h 100"/>
                <a:gd name="T18" fmla="*/ 213 w 370"/>
                <a:gd name="T19" fmla="*/ 59 h 100"/>
                <a:gd name="T20" fmla="*/ 185 w 370"/>
                <a:gd name="T21" fmla="*/ 63 h 100"/>
                <a:gd name="T22" fmla="*/ 157 w 370"/>
                <a:gd name="T23" fmla="*/ 59 h 100"/>
                <a:gd name="T24" fmla="*/ 12 w 370"/>
                <a:gd name="T25" fmla="*/ 9 h 100"/>
                <a:gd name="T26" fmla="*/ 0 w 370"/>
                <a:gd name="T27" fmla="*/ 0 h 100"/>
                <a:gd name="T28" fmla="*/ 0 w 370"/>
                <a:gd name="T29" fmla="*/ 3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0" h="100">
                  <a:moveTo>
                    <a:pt x="0" y="37"/>
                  </a:moveTo>
                  <a:cubicBezTo>
                    <a:pt x="0" y="41"/>
                    <a:pt x="4" y="44"/>
                    <a:pt x="12" y="47"/>
                  </a:cubicBezTo>
                  <a:cubicBezTo>
                    <a:pt x="157" y="96"/>
                    <a:pt x="157" y="96"/>
                    <a:pt x="157" y="96"/>
                  </a:cubicBezTo>
                  <a:cubicBezTo>
                    <a:pt x="164" y="99"/>
                    <a:pt x="175" y="100"/>
                    <a:pt x="185" y="100"/>
                  </a:cubicBezTo>
                  <a:cubicBezTo>
                    <a:pt x="195" y="100"/>
                    <a:pt x="206" y="99"/>
                    <a:pt x="213" y="96"/>
                  </a:cubicBezTo>
                  <a:cubicBezTo>
                    <a:pt x="358" y="47"/>
                    <a:pt x="358" y="47"/>
                    <a:pt x="358" y="47"/>
                  </a:cubicBezTo>
                  <a:cubicBezTo>
                    <a:pt x="366" y="44"/>
                    <a:pt x="370" y="41"/>
                    <a:pt x="370" y="37"/>
                  </a:cubicBezTo>
                  <a:cubicBezTo>
                    <a:pt x="370" y="0"/>
                    <a:pt x="370" y="0"/>
                    <a:pt x="370" y="0"/>
                  </a:cubicBezTo>
                  <a:cubicBezTo>
                    <a:pt x="370" y="3"/>
                    <a:pt x="366" y="7"/>
                    <a:pt x="358" y="9"/>
                  </a:cubicBezTo>
                  <a:cubicBezTo>
                    <a:pt x="213" y="59"/>
                    <a:pt x="213" y="59"/>
                    <a:pt x="213" y="59"/>
                  </a:cubicBezTo>
                  <a:cubicBezTo>
                    <a:pt x="206" y="61"/>
                    <a:pt x="195" y="63"/>
                    <a:pt x="185" y="63"/>
                  </a:cubicBezTo>
                  <a:cubicBezTo>
                    <a:pt x="175" y="63"/>
                    <a:pt x="164" y="61"/>
                    <a:pt x="157" y="59"/>
                  </a:cubicBezTo>
                  <a:cubicBezTo>
                    <a:pt x="12" y="9"/>
                    <a:pt x="12" y="9"/>
                    <a:pt x="12" y="9"/>
                  </a:cubicBezTo>
                  <a:cubicBezTo>
                    <a:pt x="4" y="7"/>
                    <a:pt x="0" y="3"/>
                    <a:pt x="0" y="0"/>
                  </a:cubicBezTo>
                  <a:lnTo>
                    <a:pt x="0" y="37"/>
                  </a:lnTo>
                  <a:close/>
                </a:path>
              </a:pathLst>
            </a:custGeom>
            <a:solidFill>
              <a:schemeClr val="accent5">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 name="Freeform 8"/>
            <p:cNvSpPr>
              <a:spLocks/>
            </p:cNvSpPr>
            <p:nvPr/>
          </p:nvSpPr>
          <p:spPr bwMode="auto">
            <a:xfrm>
              <a:off x="4643438" y="4491038"/>
              <a:ext cx="2890838" cy="715963"/>
            </a:xfrm>
            <a:custGeom>
              <a:avLst/>
              <a:gdLst>
                <a:gd name="T0" fmla="*/ 189 w 377"/>
                <a:gd name="T1" fmla="*/ 0 h 127"/>
                <a:gd name="T2" fmla="*/ 217 w 377"/>
                <a:gd name="T3" fmla="*/ 4 h 127"/>
                <a:gd name="T4" fmla="*/ 362 w 377"/>
                <a:gd name="T5" fmla="*/ 54 h 127"/>
                <a:gd name="T6" fmla="*/ 362 w 377"/>
                <a:gd name="T7" fmla="*/ 73 h 127"/>
                <a:gd name="T8" fmla="*/ 217 w 377"/>
                <a:gd name="T9" fmla="*/ 123 h 127"/>
                <a:gd name="T10" fmla="*/ 189 w 377"/>
                <a:gd name="T11" fmla="*/ 127 h 127"/>
                <a:gd name="T12" fmla="*/ 161 w 377"/>
                <a:gd name="T13" fmla="*/ 123 h 127"/>
                <a:gd name="T14" fmla="*/ 16 w 377"/>
                <a:gd name="T15" fmla="*/ 73 h 127"/>
                <a:gd name="T16" fmla="*/ 16 w 377"/>
                <a:gd name="T17" fmla="*/ 54 h 127"/>
                <a:gd name="T18" fmla="*/ 161 w 377"/>
                <a:gd name="T19" fmla="*/ 4 h 127"/>
                <a:gd name="T20" fmla="*/ 189 w 377"/>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127">
                  <a:moveTo>
                    <a:pt x="189" y="0"/>
                  </a:moveTo>
                  <a:cubicBezTo>
                    <a:pt x="199" y="0"/>
                    <a:pt x="210" y="2"/>
                    <a:pt x="217" y="4"/>
                  </a:cubicBezTo>
                  <a:cubicBezTo>
                    <a:pt x="362" y="54"/>
                    <a:pt x="362" y="54"/>
                    <a:pt x="362" y="54"/>
                  </a:cubicBezTo>
                  <a:cubicBezTo>
                    <a:pt x="377" y="59"/>
                    <a:pt x="377" y="68"/>
                    <a:pt x="362" y="73"/>
                  </a:cubicBezTo>
                  <a:cubicBezTo>
                    <a:pt x="217" y="123"/>
                    <a:pt x="217" y="123"/>
                    <a:pt x="217" y="123"/>
                  </a:cubicBezTo>
                  <a:cubicBezTo>
                    <a:pt x="210" y="125"/>
                    <a:pt x="199" y="127"/>
                    <a:pt x="189" y="127"/>
                  </a:cubicBezTo>
                  <a:cubicBezTo>
                    <a:pt x="179" y="127"/>
                    <a:pt x="168" y="125"/>
                    <a:pt x="161" y="123"/>
                  </a:cubicBezTo>
                  <a:cubicBezTo>
                    <a:pt x="16" y="73"/>
                    <a:pt x="16" y="73"/>
                    <a:pt x="16" y="73"/>
                  </a:cubicBezTo>
                  <a:cubicBezTo>
                    <a:pt x="0" y="68"/>
                    <a:pt x="0" y="59"/>
                    <a:pt x="16" y="54"/>
                  </a:cubicBezTo>
                  <a:cubicBezTo>
                    <a:pt x="161" y="4"/>
                    <a:pt x="161" y="4"/>
                    <a:pt x="161" y="4"/>
                  </a:cubicBezTo>
                  <a:cubicBezTo>
                    <a:pt x="168" y="2"/>
                    <a:pt x="179" y="0"/>
                    <a:pt x="189" y="0"/>
                  </a:cubicBezTo>
                  <a:close/>
                </a:path>
              </a:pathLst>
            </a:custGeom>
            <a:solidFill>
              <a:schemeClr val="accent5"/>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9" name="Group 8"/>
          <p:cNvGrpSpPr/>
          <p:nvPr/>
        </p:nvGrpSpPr>
        <p:grpSpPr>
          <a:xfrm>
            <a:off x="4453812" y="4073534"/>
            <a:ext cx="2890839" cy="587375"/>
            <a:chOff x="4643438" y="4073525"/>
            <a:chExt cx="2890838" cy="587375"/>
          </a:xfrm>
        </p:grpSpPr>
        <p:sp>
          <p:nvSpPr>
            <p:cNvPr id="10" name="Freeform 9"/>
            <p:cNvSpPr>
              <a:spLocks/>
            </p:cNvSpPr>
            <p:nvPr/>
          </p:nvSpPr>
          <p:spPr bwMode="auto">
            <a:xfrm>
              <a:off x="4673601" y="4260850"/>
              <a:ext cx="2836863" cy="400050"/>
            </a:xfrm>
            <a:custGeom>
              <a:avLst/>
              <a:gdLst>
                <a:gd name="T0" fmla="*/ 370 w 370"/>
                <a:gd name="T1" fmla="*/ 0 h 71"/>
                <a:gd name="T2" fmla="*/ 358 w 370"/>
                <a:gd name="T3" fmla="*/ 4 h 71"/>
                <a:gd name="T4" fmla="*/ 213 w 370"/>
                <a:gd name="T5" fmla="*/ 30 h 71"/>
                <a:gd name="T6" fmla="*/ 185 w 370"/>
                <a:gd name="T7" fmla="*/ 32 h 71"/>
                <a:gd name="T8" fmla="*/ 157 w 370"/>
                <a:gd name="T9" fmla="*/ 30 h 71"/>
                <a:gd name="T10" fmla="*/ 12 w 370"/>
                <a:gd name="T11" fmla="*/ 4 h 71"/>
                <a:gd name="T12" fmla="*/ 0 w 370"/>
                <a:gd name="T13" fmla="*/ 0 h 71"/>
                <a:gd name="T14" fmla="*/ 0 w 370"/>
                <a:gd name="T15" fmla="*/ 39 h 71"/>
                <a:gd name="T16" fmla="*/ 12 w 370"/>
                <a:gd name="T17" fmla="*/ 44 h 71"/>
                <a:gd name="T18" fmla="*/ 157 w 370"/>
                <a:gd name="T19" fmla="*/ 69 h 71"/>
                <a:gd name="T20" fmla="*/ 185 w 370"/>
                <a:gd name="T21" fmla="*/ 71 h 71"/>
                <a:gd name="T22" fmla="*/ 213 w 370"/>
                <a:gd name="T23" fmla="*/ 69 h 71"/>
                <a:gd name="T24" fmla="*/ 358 w 370"/>
                <a:gd name="T25" fmla="*/ 44 h 71"/>
                <a:gd name="T26" fmla="*/ 370 w 370"/>
                <a:gd name="T27" fmla="*/ 39 h 71"/>
                <a:gd name="T28" fmla="*/ 370 w 370"/>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0" h="71">
                  <a:moveTo>
                    <a:pt x="370" y="0"/>
                  </a:moveTo>
                  <a:cubicBezTo>
                    <a:pt x="370" y="1"/>
                    <a:pt x="366" y="3"/>
                    <a:pt x="358" y="4"/>
                  </a:cubicBezTo>
                  <a:cubicBezTo>
                    <a:pt x="213" y="30"/>
                    <a:pt x="213" y="30"/>
                    <a:pt x="213" y="30"/>
                  </a:cubicBezTo>
                  <a:cubicBezTo>
                    <a:pt x="206" y="31"/>
                    <a:pt x="195" y="32"/>
                    <a:pt x="185" y="32"/>
                  </a:cubicBezTo>
                  <a:cubicBezTo>
                    <a:pt x="175" y="32"/>
                    <a:pt x="164" y="31"/>
                    <a:pt x="157" y="30"/>
                  </a:cubicBezTo>
                  <a:cubicBezTo>
                    <a:pt x="12" y="4"/>
                    <a:pt x="12" y="4"/>
                    <a:pt x="12" y="4"/>
                  </a:cubicBezTo>
                  <a:cubicBezTo>
                    <a:pt x="4" y="3"/>
                    <a:pt x="0" y="1"/>
                    <a:pt x="0" y="0"/>
                  </a:cubicBezTo>
                  <a:cubicBezTo>
                    <a:pt x="0" y="39"/>
                    <a:pt x="0" y="39"/>
                    <a:pt x="0" y="39"/>
                  </a:cubicBezTo>
                  <a:cubicBezTo>
                    <a:pt x="0" y="41"/>
                    <a:pt x="4" y="43"/>
                    <a:pt x="12" y="44"/>
                  </a:cubicBezTo>
                  <a:cubicBezTo>
                    <a:pt x="157" y="69"/>
                    <a:pt x="157" y="69"/>
                    <a:pt x="157" y="69"/>
                  </a:cubicBezTo>
                  <a:cubicBezTo>
                    <a:pt x="164" y="70"/>
                    <a:pt x="175" y="71"/>
                    <a:pt x="185" y="71"/>
                  </a:cubicBezTo>
                  <a:cubicBezTo>
                    <a:pt x="195" y="71"/>
                    <a:pt x="206" y="70"/>
                    <a:pt x="213" y="69"/>
                  </a:cubicBezTo>
                  <a:cubicBezTo>
                    <a:pt x="358" y="44"/>
                    <a:pt x="358" y="44"/>
                    <a:pt x="358" y="44"/>
                  </a:cubicBezTo>
                  <a:cubicBezTo>
                    <a:pt x="366" y="43"/>
                    <a:pt x="370" y="41"/>
                    <a:pt x="370" y="39"/>
                  </a:cubicBezTo>
                  <a:lnTo>
                    <a:pt x="370" y="0"/>
                  </a:lnTo>
                  <a:close/>
                </a:path>
              </a:pathLst>
            </a:custGeom>
            <a:solidFill>
              <a:schemeClr val="accent4">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11" name="Freeform 10"/>
            <p:cNvSpPr>
              <a:spLocks/>
            </p:cNvSpPr>
            <p:nvPr/>
          </p:nvSpPr>
          <p:spPr bwMode="auto">
            <a:xfrm>
              <a:off x="4643438" y="4073525"/>
              <a:ext cx="2890838" cy="366713"/>
            </a:xfrm>
            <a:custGeom>
              <a:avLst/>
              <a:gdLst>
                <a:gd name="T0" fmla="*/ 189 w 377"/>
                <a:gd name="T1" fmla="*/ 0 h 65"/>
                <a:gd name="T2" fmla="*/ 217 w 377"/>
                <a:gd name="T3" fmla="*/ 3 h 65"/>
                <a:gd name="T4" fmla="*/ 362 w 377"/>
                <a:gd name="T5" fmla="*/ 28 h 65"/>
                <a:gd name="T6" fmla="*/ 362 w 377"/>
                <a:gd name="T7" fmla="*/ 37 h 65"/>
                <a:gd name="T8" fmla="*/ 217 w 377"/>
                <a:gd name="T9" fmla="*/ 63 h 65"/>
                <a:gd name="T10" fmla="*/ 189 w 377"/>
                <a:gd name="T11" fmla="*/ 65 h 65"/>
                <a:gd name="T12" fmla="*/ 161 w 377"/>
                <a:gd name="T13" fmla="*/ 63 h 65"/>
                <a:gd name="T14" fmla="*/ 16 w 377"/>
                <a:gd name="T15" fmla="*/ 37 h 65"/>
                <a:gd name="T16" fmla="*/ 16 w 377"/>
                <a:gd name="T17" fmla="*/ 28 h 65"/>
                <a:gd name="T18" fmla="*/ 161 w 377"/>
                <a:gd name="T19" fmla="*/ 3 h 65"/>
                <a:gd name="T20" fmla="*/ 189 w 37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65">
                  <a:moveTo>
                    <a:pt x="189" y="0"/>
                  </a:moveTo>
                  <a:cubicBezTo>
                    <a:pt x="199" y="0"/>
                    <a:pt x="210" y="1"/>
                    <a:pt x="217" y="3"/>
                  </a:cubicBezTo>
                  <a:cubicBezTo>
                    <a:pt x="362" y="28"/>
                    <a:pt x="362" y="28"/>
                    <a:pt x="362" y="28"/>
                  </a:cubicBezTo>
                  <a:cubicBezTo>
                    <a:pt x="377" y="30"/>
                    <a:pt x="377" y="35"/>
                    <a:pt x="362" y="37"/>
                  </a:cubicBezTo>
                  <a:cubicBezTo>
                    <a:pt x="217" y="63"/>
                    <a:pt x="217" y="63"/>
                    <a:pt x="217" y="63"/>
                  </a:cubicBezTo>
                  <a:cubicBezTo>
                    <a:pt x="210" y="64"/>
                    <a:pt x="199" y="65"/>
                    <a:pt x="189" y="65"/>
                  </a:cubicBezTo>
                  <a:cubicBezTo>
                    <a:pt x="179" y="65"/>
                    <a:pt x="168" y="64"/>
                    <a:pt x="161" y="63"/>
                  </a:cubicBezTo>
                  <a:cubicBezTo>
                    <a:pt x="16" y="37"/>
                    <a:pt x="16" y="37"/>
                    <a:pt x="16" y="37"/>
                  </a:cubicBezTo>
                  <a:cubicBezTo>
                    <a:pt x="0" y="35"/>
                    <a:pt x="0" y="30"/>
                    <a:pt x="16" y="28"/>
                  </a:cubicBezTo>
                  <a:cubicBezTo>
                    <a:pt x="161" y="3"/>
                    <a:pt x="161" y="3"/>
                    <a:pt x="161" y="3"/>
                  </a:cubicBezTo>
                  <a:cubicBezTo>
                    <a:pt x="168" y="1"/>
                    <a:pt x="179" y="0"/>
                    <a:pt x="189" y="0"/>
                  </a:cubicBezTo>
                  <a:close/>
                </a:path>
              </a:pathLst>
            </a:custGeom>
            <a:solidFill>
              <a:schemeClr val="accent4"/>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2" name="Group 11"/>
          <p:cNvGrpSpPr/>
          <p:nvPr/>
        </p:nvGrpSpPr>
        <p:grpSpPr>
          <a:xfrm>
            <a:off x="4453812" y="1976441"/>
            <a:ext cx="2890839" cy="1235075"/>
            <a:chOff x="4643438" y="1976438"/>
            <a:chExt cx="2890838" cy="1235075"/>
          </a:xfrm>
        </p:grpSpPr>
        <p:sp>
          <p:nvSpPr>
            <p:cNvPr id="13" name="Freeform 11"/>
            <p:cNvSpPr>
              <a:spLocks/>
            </p:cNvSpPr>
            <p:nvPr/>
          </p:nvSpPr>
          <p:spPr bwMode="auto">
            <a:xfrm>
              <a:off x="4673601" y="1976438"/>
              <a:ext cx="2836863" cy="715963"/>
            </a:xfrm>
            <a:custGeom>
              <a:avLst/>
              <a:gdLst>
                <a:gd name="T0" fmla="*/ 370 w 370"/>
                <a:gd name="T1" fmla="*/ 92 h 127"/>
                <a:gd name="T2" fmla="*/ 358 w 370"/>
                <a:gd name="T3" fmla="*/ 78 h 127"/>
                <a:gd name="T4" fmla="*/ 213 w 370"/>
                <a:gd name="T5" fmla="*/ 6 h 127"/>
                <a:gd name="T6" fmla="*/ 185 w 370"/>
                <a:gd name="T7" fmla="*/ 0 h 127"/>
                <a:gd name="T8" fmla="*/ 157 w 370"/>
                <a:gd name="T9" fmla="*/ 6 h 127"/>
                <a:gd name="T10" fmla="*/ 12 w 370"/>
                <a:gd name="T11" fmla="*/ 78 h 127"/>
                <a:gd name="T12" fmla="*/ 0 w 370"/>
                <a:gd name="T13" fmla="*/ 92 h 127"/>
                <a:gd name="T14" fmla="*/ 0 w 370"/>
                <a:gd name="T15" fmla="*/ 127 h 127"/>
                <a:gd name="T16" fmla="*/ 12 w 370"/>
                <a:gd name="T17" fmla="*/ 113 h 127"/>
                <a:gd name="T18" fmla="*/ 157 w 370"/>
                <a:gd name="T19" fmla="*/ 40 h 127"/>
                <a:gd name="T20" fmla="*/ 185 w 370"/>
                <a:gd name="T21" fmla="*/ 34 h 127"/>
                <a:gd name="T22" fmla="*/ 213 w 370"/>
                <a:gd name="T23" fmla="*/ 40 h 127"/>
                <a:gd name="T24" fmla="*/ 358 w 370"/>
                <a:gd name="T25" fmla="*/ 113 h 127"/>
                <a:gd name="T26" fmla="*/ 370 w 370"/>
                <a:gd name="T27" fmla="*/ 127 h 127"/>
                <a:gd name="T28" fmla="*/ 370 w 370"/>
                <a:gd name="T29" fmla="*/ 9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0" h="127">
                  <a:moveTo>
                    <a:pt x="370" y="92"/>
                  </a:moveTo>
                  <a:cubicBezTo>
                    <a:pt x="370" y="87"/>
                    <a:pt x="366" y="82"/>
                    <a:pt x="358" y="78"/>
                  </a:cubicBezTo>
                  <a:cubicBezTo>
                    <a:pt x="213" y="6"/>
                    <a:pt x="213" y="6"/>
                    <a:pt x="213" y="6"/>
                  </a:cubicBezTo>
                  <a:cubicBezTo>
                    <a:pt x="206" y="2"/>
                    <a:pt x="195" y="0"/>
                    <a:pt x="185" y="0"/>
                  </a:cubicBezTo>
                  <a:cubicBezTo>
                    <a:pt x="175" y="0"/>
                    <a:pt x="164" y="2"/>
                    <a:pt x="157" y="6"/>
                  </a:cubicBezTo>
                  <a:cubicBezTo>
                    <a:pt x="12" y="78"/>
                    <a:pt x="12" y="78"/>
                    <a:pt x="12" y="78"/>
                  </a:cubicBezTo>
                  <a:cubicBezTo>
                    <a:pt x="4" y="82"/>
                    <a:pt x="0" y="87"/>
                    <a:pt x="0" y="92"/>
                  </a:cubicBezTo>
                  <a:cubicBezTo>
                    <a:pt x="0" y="127"/>
                    <a:pt x="0" y="127"/>
                    <a:pt x="0" y="127"/>
                  </a:cubicBezTo>
                  <a:cubicBezTo>
                    <a:pt x="0" y="122"/>
                    <a:pt x="4" y="116"/>
                    <a:pt x="12" y="113"/>
                  </a:cubicBezTo>
                  <a:cubicBezTo>
                    <a:pt x="157" y="40"/>
                    <a:pt x="157" y="40"/>
                    <a:pt x="157" y="40"/>
                  </a:cubicBezTo>
                  <a:cubicBezTo>
                    <a:pt x="164" y="36"/>
                    <a:pt x="175" y="34"/>
                    <a:pt x="185" y="34"/>
                  </a:cubicBezTo>
                  <a:cubicBezTo>
                    <a:pt x="195" y="34"/>
                    <a:pt x="206" y="36"/>
                    <a:pt x="213" y="40"/>
                  </a:cubicBezTo>
                  <a:cubicBezTo>
                    <a:pt x="358" y="113"/>
                    <a:pt x="358" y="113"/>
                    <a:pt x="358" y="113"/>
                  </a:cubicBezTo>
                  <a:cubicBezTo>
                    <a:pt x="366" y="116"/>
                    <a:pt x="370" y="122"/>
                    <a:pt x="370" y="127"/>
                  </a:cubicBezTo>
                  <a:lnTo>
                    <a:pt x="370" y="92"/>
                  </a:ln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14" name="Freeform 12"/>
            <p:cNvSpPr>
              <a:spLocks/>
            </p:cNvSpPr>
            <p:nvPr/>
          </p:nvSpPr>
          <p:spPr bwMode="auto">
            <a:xfrm>
              <a:off x="4643438" y="2168525"/>
              <a:ext cx="2890838" cy="1042988"/>
            </a:xfrm>
            <a:custGeom>
              <a:avLst/>
              <a:gdLst>
                <a:gd name="T0" fmla="*/ 189 w 377"/>
                <a:gd name="T1" fmla="*/ 185 h 185"/>
                <a:gd name="T2" fmla="*/ 217 w 377"/>
                <a:gd name="T3" fmla="*/ 179 h 185"/>
                <a:gd name="T4" fmla="*/ 362 w 377"/>
                <a:gd name="T5" fmla="*/ 107 h 185"/>
                <a:gd name="T6" fmla="*/ 362 w 377"/>
                <a:gd name="T7" fmla="*/ 79 h 185"/>
                <a:gd name="T8" fmla="*/ 217 w 377"/>
                <a:gd name="T9" fmla="*/ 6 h 185"/>
                <a:gd name="T10" fmla="*/ 189 w 377"/>
                <a:gd name="T11" fmla="*/ 0 h 185"/>
                <a:gd name="T12" fmla="*/ 161 w 377"/>
                <a:gd name="T13" fmla="*/ 6 h 185"/>
                <a:gd name="T14" fmla="*/ 16 w 377"/>
                <a:gd name="T15" fmla="*/ 79 h 185"/>
                <a:gd name="T16" fmla="*/ 16 w 377"/>
                <a:gd name="T17" fmla="*/ 107 h 185"/>
                <a:gd name="T18" fmla="*/ 161 w 377"/>
                <a:gd name="T19" fmla="*/ 179 h 185"/>
                <a:gd name="T20" fmla="*/ 189 w 377"/>
                <a:gd name="T2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185">
                  <a:moveTo>
                    <a:pt x="189" y="185"/>
                  </a:moveTo>
                  <a:cubicBezTo>
                    <a:pt x="199" y="185"/>
                    <a:pt x="210" y="183"/>
                    <a:pt x="217" y="179"/>
                  </a:cubicBezTo>
                  <a:cubicBezTo>
                    <a:pt x="362" y="107"/>
                    <a:pt x="362" y="107"/>
                    <a:pt x="362" y="107"/>
                  </a:cubicBezTo>
                  <a:cubicBezTo>
                    <a:pt x="377" y="99"/>
                    <a:pt x="377" y="86"/>
                    <a:pt x="362" y="79"/>
                  </a:cubicBezTo>
                  <a:cubicBezTo>
                    <a:pt x="217" y="6"/>
                    <a:pt x="217" y="6"/>
                    <a:pt x="217" y="6"/>
                  </a:cubicBezTo>
                  <a:cubicBezTo>
                    <a:pt x="210" y="2"/>
                    <a:pt x="199" y="0"/>
                    <a:pt x="189" y="0"/>
                  </a:cubicBezTo>
                  <a:cubicBezTo>
                    <a:pt x="179" y="0"/>
                    <a:pt x="168" y="2"/>
                    <a:pt x="161" y="6"/>
                  </a:cubicBezTo>
                  <a:cubicBezTo>
                    <a:pt x="16" y="79"/>
                    <a:pt x="16" y="79"/>
                    <a:pt x="16" y="79"/>
                  </a:cubicBezTo>
                  <a:cubicBezTo>
                    <a:pt x="0" y="86"/>
                    <a:pt x="0" y="99"/>
                    <a:pt x="16" y="107"/>
                  </a:cubicBezTo>
                  <a:cubicBezTo>
                    <a:pt x="161" y="179"/>
                    <a:pt x="161" y="179"/>
                    <a:pt x="161" y="179"/>
                  </a:cubicBezTo>
                  <a:cubicBezTo>
                    <a:pt x="168" y="183"/>
                    <a:pt x="179" y="185"/>
                    <a:pt x="189" y="185"/>
                  </a:cubicBezTo>
                  <a:close/>
                </a:path>
              </a:pathLst>
            </a:custGeom>
            <a:solidFill>
              <a:schemeClr val="accent1">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 name="Group 14"/>
          <p:cNvGrpSpPr/>
          <p:nvPr/>
        </p:nvGrpSpPr>
        <p:grpSpPr>
          <a:xfrm>
            <a:off x="4453812" y="2720977"/>
            <a:ext cx="2890839" cy="919163"/>
            <a:chOff x="4643438" y="2720975"/>
            <a:chExt cx="2890838" cy="919163"/>
          </a:xfrm>
        </p:grpSpPr>
        <p:sp>
          <p:nvSpPr>
            <p:cNvPr id="16" name="Freeform 13"/>
            <p:cNvSpPr>
              <a:spLocks/>
            </p:cNvSpPr>
            <p:nvPr/>
          </p:nvSpPr>
          <p:spPr bwMode="auto">
            <a:xfrm>
              <a:off x="4673601" y="2720975"/>
              <a:ext cx="2836863" cy="563563"/>
            </a:xfrm>
            <a:custGeom>
              <a:avLst/>
              <a:gdLst>
                <a:gd name="T0" fmla="*/ 0 w 370"/>
                <a:gd name="T1" fmla="*/ 63 h 100"/>
                <a:gd name="T2" fmla="*/ 12 w 370"/>
                <a:gd name="T3" fmla="*/ 53 h 100"/>
                <a:gd name="T4" fmla="*/ 157 w 370"/>
                <a:gd name="T5" fmla="*/ 4 h 100"/>
                <a:gd name="T6" fmla="*/ 185 w 370"/>
                <a:gd name="T7" fmla="*/ 0 h 100"/>
                <a:gd name="T8" fmla="*/ 213 w 370"/>
                <a:gd name="T9" fmla="*/ 4 h 100"/>
                <a:gd name="T10" fmla="*/ 358 w 370"/>
                <a:gd name="T11" fmla="*/ 53 h 100"/>
                <a:gd name="T12" fmla="*/ 370 w 370"/>
                <a:gd name="T13" fmla="*/ 63 h 100"/>
                <a:gd name="T14" fmla="*/ 370 w 370"/>
                <a:gd name="T15" fmla="*/ 100 h 100"/>
                <a:gd name="T16" fmla="*/ 358 w 370"/>
                <a:gd name="T17" fmla="*/ 91 h 100"/>
                <a:gd name="T18" fmla="*/ 213 w 370"/>
                <a:gd name="T19" fmla="*/ 41 h 100"/>
                <a:gd name="T20" fmla="*/ 185 w 370"/>
                <a:gd name="T21" fmla="*/ 37 h 100"/>
                <a:gd name="T22" fmla="*/ 157 w 370"/>
                <a:gd name="T23" fmla="*/ 41 h 100"/>
                <a:gd name="T24" fmla="*/ 12 w 370"/>
                <a:gd name="T25" fmla="*/ 91 h 100"/>
                <a:gd name="T26" fmla="*/ 0 w 370"/>
                <a:gd name="T27" fmla="*/ 100 h 100"/>
                <a:gd name="T28" fmla="*/ 0 w 370"/>
                <a:gd name="T29" fmla="*/ 6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0" h="100">
                  <a:moveTo>
                    <a:pt x="0" y="63"/>
                  </a:moveTo>
                  <a:cubicBezTo>
                    <a:pt x="0" y="59"/>
                    <a:pt x="4" y="56"/>
                    <a:pt x="12" y="53"/>
                  </a:cubicBezTo>
                  <a:cubicBezTo>
                    <a:pt x="157" y="4"/>
                    <a:pt x="157" y="4"/>
                    <a:pt x="157" y="4"/>
                  </a:cubicBezTo>
                  <a:cubicBezTo>
                    <a:pt x="164" y="1"/>
                    <a:pt x="175" y="0"/>
                    <a:pt x="185" y="0"/>
                  </a:cubicBezTo>
                  <a:cubicBezTo>
                    <a:pt x="195" y="0"/>
                    <a:pt x="206" y="1"/>
                    <a:pt x="213" y="4"/>
                  </a:cubicBezTo>
                  <a:cubicBezTo>
                    <a:pt x="358" y="53"/>
                    <a:pt x="358" y="53"/>
                    <a:pt x="358" y="53"/>
                  </a:cubicBezTo>
                  <a:cubicBezTo>
                    <a:pt x="366" y="56"/>
                    <a:pt x="370" y="59"/>
                    <a:pt x="370" y="63"/>
                  </a:cubicBezTo>
                  <a:cubicBezTo>
                    <a:pt x="370" y="100"/>
                    <a:pt x="370" y="100"/>
                    <a:pt x="370" y="100"/>
                  </a:cubicBezTo>
                  <a:cubicBezTo>
                    <a:pt x="370" y="97"/>
                    <a:pt x="366" y="93"/>
                    <a:pt x="358" y="91"/>
                  </a:cubicBezTo>
                  <a:cubicBezTo>
                    <a:pt x="213" y="41"/>
                    <a:pt x="213" y="41"/>
                    <a:pt x="213" y="41"/>
                  </a:cubicBezTo>
                  <a:cubicBezTo>
                    <a:pt x="206" y="38"/>
                    <a:pt x="195" y="37"/>
                    <a:pt x="185" y="37"/>
                  </a:cubicBezTo>
                  <a:cubicBezTo>
                    <a:pt x="175" y="37"/>
                    <a:pt x="164" y="38"/>
                    <a:pt x="157" y="41"/>
                  </a:cubicBezTo>
                  <a:cubicBezTo>
                    <a:pt x="12" y="91"/>
                    <a:pt x="12" y="91"/>
                    <a:pt x="12" y="91"/>
                  </a:cubicBezTo>
                  <a:cubicBezTo>
                    <a:pt x="4" y="93"/>
                    <a:pt x="0" y="97"/>
                    <a:pt x="0" y="100"/>
                  </a:cubicBezTo>
                  <a:lnTo>
                    <a:pt x="0" y="63"/>
                  </a:lnTo>
                  <a:close/>
                </a:path>
              </a:pathLst>
            </a:custGeom>
            <a:solidFill>
              <a:schemeClr val="accent2"/>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17" name="Freeform 14"/>
            <p:cNvSpPr>
              <a:spLocks/>
            </p:cNvSpPr>
            <p:nvPr/>
          </p:nvSpPr>
          <p:spPr bwMode="auto">
            <a:xfrm>
              <a:off x="4643438" y="2930525"/>
              <a:ext cx="2890838" cy="709613"/>
            </a:xfrm>
            <a:custGeom>
              <a:avLst/>
              <a:gdLst>
                <a:gd name="T0" fmla="*/ 189 w 377"/>
                <a:gd name="T1" fmla="*/ 126 h 126"/>
                <a:gd name="T2" fmla="*/ 217 w 377"/>
                <a:gd name="T3" fmla="*/ 122 h 126"/>
                <a:gd name="T4" fmla="*/ 362 w 377"/>
                <a:gd name="T5" fmla="*/ 73 h 126"/>
                <a:gd name="T6" fmla="*/ 362 w 377"/>
                <a:gd name="T7" fmla="*/ 54 h 126"/>
                <a:gd name="T8" fmla="*/ 217 w 377"/>
                <a:gd name="T9" fmla="*/ 4 h 126"/>
                <a:gd name="T10" fmla="*/ 189 w 377"/>
                <a:gd name="T11" fmla="*/ 0 h 126"/>
                <a:gd name="T12" fmla="*/ 161 w 377"/>
                <a:gd name="T13" fmla="*/ 4 h 126"/>
                <a:gd name="T14" fmla="*/ 16 w 377"/>
                <a:gd name="T15" fmla="*/ 54 h 126"/>
                <a:gd name="T16" fmla="*/ 16 w 377"/>
                <a:gd name="T17" fmla="*/ 73 h 126"/>
                <a:gd name="T18" fmla="*/ 161 w 377"/>
                <a:gd name="T19" fmla="*/ 122 h 126"/>
                <a:gd name="T20" fmla="*/ 189 w 377"/>
                <a:gd name="T21"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126">
                  <a:moveTo>
                    <a:pt x="189" y="126"/>
                  </a:moveTo>
                  <a:cubicBezTo>
                    <a:pt x="199" y="126"/>
                    <a:pt x="210" y="125"/>
                    <a:pt x="217" y="122"/>
                  </a:cubicBezTo>
                  <a:cubicBezTo>
                    <a:pt x="362" y="73"/>
                    <a:pt x="362" y="73"/>
                    <a:pt x="362" y="73"/>
                  </a:cubicBezTo>
                  <a:cubicBezTo>
                    <a:pt x="377" y="68"/>
                    <a:pt x="377" y="59"/>
                    <a:pt x="362" y="54"/>
                  </a:cubicBezTo>
                  <a:cubicBezTo>
                    <a:pt x="217" y="4"/>
                    <a:pt x="217" y="4"/>
                    <a:pt x="217" y="4"/>
                  </a:cubicBezTo>
                  <a:cubicBezTo>
                    <a:pt x="210" y="1"/>
                    <a:pt x="199" y="0"/>
                    <a:pt x="189" y="0"/>
                  </a:cubicBezTo>
                  <a:cubicBezTo>
                    <a:pt x="179" y="0"/>
                    <a:pt x="168" y="1"/>
                    <a:pt x="161" y="4"/>
                  </a:cubicBezTo>
                  <a:cubicBezTo>
                    <a:pt x="16" y="54"/>
                    <a:pt x="16" y="54"/>
                    <a:pt x="16" y="54"/>
                  </a:cubicBezTo>
                  <a:cubicBezTo>
                    <a:pt x="0" y="59"/>
                    <a:pt x="0" y="68"/>
                    <a:pt x="16" y="73"/>
                  </a:cubicBezTo>
                  <a:cubicBezTo>
                    <a:pt x="161" y="122"/>
                    <a:pt x="161" y="122"/>
                    <a:pt x="161" y="122"/>
                  </a:cubicBezTo>
                  <a:cubicBezTo>
                    <a:pt x="168" y="125"/>
                    <a:pt x="179" y="126"/>
                    <a:pt x="189" y="126"/>
                  </a:cubicBezTo>
                  <a:close/>
                </a:path>
              </a:pathLst>
            </a:custGeom>
            <a:solidFill>
              <a:schemeClr val="accent2">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8" name="Group 17"/>
          <p:cNvGrpSpPr/>
          <p:nvPr/>
        </p:nvGrpSpPr>
        <p:grpSpPr>
          <a:xfrm>
            <a:off x="4453812" y="3476625"/>
            <a:ext cx="2890839" cy="581027"/>
            <a:chOff x="4643438" y="3476625"/>
            <a:chExt cx="2890838" cy="581026"/>
          </a:xfrm>
        </p:grpSpPr>
        <p:sp>
          <p:nvSpPr>
            <p:cNvPr id="19" name="Freeform 15"/>
            <p:cNvSpPr>
              <a:spLocks/>
            </p:cNvSpPr>
            <p:nvPr/>
          </p:nvSpPr>
          <p:spPr bwMode="auto">
            <a:xfrm>
              <a:off x="4673601" y="3476625"/>
              <a:ext cx="2836863" cy="400050"/>
            </a:xfrm>
            <a:custGeom>
              <a:avLst/>
              <a:gdLst>
                <a:gd name="T0" fmla="*/ 370 w 370"/>
                <a:gd name="T1" fmla="*/ 71 h 71"/>
                <a:gd name="T2" fmla="*/ 358 w 370"/>
                <a:gd name="T3" fmla="*/ 66 h 71"/>
                <a:gd name="T4" fmla="*/ 213 w 370"/>
                <a:gd name="T5" fmla="*/ 41 h 71"/>
                <a:gd name="T6" fmla="*/ 185 w 370"/>
                <a:gd name="T7" fmla="*/ 39 h 71"/>
                <a:gd name="T8" fmla="*/ 157 w 370"/>
                <a:gd name="T9" fmla="*/ 41 h 71"/>
                <a:gd name="T10" fmla="*/ 12 w 370"/>
                <a:gd name="T11" fmla="*/ 66 h 71"/>
                <a:gd name="T12" fmla="*/ 0 w 370"/>
                <a:gd name="T13" fmla="*/ 71 h 71"/>
                <a:gd name="T14" fmla="*/ 0 w 370"/>
                <a:gd name="T15" fmla="*/ 32 h 71"/>
                <a:gd name="T16" fmla="*/ 12 w 370"/>
                <a:gd name="T17" fmla="*/ 27 h 71"/>
                <a:gd name="T18" fmla="*/ 157 w 370"/>
                <a:gd name="T19" fmla="*/ 2 h 71"/>
                <a:gd name="T20" fmla="*/ 185 w 370"/>
                <a:gd name="T21" fmla="*/ 0 h 71"/>
                <a:gd name="T22" fmla="*/ 213 w 370"/>
                <a:gd name="T23" fmla="*/ 2 h 71"/>
                <a:gd name="T24" fmla="*/ 358 w 370"/>
                <a:gd name="T25" fmla="*/ 27 h 71"/>
                <a:gd name="T26" fmla="*/ 370 w 370"/>
                <a:gd name="T27" fmla="*/ 32 h 71"/>
                <a:gd name="T28" fmla="*/ 370 w 370"/>
                <a:gd name="T29"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0" h="71">
                  <a:moveTo>
                    <a:pt x="370" y="71"/>
                  </a:moveTo>
                  <a:cubicBezTo>
                    <a:pt x="370" y="69"/>
                    <a:pt x="366" y="68"/>
                    <a:pt x="358" y="66"/>
                  </a:cubicBezTo>
                  <a:cubicBezTo>
                    <a:pt x="213" y="41"/>
                    <a:pt x="213" y="41"/>
                    <a:pt x="213" y="41"/>
                  </a:cubicBezTo>
                  <a:cubicBezTo>
                    <a:pt x="206" y="40"/>
                    <a:pt x="195" y="39"/>
                    <a:pt x="185" y="39"/>
                  </a:cubicBezTo>
                  <a:cubicBezTo>
                    <a:pt x="175" y="39"/>
                    <a:pt x="164" y="40"/>
                    <a:pt x="157" y="41"/>
                  </a:cubicBezTo>
                  <a:cubicBezTo>
                    <a:pt x="12" y="66"/>
                    <a:pt x="12" y="66"/>
                    <a:pt x="12" y="66"/>
                  </a:cubicBezTo>
                  <a:cubicBezTo>
                    <a:pt x="4" y="68"/>
                    <a:pt x="0" y="69"/>
                    <a:pt x="0" y="71"/>
                  </a:cubicBezTo>
                  <a:cubicBezTo>
                    <a:pt x="0" y="32"/>
                    <a:pt x="0" y="32"/>
                    <a:pt x="0" y="32"/>
                  </a:cubicBezTo>
                  <a:cubicBezTo>
                    <a:pt x="0" y="30"/>
                    <a:pt x="4" y="28"/>
                    <a:pt x="12" y="27"/>
                  </a:cubicBezTo>
                  <a:cubicBezTo>
                    <a:pt x="157" y="2"/>
                    <a:pt x="157" y="2"/>
                    <a:pt x="157" y="2"/>
                  </a:cubicBezTo>
                  <a:cubicBezTo>
                    <a:pt x="164" y="0"/>
                    <a:pt x="175" y="0"/>
                    <a:pt x="185" y="0"/>
                  </a:cubicBezTo>
                  <a:cubicBezTo>
                    <a:pt x="195" y="0"/>
                    <a:pt x="206" y="0"/>
                    <a:pt x="213" y="2"/>
                  </a:cubicBezTo>
                  <a:cubicBezTo>
                    <a:pt x="358" y="27"/>
                    <a:pt x="358" y="27"/>
                    <a:pt x="358" y="27"/>
                  </a:cubicBezTo>
                  <a:cubicBezTo>
                    <a:pt x="366" y="28"/>
                    <a:pt x="370" y="30"/>
                    <a:pt x="370" y="32"/>
                  </a:cubicBezTo>
                  <a:lnTo>
                    <a:pt x="370" y="71"/>
                  </a:lnTo>
                  <a:close/>
                </a:path>
              </a:pathLst>
            </a:custGeom>
            <a:solidFill>
              <a:schemeClr val="accent3"/>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20" name="Freeform 16"/>
            <p:cNvSpPr>
              <a:spLocks/>
            </p:cNvSpPr>
            <p:nvPr/>
          </p:nvSpPr>
          <p:spPr bwMode="auto">
            <a:xfrm>
              <a:off x="4643438" y="3697288"/>
              <a:ext cx="2890838" cy="360363"/>
            </a:xfrm>
            <a:custGeom>
              <a:avLst/>
              <a:gdLst>
                <a:gd name="T0" fmla="*/ 189 w 377"/>
                <a:gd name="T1" fmla="*/ 64 h 64"/>
                <a:gd name="T2" fmla="*/ 217 w 377"/>
                <a:gd name="T3" fmla="*/ 62 h 64"/>
                <a:gd name="T4" fmla="*/ 362 w 377"/>
                <a:gd name="T5" fmla="*/ 37 h 64"/>
                <a:gd name="T6" fmla="*/ 362 w 377"/>
                <a:gd name="T7" fmla="*/ 27 h 64"/>
                <a:gd name="T8" fmla="*/ 217 w 377"/>
                <a:gd name="T9" fmla="*/ 2 h 64"/>
                <a:gd name="T10" fmla="*/ 189 w 377"/>
                <a:gd name="T11" fmla="*/ 0 h 64"/>
                <a:gd name="T12" fmla="*/ 161 w 377"/>
                <a:gd name="T13" fmla="*/ 2 h 64"/>
                <a:gd name="T14" fmla="*/ 16 w 377"/>
                <a:gd name="T15" fmla="*/ 27 h 64"/>
                <a:gd name="T16" fmla="*/ 16 w 377"/>
                <a:gd name="T17" fmla="*/ 37 h 64"/>
                <a:gd name="T18" fmla="*/ 161 w 377"/>
                <a:gd name="T19" fmla="*/ 62 h 64"/>
                <a:gd name="T20" fmla="*/ 189 w 377"/>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64">
                  <a:moveTo>
                    <a:pt x="189" y="64"/>
                  </a:moveTo>
                  <a:cubicBezTo>
                    <a:pt x="199" y="64"/>
                    <a:pt x="210" y="64"/>
                    <a:pt x="217" y="62"/>
                  </a:cubicBezTo>
                  <a:cubicBezTo>
                    <a:pt x="362" y="37"/>
                    <a:pt x="362" y="37"/>
                    <a:pt x="362" y="37"/>
                  </a:cubicBezTo>
                  <a:cubicBezTo>
                    <a:pt x="377" y="34"/>
                    <a:pt x="377" y="30"/>
                    <a:pt x="362" y="27"/>
                  </a:cubicBezTo>
                  <a:cubicBezTo>
                    <a:pt x="217" y="2"/>
                    <a:pt x="217" y="2"/>
                    <a:pt x="217" y="2"/>
                  </a:cubicBezTo>
                  <a:cubicBezTo>
                    <a:pt x="210" y="1"/>
                    <a:pt x="199" y="0"/>
                    <a:pt x="189" y="0"/>
                  </a:cubicBezTo>
                  <a:cubicBezTo>
                    <a:pt x="179" y="0"/>
                    <a:pt x="168" y="1"/>
                    <a:pt x="161" y="2"/>
                  </a:cubicBezTo>
                  <a:cubicBezTo>
                    <a:pt x="16" y="27"/>
                    <a:pt x="16" y="27"/>
                    <a:pt x="16" y="27"/>
                  </a:cubicBezTo>
                  <a:cubicBezTo>
                    <a:pt x="0" y="30"/>
                    <a:pt x="0" y="34"/>
                    <a:pt x="16" y="37"/>
                  </a:cubicBezTo>
                  <a:cubicBezTo>
                    <a:pt x="161" y="62"/>
                    <a:pt x="161" y="62"/>
                    <a:pt x="161" y="62"/>
                  </a:cubicBezTo>
                  <a:cubicBezTo>
                    <a:pt x="168" y="64"/>
                    <a:pt x="179" y="64"/>
                    <a:pt x="189" y="64"/>
                  </a:cubicBezTo>
                  <a:close/>
                </a:path>
              </a:pathLst>
            </a:custGeom>
            <a:solidFill>
              <a:schemeClr val="accent3">
                <a:lumMod val="7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cxnSp>
        <p:nvCxnSpPr>
          <p:cNvPr id="22" name="Line"/>
          <p:cNvCxnSpPr/>
          <p:nvPr/>
        </p:nvCxnSpPr>
        <p:spPr>
          <a:xfrm flipH="1">
            <a:off x="3828810" y="2417705"/>
            <a:ext cx="1005840" cy="0"/>
          </a:xfrm>
          <a:prstGeom prst="line">
            <a:avLst/>
          </a:prstGeom>
          <a:ln w="3175">
            <a:solidFill>
              <a:schemeClr val="accent1">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 name="Line"/>
          <p:cNvCxnSpPr/>
          <p:nvPr/>
        </p:nvCxnSpPr>
        <p:spPr>
          <a:xfrm flipH="1">
            <a:off x="7230973" y="3120693"/>
            <a:ext cx="1004082" cy="0"/>
          </a:xfrm>
          <a:prstGeom prst="line">
            <a:avLst/>
          </a:prstGeom>
          <a:ln w="3175">
            <a:solidFill>
              <a:schemeClr val="accent2">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 name="Line"/>
          <p:cNvCxnSpPr/>
          <p:nvPr/>
        </p:nvCxnSpPr>
        <p:spPr>
          <a:xfrm flipH="1">
            <a:off x="3828810" y="3703882"/>
            <a:ext cx="1005840" cy="0"/>
          </a:xfrm>
          <a:prstGeom prst="line">
            <a:avLst/>
          </a:prstGeom>
          <a:ln w="3175">
            <a:solidFill>
              <a:schemeClr val="accent3">
                <a:lumMod val="7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 name="Line"/>
          <p:cNvCxnSpPr/>
          <p:nvPr/>
        </p:nvCxnSpPr>
        <p:spPr>
          <a:xfrm flipH="1">
            <a:off x="7230973" y="4407526"/>
            <a:ext cx="1004082" cy="0"/>
          </a:xfrm>
          <a:prstGeom prst="line">
            <a:avLst/>
          </a:prstGeom>
          <a:ln w="3175">
            <a:solidFill>
              <a:schemeClr val="accent4"/>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 name="Line"/>
          <p:cNvCxnSpPr/>
          <p:nvPr/>
        </p:nvCxnSpPr>
        <p:spPr>
          <a:xfrm flipH="1">
            <a:off x="3828810" y="5059097"/>
            <a:ext cx="1005840" cy="0"/>
          </a:xfrm>
          <a:prstGeom prst="line">
            <a:avLst/>
          </a:prstGeom>
          <a:ln w="3175">
            <a:solidFill>
              <a:schemeClr val="accent5"/>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 name="Line"/>
          <p:cNvCxnSpPr/>
          <p:nvPr/>
        </p:nvCxnSpPr>
        <p:spPr>
          <a:xfrm flipH="1">
            <a:off x="7230973" y="5607737"/>
            <a:ext cx="1004082" cy="0"/>
          </a:xfrm>
          <a:prstGeom prst="line">
            <a:avLst/>
          </a:prstGeom>
          <a:ln w="3175">
            <a:solidFill>
              <a:schemeClr val="accent6"/>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8890220" y="2962782"/>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29" name="Rectangle 28"/>
          <p:cNvSpPr/>
          <p:nvPr/>
        </p:nvSpPr>
        <p:spPr>
          <a:xfrm>
            <a:off x="8890220" y="4223186"/>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30" name="Rectangle 29"/>
          <p:cNvSpPr/>
          <p:nvPr/>
        </p:nvSpPr>
        <p:spPr>
          <a:xfrm>
            <a:off x="8890220" y="5387551"/>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31" name="Rectangle 30"/>
          <p:cNvSpPr/>
          <p:nvPr/>
        </p:nvSpPr>
        <p:spPr>
          <a:xfrm>
            <a:off x="782219" y="2170739"/>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32" name="Rectangle 31"/>
          <p:cNvSpPr/>
          <p:nvPr/>
        </p:nvSpPr>
        <p:spPr>
          <a:xfrm>
            <a:off x="782219" y="3406031"/>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33" name="Rectangle 32"/>
          <p:cNvSpPr/>
          <p:nvPr/>
        </p:nvSpPr>
        <p:spPr>
          <a:xfrm>
            <a:off x="782219" y="4836504"/>
            <a:ext cx="2457312" cy="646331"/>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id-ID" sz="1200" dirty="0">
                <a:solidFill>
                  <a:schemeClr val="tx1">
                    <a:lumMod val="50000"/>
                    <a:lumOff val="50000"/>
                  </a:schemeClr>
                </a:solidFill>
              </a:rPr>
              <a:t>Suitable for all categories business and personal presentation</a:t>
            </a:r>
            <a:r>
              <a:rPr lang="en-US" sz="1200" b="1" dirty="0">
                <a:solidFill>
                  <a:schemeClr val="tx1">
                    <a:lumMod val="50000"/>
                    <a:lumOff val="50000"/>
                  </a:schemeClr>
                </a:solidFill>
              </a:rPr>
              <a:t>.</a:t>
            </a:r>
            <a:endParaRPr lang="id-ID" sz="1200" dirty="0">
              <a:solidFill>
                <a:schemeClr val="tx1">
                  <a:lumMod val="50000"/>
                  <a:lumOff val="50000"/>
                </a:schemeClr>
              </a:solidFill>
            </a:endParaRPr>
          </a:p>
        </p:txBody>
      </p:sp>
      <p:sp>
        <p:nvSpPr>
          <p:cNvPr id="56" name="TextBox 55"/>
          <p:cNvSpPr txBox="1"/>
          <p:nvPr/>
        </p:nvSpPr>
        <p:spPr>
          <a:xfrm>
            <a:off x="2094667" y="1996230"/>
            <a:ext cx="1144864" cy="307777"/>
          </a:xfrm>
          <a:prstGeom prst="rect">
            <a:avLst/>
          </a:prstGeom>
          <a:noFill/>
        </p:spPr>
        <p:txBody>
          <a:bodyPr wrap="none" rtlCol="0">
            <a:spAutoFit/>
          </a:bodyPr>
          <a:lstStyle/>
          <a:p>
            <a:pPr algn="r"/>
            <a:r>
              <a:rPr lang="id-ID" sz="1400" b="1" dirty="0">
                <a:latin typeface="+mj-lt"/>
              </a:rPr>
              <a:t>Description</a:t>
            </a:r>
          </a:p>
        </p:txBody>
      </p:sp>
      <p:sp>
        <p:nvSpPr>
          <p:cNvPr id="57" name="TextBox 56"/>
          <p:cNvSpPr txBox="1"/>
          <p:nvPr/>
        </p:nvSpPr>
        <p:spPr>
          <a:xfrm>
            <a:off x="2094667" y="3234348"/>
            <a:ext cx="1144864" cy="307777"/>
          </a:xfrm>
          <a:prstGeom prst="rect">
            <a:avLst/>
          </a:prstGeom>
          <a:noFill/>
        </p:spPr>
        <p:txBody>
          <a:bodyPr wrap="none" rtlCol="0">
            <a:spAutoFit/>
          </a:bodyPr>
          <a:lstStyle/>
          <a:p>
            <a:pPr algn="r"/>
            <a:r>
              <a:rPr lang="id-ID" sz="1400" b="1" dirty="0">
                <a:latin typeface="+mj-lt"/>
              </a:rPr>
              <a:t>Description</a:t>
            </a:r>
          </a:p>
        </p:txBody>
      </p:sp>
      <p:sp>
        <p:nvSpPr>
          <p:cNvPr id="58" name="TextBox 57"/>
          <p:cNvSpPr txBox="1"/>
          <p:nvPr/>
        </p:nvSpPr>
        <p:spPr>
          <a:xfrm>
            <a:off x="2094667" y="4662924"/>
            <a:ext cx="1144864" cy="307777"/>
          </a:xfrm>
          <a:prstGeom prst="rect">
            <a:avLst/>
          </a:prstGeom>
          <a:noFill/>
        </p:spPr>
        <p:txBody>
          <a:bodyPr wrap="none" rtlCol="0">
            <a:spAutoFit/>
          </a:bodyPr>
          <a:lstStyle/>
          <a:p>
            <a:pPr algn="r"/>
            <a:r>
              <a:rPr lang="id-ID" sz="1400" b="1" dirty="0">
                <a:latin typeface="+mj-lt"/>
              </a:rPr>
              <a:t>Description</a:t>
            </a:r>
          </a:p>
        </p:txBody>
      </p:sp>
      <p:sp>
        <p:nvSpPr>
          <p:cNvPr id="59" name="TextBox 58"/>
          <p:cNvSpPr txBox="1"/>
          <p:nvPr/>
        </p:nvSpPr>
        <p:spPr>
          <a:xfrm>
            <a:off x="8890220" y="2781313"/>
            <a:ext cx="1144864" cy="307777"/>
          </a:xfrm>
          <a:prstGeom prst="rect">
            <a:avLst/>
          </a:prstGeom>
          <a:noFill/>
        </p:spPr>
        <p:txBody>
          <a:bodyPr wrap="none" rtlCol="0">
            <a:spAutoFit/>
          </a:bodyPr>
          <a:lstStyle/>
          <a:p>
            <a:r>
              <a:rPr lang="id-ID" sz="1400" b="1" dirty="0">
                <a:latin typeface="+mj-lt"/>
              </a:rPr>
              <a:t>Description</a:t>
            </a:r>
          </a:p>
        </p:txBody>
      </p:sp>
      <p:sp>
        <p:nvSpPr>
          <p:cNvPr id="60" name="TextBox 59"/>
          <p:cNvSpPr txBox="1"/>
          <p:nvPr/>
        </p:nvSpPr>
        <p:spPr>
          <a:xfrm>
            <a:off x="8890220" y="4044543"/>
            <a:ext cx="1144864" cy="307777"/>
          </a:xfrm>
          <a:prstGeom prst="rect">
            <a:avLst/>
          </a:prstGeom>
          <a:noFill/>
        </p:spPr>
        <p:txBody>
          <a:bodyPr wrap="none" rtlCol="0">
            <a:spAutoFit/>
          </a:bodyPr>
          <a:lstStyle/>
          <a:p>
            <a:r>
              <a:rPr lang="id-ID" sz="1400" b="1" dirty="0">
                <a:latin typeface="+mj-lt"/>
              </a:rPr>
              <a:t>Description</a:t>
            </a:r>
          </a:p>
        </p:txBody>
      </p:sp>
      <p:sp>
        <p:nvSpPr>
          <p:cNvPr id="61" name="TextBox 60"/>
          <p:cNvSpPr txBox="1"/>
          <p:nvPr/>
        </p:nvSpPr>
        <p:spPr>
          <a:xfrm>
            <a:off x="8890220" y="5207011"/>
            <a:ext cx="1144864" cy="307777"/>
          </a:xfrm>
          <a:prstGeom prst="rect">
            <a:avLst/>
          </a:prstGeom>
          <a:noFill/>
        </p:spPr>
        <p:txBody>
          <a:bodyPr wrap="none" rtlCol="0">
            <a:spAutoFit/>
          </a:bodyPr>
          <a:lstStyle/>
          <a:p>
            <a:r>
              <a:rPr lang="id-ID" sz="1400" b="1" dirty="0">
                <a:latin typeface="+mj-lt"/>
              </a:rPr>
              <a:t>Description</a:t>
            </a:r>
          </a:p>
        </p:txBody>
      </p:sp>
      <p:sp>
        <p:nvSpPr>
          <p:cNvPr id="62" name="TextBox 61"/>
          <p:cNvSpPr txBox="1"/>
          <p:nvPr/>
        </p:nvSpPr>
        <p:spPr>
          <a:xfrm>
            <a:off x="3203454" y="2109072"/>
            <a:ext cx="607859" cy="584775"/>
          </a:xfrm>
          <a:prstGeom prst="rect">
            <a:avLst/>
          </a:prstGeom>
          <a:noFill/>
        </p:spPr>
        <p:txBody>
          <a:bodyPr wrap="none" rtlCol="0">
            <a:spAutoFit/>
          </a:bodyPr>
          <a:lstStyle/>
          <a:p>
            <a:pPr algn="ctr"/>
            <a:r>
              <a:rPr lang="en-US" sz="3200" dirty="0">
                <a:solidFill>
                  <a:schemeClr val="accent1"/>
                </a:solidFill>
                <a:latin typeface="等线 Light" panose="02010600030101010101" pitchFamily="2" charset="-122"/>
              </a:rPr>
              <a:t>01</a:t>
            </a:r>
            <a:endParaRPr lang="id-ID" sz="3200" dirty="0">
              <a:solidFill>
                <a:schemeClr val="accent1"/>
              </a:solidFill>
              <a:latin typeface="等线 Light" panose="02010600030101010101" pitchFamily="2" charset="-122"/>
            </a:endParaRPr>
          </a:p>
        </p:txBody>
      </p:sp>
      <p:sp>
        <p:nvSpPr>
          <p:cNvPr id="63" name="TextBox 62"/>
          <p:cNvSpPr txBox="1"/>
          <p:nvPr/>
        </p:nvSpPr>
        <p:spPr>
          <a:xfrm>
            <a:off x="3200248" y="3420012"/>
            <a:ext cx="614271" cy="584775"/>
          </a:xfrm>
          <a:prstGeom prst="rect">
            <a:avLst/>
          </a:prstGeom>
          <a:noFill/>
        </p:spPr>
        <p:txBody>
          <a:bodyPr wrap="none" rtlCol="0">
            <a:spAutoFit/>
          </a:bodyPr>
          <a:lstStyle/>
          <a:p>
            <a:pPr algn="ctr"/>
            <a:r>
              <a:rPr lang="en-US" sz="3200" dirty="0">
                <a:solidFill>
                  <a:schemeClr val="accent3"/>
                </a:solidFill>
                <a:latin typeface="等线 Light" panose="02010600030101010101" pitchFamily="2" charset="-122"/>
              </a:rPr>
              <a:t>03</a:t>
            </a:r>
            <a:endParaRPr lang="id-ID" sz="3200" dirty="0">
              <a:solidFill>
                <a:schemeClr val="accent3"/>
              </a:solidFill>
              <a:latin typeface="等线 Light" panose="02010600030101010101" pitchFamily="2" charset="-122"/>
            </a:endParaRPr>
          </a:p>
        </p:txBody>
      </p:sp>
      <p:sp>
        <p:nvSpPr>
          <p:cNvPr id="64" name="TextBox 63"/>
          <p:cNvSpPr txBox="1"/>
          <p:nvPr/>
        </p:nvSpPr>
        <p:spPr>
          <a:xfrm>
            <a:off x="3200312" y="4775935"/>
            <a:ext cx="614143" cy="584775"/>
          </a:xfrm>
          <a:prstGeom prst="rect">
            <a:avLst/>
          </a:prstGeom>
          <a:noFill/>
        </p:spPr>
        <p:txBody>
          <a:bodyPr wrap="none" rtlCol="0">
            <a:spAutoFit/>
          </a:bodyPr>
          <a:lstStyle/>
          <a:p>
            <a:pPr algn="ctr"/>
            <a:r>
              <a:rPr lang="en-US" sz="3200" dirty="0">
                <a:solidFill>
                  <a:schemeClr val="accent5"/>
                </a:solidFill>
                <a:latin typeface="等线 Light" panose="02010600030101010101" pitchFamily="2" charset="-122"/>
              </a:rPr>
              <a:t>05</a:t>
            </a:r>
            <a:endParaRPr lang="id-ID" sz="3200" dirty="0">
              <a:solidFill>
                <a:schemeClr val="accent5"/>
              </a:solidFill>
              <a:latin typeface="等线 Light" panose="02010600030101010101" pitchFamily="2" charset="-122"/>
            </a:endParaRPr>
          </a:p>
        </p:txBody>
      </p:sp>
      <p:sp>
        <p:nvSpPr>
          <p:cNvPr id="65" name="TextBox 64"/>
          <p:cNvSpPr txBox="1"/>
          <p:nvPr/>
        </p:nvSpPr>
        <p:spPr>
          <a:xfrm>
            <a:off x="8280801" y="2835088"/>
            <a:ext cx="621709" cy="584775"/>
          </a:xfrm>
          <a:prstGeom prst="rect">
            <a:avLst/>
          </a:prstGeom>
          <a:noFill/>
        </p:spPr>
        <p:txBody>
          <a:bodyPr wrap="none" rtlCol="0">
            <a:spAutoFit/>
          </a:bodyPr>
          <a:lstStyle/>
          <a:p>
            <a:pPr algn="ctr"/>
            <a:r>
              <a:rPr lang="en-US" sz="3200" dirty="0">
                <a:solidFill>
                  <a:schemeClr val="accent2"/>
                </a:solidFill>
                <a:latin typeface="等线 Light" panose="02010600030101010101" pitchFamily="2" charset="-122"/>
              </a:rPr>
              <a:t>02</a:t>
            </a:r>
            <a:endParaRPr lang="id-ID" sz="3200" dirty="0">
              <a:solidFill>
                <a:schemeClr val="accent2"/>
              </a:solidFill>
              <a:latin typeface="等线 Light" panose="02010600030101010101" pitchFamily="2" charset="-122"/>
            </a:endParaRPr>
          </a:p>
        </p:txBody>
      </p:sp>
      <p:sp>
        <p:nvSpPr>
          <p:cNvPr id="66" name="TextBox 65"/>
          <p:cNvSpPr txBox="1"/>
          <p:nvPr/>
        </p:nvSpPr>
        <p:spPr>
          <a:xfrm>
            <a:off x="8279712" y="4115548"/>
            <a:ext cx="623890" cy="584775"/>
          </a:xfrm>
          <a:prstGeom prst="rect">
            <a:avLst/>
          </a:prstGeom>
          <a:noFill/>
        </p:spPr>
        <p:txBody>
          <a:bodyPr wrap="none" rtlCol="0">
            <a:spAutoFit/>
          </a:bodyPr>
          <a:lstStyle/>
          <a:p>
            <a:pPr algn="ctr"/>
            <a:r>
              <a:rPr lang="en-US" sz="3200" dirty="0">
                <a:solidFill>
                  <a:schemeClr val="accent4"/>
                </a:solidFill>
                <a:latin typeface="等线 Light" panose="02010600030101010101" pitchFamily="2" charset="-122"/>
              </a:rPr>
              <a:t>04</a:t>
            </a:r>
            <a:endParaRPr lang="id-ID" sz="3200" dirty="0">
              <a:solidFill>
                <a:schemeClr val="accent4"/>
              </a:solidFill>
              <a:latin typeface="等线 Light" panose="02010600030101010101" pitchFamily="2" charset="-122"/>
            </a:endParaRPr>
          </a:p>
        </p:txBody>
      </p:sp>
      <p:sp>
        <p:nvSpPr>
          <p:cNvPr id="67" name="TextBox 66"/>
          <p:cNvSpPr txBox="1"/>
          <p:nvPr/>
        </p:nvSpPr>
        <p:spPr>
          <a:xfrm>
            <a:off x="8285964" y="5326691"/>
            <a:ext cx="611386" cy="584775"/>
          </a:xfrm>
          <a:prstGeom prst="rect">
            <a:avLst/>
          </a:prstGeom>
          <a:noFill/>
        </p:spPr>
        <p:txBody>
          <a:bodyPr wrap="none" rtlCol="0">
            <a:spAutoFit/>
          </a:bodyPr>
          <a:lstStyle/>
          <a:p>
            <a:pPr algn="ctr"/>
            <a:r>
              <a:rPr lang="en-US" sz="3200" dirty="0">
                <a:solidFill>
                  <a:schemeClr val="accent6"/>
                </a:solidFill>
                <a:latin typeface="等线 Light" panose="02010600030101010101" pitchFamily="2" charset="-122"/>
              </a:rPr>
              <a:t>06</a:t>
            </a:r>
            <a:endParaRPr lang="id-ID" sz="3200" dirty="0">
              <a:solidFill>
                <a:schemeClr val="accent6"/>
              </a:solidFill>
              <a:latin typeface="等线 Light" panose="02010600030101010101" pitchFamily="2" charset="-122"/>
            </a:endParaRPr>
          </a:p>
        </p:txBody>
      </p:sp>
    </p:spTree>
    <p:extLst>
      <p:ext uri="{BB962C8B-B14F-4D97-AF65-F5344CB8AC3E}">
        <p14:creationId xmlns:p14="http://schemas.microsoft.com/office/powerpoint/2010/main" val="41067089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6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0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0000">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6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0000">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0000">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14:bounceEnd="60000">
                                          <p:cBhvr additive="base">
                                            <p:cTn id="22" dur="500" fill="hold"/>
                                            <p:tgtEl>
                                              <p:spTgt spid="18"/>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18"/>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14:presetBounceEnd="60000">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14:bounceEnd="60000">
                                          <p:cBhvr additive="base">
                                            <p:cTn id="27" dur="500" fill="hold"/>
                                            <p:tgtEl>
                                              <p:spTgt spid="15"/>
                                            </p:tgtEl>
                                            <p:attrNameLst>
                                              <p:attrName>ppt_x</p:attrName>
                                            </p:attrNameLst>
                                          </p:cBhvr>
                                          <p:tavLst>
                                            <p:tav tm="0">
                                              <p:val>
                                                <p:strVal val="#ppt_x"/>
                                              </p:val>
                                            </p:tav>
                                            <p:tav tm="100000">
                                              <p:val>
                                                <p:strVal val="#ppt_x"/>
                                              </p:val>
                                            </p:tav>
                                          </p:tavLst>
                                        </p:anim>
                                        <p:anim calcmode="lin" valueType="num" p14:bounceEnd="60000">
                                          <p:cBhvr additive="base">
                                            <p:cTn id="28" dur="500" fill="hold"/>
                                            <p:tgtEl>
                                              <p:spTgt spid="15"/>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14:presetBounceEnd="60000">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14:bounceEnd="60000">
                                          <p:cBhvr additive="base">
                                            <p:cTn id="32" dur="500" fill="hold"/>
                                            <p:tgtEl>
                                              <p:spTgt spid="12"/>
                                            </p:tgtEl>
                                            <p:attrNameLst>
                                              <p:attrName>ppt_x</p:attrName>
                                            </p:attrNameLst>
                                          </p:cBhvr>
                                          <p:tavLst>
                                            <p:tav tm="0">
                                              <p:val>
                                                <p:strVal val="#ppt_x"/>
                                              </p:val>
                                            </p:tav>
                                            <p:tav tm="100000">
                                              <p:val>
                                                <p:strVal val="#ppt_x"/>
                                              </p:val>
                                            </p:tav>
                                          </p:tavLst>
                                        </p:anim>
                                        <p:anim calcmode="lin" valueType="num" p14:bounceEnd="60000">
                                          <p:cBhvr additive="base">
                                            <p:cTn id="33" dur="50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right)">
                                          <p:cBhvr>
                                            <p:cTn id="37" dur="500"/>
                                            <p:tgtEl>
                                              <p:spTgt spid="22"/>
                                            </p:tgtEl>
                                          </p:cBhvr>
                                        </p:animEffect>
                                      </p:childTnLst>
                                    </p:cTn>
                                  </p:par>
                                  <p:par>
                                    <p:cTn id="38" presetID="22" presetClass="entr" presetSubtype="2"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right)">
                                          <p:cBhvr>
                                            <p:cTn id="40" dur="500"/>
                                            <p:tgtEl>
                                              <p:spTgt spid="24"/>
                                            </p:tgtEl>
                                          </p:cBhvr>
                                        </p:animEffect>
                                      </p:childTnLst>
                                    </p:cTn>
                                  </p:par>
                                  <p:par>
                                    <p:cTn id="41" presetID="22" presetClass="entr" presetSubtype="2"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par>
                                    <p:cTn id="47" presetID="22" presetClass="entr" presetSubtype="8"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par>
                                    <p:cTn id="50" presetID="22" presetClass="entr" presetSubtype="8"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cBhvr>
                                            <p:cTn id="66" dur="500" fill="hold"/>
                                            <p:tgtEl>
                                              <p:spTgt spid="64"/>
                                            </p:tgtEl>
                                            <p:attrNameLst>
                                              <p:attrName>ppt_w</p:attrName>
                                            </p:attrNameLst>
                                          </p:cBhvr>
                                          <p:tavLst>
                                            <p:tav tm="0">
                                              <p:val>
                                                <p:fltVal val="0"/>
                                              </p:val>
                                            </p:tav>
                                            <p:tav tm="100000">
                                              <p:val>
                                                <p:strVal val="#ppt_w"/>
                                              </p:val>
                                            </p:tav>
                                          </p:tavLst>
                                        </p:anim>
                                        <p:anim calcmode="lin" valueType="num">
                                          <p:cBhvr>
                                            <p:cTn id="67" dur="500" fill="hold"/>
                                            <p:tgtEl>
                                              <p:spTgt spid="64"/>
                                            </p:tgtEl>
                                            <p:attrNameLst>
                                              <p:attrName>ppt_h</p:attrName>
                                            </p:attrNameLst>
                                          </p:cBhvr>
                                          <p:tavLst>
                                            <p:tav tm="0">
                                              <p:val>
                                                <p:fltVal val="0"/>
                                              </p:val>
                                            </p:tav>
                                            <p:tav tm="100000">
                                              <p:val>
                                                <p:strVal val="#ppt_h"/>
                                              </p:val>
                                            </p:tav>
                                          </p:tavLst>
                                        </p:anim>
                                        <p:animEffect transition="in" filter="fade">
                                          <p:cBhvr>
                                            <p:cTn id="68" dur="500"/>
                                            <p:tgtEl>
                                              <p:spTgt spid="64"/>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500" fill="hold"/>
                                            <p:tgtEl>
                                              <p:spTgt spid="65"/>
                                            </p:tgtEl>
                                            <p:attrNameLst>
                                              <p:attrName>ppt_w</p:attrName>
                                            </p:attrNameLst>
                                          </p:cBhvr>
                                          <p:tavLst>
                                            <p:tav tm="0">
                                              <p:val>
                                                <p:fltVal val="0"/>
                                              </p:val>
                                            </p:tav>
                                            <p:tav tm="100000">
                                              <p:val>
                                                <p:strVal val="#ppt_w"/>
                                              </p:val>
                                            </p:tav>
                                          </p:tavLst>
                                        </p:anim>
                                        <p:anim calcmode="lin" valueType="num">
                                          <p:cBhvr>
                                            <p:cTn id="72" dur="500" fill="hold"/>
                                            <p:tgtEl>
                                              <p:spTgt spid="65"/>
                                            </p:tgtEl>
                                            <p:attrNameLst>
                                              <p:attrName>ppt_h</p:attrName>
                                            </p:attrNameLst>
                                          </p:cBhvr>
                                          <p:tavLst>
                                            <p:tav tm="0">
                                              <p:val>
                                                <p:fltVal val="0"/>
                                              </p:val>
                                            </p:tav>
                                            <p:tav tm="100000">
                                              <p:val>
                                                <p:strVal val="#ppt_h"/>
                                              </p:val>
                                            </p:tav>
                                          </p:tavLst>
                                        </p:anim>
                                        <p:animEffect transition="in" filter="fade">
                                          <p:cBhvr>
                                            <p:cTn id="73" dur="500"/>
                                            <p:tgtEl>
                                              <p:spTgt spid="6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66"/>
                                            </p:tgtEl>
                                            <p:attrNameLst>
                                              <p:attrName>style.visibility</p:attrName>
                                            </p:attrNameLst>
                                          </p:cBhvr>
                                          <p:to>
                                            <p:strVal val="visible"/>
                                          </p:to>
                                        </p:set>
                                        <p:anim calcmode="lin" valueType="num">
                                          <p:cBhvr>
                                            <p:cTn id="76" dur="500" fill="hold"/>
                                            <p:tgtEl>
                                              <p:spTgt spid="66"/>
                                            </p:tgtEl>
                                            <p:attrNameLst>
                                              <p:attrName>ppt_w</p:attrName>
                                            </p:attrNameLst>
                                          </p:cBhvr>
                                          <p:tavLst>
                                            <p:tav tm="0">
                                              <p:val>
                                                <p:fltVal val="0"/>
                                              </p:val>
                                            </p:tav>
                                            <p:tav tm="100000">
                                              <p:val>
                                                <p:strVal val="#ppt_w"/>
                                              </p:val>
                                            </p:tav>
                                          </p:tavLst>
                                        </p:anim>
                                        <p:anim calcmode="lin" valueType="num">
                                          <p:cBhvr>
                                            <p:cTn id="77" dur="500" fill="hold"/>
                                            <p:tgtEl>
                                              <p:spTgt spid="66"/>
                                            </p:tgtEl>
                                            <p:attrNameLst>
                                              <p:attrName>ppt_h</p:attrName>
                                            </p:attrNameLst>
                                          </p:cBhvr>
                                          <p:tavLst>
                                            <p:tav tm="0">
                                              <p:val>
                                                <p:fltVal val="0"/>
                                              </p:val>
                                            </p:tav>
                                            <p:tav tm="100000">
                                              <p:val>
                                                <p:strVal val="#ppt_h"/>
                                              </p:val>
                                            </p:tav>
                                          </p:tavLst>
                                        </p:anim>
                                        <p:animEffect transition="in" filter="fade">
                                          <p:cBhvr>
                                            <p:cTn id="78" dur="500"/>
                                            <p:tgtEl>
                                              <p:spTgt spid="66"/>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67"/>
                                            </p:tgtEl>
                                            <p:attrNameLst>
                                              <p:attrName>style.visibility</p:attrName>
                                            </p:attrNameLst>
                                          </p:cBhvr>
                                          <p:to>
                                            <p:strVal val="visible"/>
                                          </p:to>
                                        </p:set>
                                        <p:anim calcmode="lin" valueType="num">
                                          <p:cBhvr>
                                            <p:cTn id="81" dur="500" fill="hold"/>
                                            <p:tgtEl>
                                              <p:spTgt spid="67"/>
                                            </p:tgtEl>
                                            <p:attrNameLst>
                                              <p:attrName>ppt_w</p:attrName>
                                            </p:attrNameLst>
                                          </p:cBhvr>
                                          <p:tavLst>
                                            <p:tav tm="0">
                                              <p:val>
                                                <p:fltVal val="0"/>
                                              </p:val>
                                            </p:tav>
                                            <p:tav tm="100000">
                                              <p:val>
                                                <p:strVal val="#ppt_w"/>
                                              </p:val>
                                            </p:tav>
                                          </p:tavLst>
                                        </p:anim>
                                        <p:anim calcmode="lin" valueType="num">
                                          <p:cBhvr>
                                            <p:cTn id="82" dur="500" fill="hold"/>
                                            <p:tgtEl>
                                              <p:spTgt spid="67"/>
                                            </p:tgtEl>
                                            <p:attrNameLst>
                                              <p:attrName>ppt_h</p:attrName>
                                            </p:attrNameLst>
                                          </p:cBhvr>
                                          <p:tavLst>
                                            <p:tav tm="0">
                                              <p:val>
                                                <p:fltVal val="0"/>
                                              </p:val>
                                            </p:tav>
                                            <p:tav tm="100000">
                                              <p:val>
                                                <p:strVal val="#ppt_h"/>
                                              </p:val>
                                            </p:tav>
                                          </p:tavLst>
                                        </p:anim>
                                        <p:animEffect transition="in" filter="fade">
                                          <p:cBhvr>
                                            <p:cTn id="83" dur="500"/>
                                            <p:tgtEl>
                                              <p:spTgt spid="67"/>
                                            </p:tgtEl>
                                          </p:cBhvr>
                                        </p:animEffect>
                                      </p:childTnLst>
                                    </p:cTn>
                                  </p:par>
                                </p:childTnLst>
                              </p:cTn>
                            </p:par>
                            <p:par>
                              <p:cTn id="84" fill="hold">
                                <p:stCondLst>
                                  <p:cond delay="4000"/>
                                </p:stCondLst>
                                <p:childTnLst>
                                  <p:par>
                                    <p:cTn id="85" presetID="2" presetClass="entr" presetSubtype="8" fill="hold" grpId="0" nodeType="afterEffect" p14:presetBounceEnd="60000">
                                      <p:stCondLst>
                                        <p:cond delay="0"/>
                                      </p:stCondLst>
                                      <p:childTnLst>
                                        <p:set>
                                          <p:cBhvr>
                                            <p:cTn id="86" dur="1" fill="hold">
                                              <p:stCondLst>
                                                <p:cond delay="0"/>
                                              </p:stCondLst>
                                            </p:cTn>
                                            <p:tgtEl>
                                              <p:spTgt spid="56"/>
                                            </p:tgtEl>
                                            <p:attrNameLst>
                                              <p:attrName>style.visibility</p:attrName>
                                            </p:attrNameLst>
                                          </p:cBhvr>
                                          <p:to>
                                            <p:strVal val="visible"/>
                                          </p:to>
                                        </p:set>
                                        <p:anim calcmode="lin" valueType="num" p14:bounceEnd="60000">
                                          <p:cBhvr additive="base">
                                            <p:cTn id="87" dur="500" fill="hold"/>
                                            <p:tgtEl>
                                              <p:spTgt spid="56"/>
                                            </p:tgtEl>
                                            <p:attrNameLst>
                                              <p:attrName>ppt_x</p:attrName>
                                            </p:attrNameLst>
                                          </p:cBhvr>
                                          <p:tavLst>
                                            <p:tav tm="0">
                                              <p:val>
                                                <p:strVal val="0-#ppt_w/2"/>
                                              </p:val>
                                            </p:tav>
                                            <p:tav tm="100000">
                                              <p:val>
                                                <p:strVal val="#ppt_x"/>
                                              </p:val>
                                            </p:tav>
                                          </p:tavLst>
                                        </p:anim>
                                        <p:anim calcmode="lin" valueType="num" p14:bounceEnd="60000">
                                          <p:cBhvr additive="base">
                                            <p:cTn id="88" dur="500" fill="hold"/>
                                            <p:tgtEl>
                                              <p:spTgt spid="56"/>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14:presetBounceEnd="60000">
                                      <p:stCondLst>
                                        <p:cond delay="0"/>
                                      </p:stCondLst>
                                      <p:childTnLst>
                                        <p:set>
                                          <p:cBhvr>
                                            <p:cTn id="90" dur="1" fill="hold">
                                              <p:stCondLst>
                                                <p:cond delay="0"/>
                                              </p:stCondLst>
                                            </p:cTn>
                                            <p:tgtEl>
                                              <p:spTgt spid="57"/>
                                            </p:tgtEl>
                                            <p:attrNameLst>
                                              <p:attrName>style.visibility</p:attrName>
                                            </p:attrNameLst>
                                          </p:cBhvr>
                                          <p:to>
                                            <p:strVal val="visible"/>
                                          </p:to>
                                        </p:set>
                                        <p:anim calcmode="lin" valueType="num" p14:bounceEnd="60000">
                                          <p:cBhvr additive="base">
                                            <p:cTn id="91" dur="500" fill="hold"/>
                                            <p:tgtEl>
                                              <p:spTgt spid="57"/>
                                            </p:tgtEl>
                                            <p:attrNameLst>
                                              <p:attrName>ppt_x</p:attrName>
                                            </p:attrNameLst>
                                          </p:cBhvr>
                                          <p:tavLst>
                                            <p:tav tm="0">
                                              <p:val>
                                                <p:strVal val="0-#ppt_w/2"/>
                                              </p:val>
                                            </p:tav>
                                            <p:tav tm="100000">
                                              <p:val>
                                                <p:strVal val="#ppt_x"/>
                                              </p:val>
                                            </p:tav>
                                          </p:tavLst>
                                        </p:anim>
                                        <p:anim calcmode="lin" valueType="num" p14:bounceEnd="60000">
                                          <p:cBhvr additive="base">
                                            <p:cTn id="92" dur="500" fill="hold"/>
                                            <p:tgtEl>
                                              <p:spTgt spid="57"/>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14:presetBounceEnd="60000">
                                      <p:stCondLst>
                                        <p:cond delay="0"/>
                                      </p:stCondLst>
                                      <p:childTnLst>
                                        <p:set>
                                          <p:cBhvr>
                                            <p:cTn id="94" dur="1" fill="hold">
                                              <p:stCondLst>
                                                <p:cond delay="0"/>
                                              </p:stCondLst>
                                            </p:cTn>
                                            <p:tgtEl>
                                              <p:spTgt spid="58"/>
                                            </p:tgtEl>
                                            <p:attrNameLst>
                                              <p:attrName>style.visibility</p:attrName>
                                            </p:attrNameLst>
                                          </p:cBhvr>
                                          <p:to>
                                            <p:strVal val="visible"/>
                                          </p:to>
                                        </p:set>
                                        <p:anim calcmode="lin" valueType="num" p14:bounceEnd="60000">
                                          <p:cBhvr additive="base">
                                            <p:cTn id="95" dur="500" fill="hold"/>
                                            <p:tgtEl>
                                              <p:spTgt spid="58"/>
                                            </p:tgtEl>
                                            <p:attrNameLst>
                                              <p:attrName>ppt_x</p:attrName>
                                            </p:attrNameLst>
                                          </p:cBhvr>
                                          <p:tavLst>
                                            <p:tav tm="0">
                                              <p:val>
                                                <p:strVal val="0-#ppt_w/2"/>
                                              </p:val>
                                            </p:tav>
                                            <p:tav tm="100000">
                                              <p:val>
                                                <p:strVal val="#ppt_x"/>
                                              </p:val>
                                            </p:tav>
                                          </p:tavLst>
                                        </p:anim>
                                        <p:anim calcmode="lin" valueType="num" p14:bounceEnd="60000">
                                          <p:cBhvr additive="base">
                                            <p:cTn id="96" dur="500" fill="hold"/>
                                            <p:tgtEl>
                                              <p:spTgt spid="58"/>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14:presetBounceEnd="60000">
                                      <p:stCondLst>
                                        <p:cond delay="0"/>
                                      </p:stCondLst>
                                      <p:childTnLst>
                                        <p:set>
                                          <p:cBhvr>
                                            <p:cTn id="98" dur="1" fill="hold">
                                              <p:stCondLst>
                                                <p:cond delay="0"/>
                                              </p:stCondLst>
                                            </p:cTn>
                                            <p:tgtEl>
                                              <p:spTgt spid="59"/>
                                            </p:tgtEl>
                                            <p:attrNameLst>
                                              <p:attrName>style.visibility</p:attrName>
                                            </p:attrNameLst>
                                          </p:cBhvr>
                                          <p:to>
                                            <p:strVal val="visible"/>
                                          </p:to>
                                        </p:set>
                                        <p:anim calcmode="lin" valueType="num" p14:bounceEnd="60000">
                                          <p:cBhvr additive="base">
                                            <p:cTn id="99" dur="50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100" dur="500" fill="hold"/>
                                            <p:tgtEl>
                                              <p:spTgt spid="59"/>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14:presetBounceEnd="60000">
                                      <p:stCondLst>
                                        <p:cond delay="0"/>
                                      </p:stCondLst>
                                      <p:childTnLst>
                                        <p:set>
                                          <p:cBhvr>
                                            <p:cTn id="102" dur="1" fill="hold">
                                              <p:stCondLst>
                                                <p:cond delay="0"/>
                                              </p:stCondLst>
                                            </p:cTn>
                                            <p:tgtEl>
                                              <p:spTgt spid="60"/>
                                            </p:tgtEl>
                                            <p:attrNameLst>
                                              <p:attrName>style.visibility</p:attrName>
                                            </p:attrNameLst>
                                          </p:cBhvr>
                                          <p:to>
                                            <p:strVal val="visible"/>
                                          </p:to>
                                        </p:set>
                                        <p:anim calcmode="lin" valueType="num" p14:bounceEnd="60000">
                                          <p:cBhvr additive="base">
                                            <p:cTn id="103" dur="500" fill="hold"/>
                                            <p:tgtEl>
                                              <p:spTgt spid="60"/>
                                            </p:tgtEl>
                                            <p:attrNameLst>
                                              <p:attrName>ppt_x</p:attrName>
                                            </p:attrNameLst>
                                          </p:cBhvr>
                                          <p:tavLst>
                                            <p:tav tm="0">
                                              <p:val>
                                                <p:strVal val="1+#ppt_w/2"/>
                                              </p:val>
                                            </p:tav>
                                            <p:tav tm="100000">
                                              <p:val>
                                                <p:strVal val="#ppt_x"/>
                                              </p:val>
                                            </p:tav>
                                          </p:tavLst>
                                        </p:anim>
                                        <p:anim calcmode="lin" valueType="num" p14:bounceEnd="60000">
                                          <p:cBhvr additive="base">
                                            <p:cTn id="104" dur="500" fill="hold"/>
                                            <p:tgtEl>
                                              <p:spTgt spid="60"/>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14:presetBounceEnd="60000">
                                      <p:stCondLst>
                                        <p:cond delay="0"/>
                                      </p:stCondLst>
                                      <p:childTnLst>
                                        <p:set>
                                          <p:cBhvr>
                                            <p:cTn id="106" dur="1" fill="hold">
                                              <p:stCondLst>
                                                <p:cond delay="0"/>
                                              </p:stCondLst>
                                            </p:cTn>
                                            <p:tgtEl>
                                              <p:spTgt spid="61"/>
                                            </p:tgtEl>
                                            <p:attrNameLst>
                                              <p:attrName>style.visibility</p:attrName>
                                            </p:attrNameLst>
                                          </p:cBhvr>
                                          <p:to>
                                            <p:strVal val="visible"/>
                                          </p:to>
                                        </p:set>
                                        <p:anim calcmode="lin" valueType="num" p14:bounceEnd="60000">
                                          <p:cBhvr additive="base">
                                            <p:cTn id="107" dur="500" fill="hold"/>
                                            <p:tgtEl>
                                              <p:spTgt spid="61"/>
                                            </p:tgtEl>
                                            <p:attrNameLst>
                                              <p:attrName>ppt_x</p:attrName>
                                            </p:attrNameLst>
                                          </p:cBhvr>
                                          <p:tavLst>
                                            <p:tav tm="0">
                                              <p:val>
                                                <p:strVal val="1+#ppt_w/2"/>
                                              </p:val>
                                            </p:tav>
                                            <p:tav tm="100000">
                                              <p:val>
                                                <p:strVal val="#ppt_x"/>
                                              </p:val>
                                            </p:tav>
                                          </p:tavLst>
                                        </p:anim>
                                        <p:anim calcmode="lin" valueType="num" p14:bounceEnd="60000">
                                          <p:cBhvr additive="base">
                                            <p:cTn id="108" dur="500" fill="hold"/>
                                            <p:tgtEl>
                                              <p:spTgt spid="61"/>
                                            </p:tgtEl>
                                            <p:attrNameLst>
                                              <p:attrName>ppt_y</p:attrName>
                                            </p:attrNameLst>
                                          </p:cBhvr>
                                          <p:tavLst>
                                            <p:tav tm="0">
                                              <p:val>
                                                <p:strVal val="#ppt_y"/>
                                              </p:val>
                                            </p:tav>
                                            <p:tav tm="100000">
                                              <p:val>
                                                <p:strVal val="#ppt_y"/>
                                              </p:val>
                                            </p:tav>
                                          </p:tavLst>
                                        </p:anim>
                                      </p:childTnLst>
                                    </p:cTn>
                                  </p:par>
                                </p:childTnLst>
                              </p:cTn>
                            </p:par>
                            <p:par>
                              <p:cTn id="109" fill="hold">
                                <p:stCondLst>
                                  <p:cond delay="4500"/>
                                </p:stCondLst>
                                <p:childTnLst>
                                  <p:par>
                                    <p:cTn id="110" presetID="2" presetClass="entr" presetSubtype="8" fill="hold" grpId="0" nodeType="afterEffect" p14:presetBounceEnd="60000">
                                      <p:stCondLst>
                                        <p:cond delay="0"/>
                                      </p:stCondLst>
                                      <p:childTnLst>
                                        <p:set>
                                          <p:cBhvr>
                                            <p:cTn id="111" dur="1" fill="hold">
                                              <p:stCondLst>
                                                <p:cond delay="0"/>
                                              </p:stCondLst>
                                            </p:cTn>
                                            <p:tgtEl>
                                              <p:spTgt spid="31"/>
                                            </p:tgtEl>
                                            <p:attrNameLst>
                                              <p:attrName>style.visibility</p:attrName>
                                            </p:attrNameLst>
                                          </p:cBhvr>
                                          <p:to>
                                            <p:strVal val="visible"/>
                                          </p:to>
                                        </p:set>
                                        <p:anim calcmode="lin" valueType="num" p14:bounceEnd="60000">
                                          <p:cBhvr additive="base">
                                            <p:cTn id="112" dur="500" fill="hold"/>
                                            <p:tgtEl>
                                              <p:spTgt spid="31"/>
                                            </p:tgtEl>
                                            <p:attrNameLst>
                                              <p:attrName>ppt_x</p:attrName>
                                            </p:attrNameLst>
                                          </p:cBhvr>
                                          <p:tavLst>
                                            <p:tav tm="0">
                                              <p:val>
                                                <p:strVal val="0-#ppt_w/2"/>
                                              </p:val>
                                            </p:tav>
                                            <p:tav tm="100000">
                                              <p:val>
                                                <p:strVal val="#ppt_x"/>
                                              </p:val>
                                            </p:tav>
                                          </p:tavLst>
                                        </p:anim>
                                        <p:anim calcmode="lin" valueType="num" p14:bounceEnd="60000">
                                          <p:cBhvr additive="base">
                                            <p:cTn id="113" dur="500" fill="hold"/>
                                            <p:tgtEl>
                                              <p:spTgt spid="31"/>
                                            </p:tgtEl>
                                            <p:attrNameLst>
                                              <p:attrName>ppt_y</p:attrName>
                                            </p:attrNameLst>
                                          </p:cBhvr>
                                          <p:tavLst>
                                            <p:tav tm="0">
                                              <p:val>
                                                <p:strVal val="#ppt_y"/>
                                              </p:val>
                                            </p:tav>
                                            <p:tav tm="100000">
                                              <p:val>
                                                <p:strVal val="#ppt_y"/>
                                              </p:val>
                                            </p:tav>
                                          </p:tavLst>
                                        </p:anim>
                                      </p:childTnLst>
                                    </p:cTn>
                                  </p:par>
                                  <p:par>
                                    <p:cTn id="114" presetID="2" presetClass="entr" presetSubtype="8" fill="hold" grpId="0" nodeType="withEffect" p14:presetBounceEnd="60000">
                                      <p:stCondLst>
                                        <p:cond delay="0"/>
                                      </p:stCondLst>
                                      <p:childTnLst>
                                        <p:set>
                                          <p:cBhvr>
                                            <p:cTn id="115" dur="1" fill="hold">
                                              <p:stCondLst>
                                                <p:cond delay="0"/>
                                              </p:stCondLst>
                                            </p:cTn>
                                            <p:tgtEl>
                                              <p:spTgt spid="32"/>
                                            </p:tgtEl>
                                            <p:attrNameLst>
                                              <p:attrName>style.visibility</p:attrName>
                                            </p:attrNameLst>
                                          </p:cBhvr>
                                          <p:to>
                                            <p:strVal val="visible"/>
                                          </p:to>
                                        </p:set>
                                        <p:anim calcmode="lin" valueType="num" p14:bounceEnd="60000">
                                          <p:cBhvr additive="base">
                                            <p:cTn id="116" dur="500" fill="hold"/>
                                            <p:tgtEl>
                                              <p:spTgt spid="32"/>
                                            </p:tgtEl>
                                            <p:attrNameLst>
                                              <p:attrName>ppt_x</p:attrName>
                                            </p:attrNameLst>
                                          </p:cBhvr>
                                          <p:tavLst>
                                            <p:tav tm="0">
                                              <p:val>
                                                <p:strVal val="0-#ppt_w/2"/>
                                              </p:val>
                                            </p:tav>
                                            <p:tav tm="100000">
                                              <p:val>
                                                <p:strVal val="#ppt_x"/>
                                              </p:val>
                                            </p:tav>
                                          </p:tavLst>
                                        </p:anim>
                                        <p:anim calcmode="lin" valueType="num" p14:bounceEnd="60000">
                                          <p:cBhvr additive="base">
                                            <p:cTn id="117" dur="500" fill="hold"/>
                                            <p:tgtEl>
                                              <p:spTgt spid="32"/>
                                            </p:tgtEl>
                                            <p:attrNameLst>
                                              <p:attrName>ppt_y</p:attrName>
                                            </p:attrNameLst>
                                          </p:cBhvr>
                                          <p:tavLst>
                                            <p:tav tm="0">
                                              <p:val>
                                                <p:strVal val="#ppt_y"/>
                                              </p:val>
                                            </p:tav>
                                            <p:tav tm="100000">
                                              <p:val>
                                                <p:strVal val="#ppt_y"/>
                                              </p:val>
                                            </p:tav>
                                          </p:tavLst>
                                        </p:anim>
                                      </p:childTnLst>
                                    </p:cTn>
                                  </p:par>
                                  <p:par>
                                    <p:cTn id="118" presetID="2" presetClass="entr" presetSubtype="8" fill="hold" grpId="0" nodeType="withEffect" p14:presetBounceEnd="60000">
                                      <p:stCondLst>
                                        <p:cond delay="0"/>
                                      </p:stCondLst>
                                      <p:childTnLst>
                                        <p:set>
                                          <p:cBhvr>
                                            <p:cTn id="119" dur="1" fill="hold">
                                              <p:stCondLst>
                                                <p:cond delay="0"/>
                                              </p:stCondLst>
                                            </p:cTn>
                                            <p:tgtEl>
                                              <p:spTgt spid="33"/>
                                            </p:tgtEl>
                                            <p:attrNameLst>
                                              <p:attrName>style.visibility</p:attrName>
                                            </p:attrNameLst>
                                          </p:cBhvr>
                                          <p:to>
                                            <p:strVal val="visible"/>
                                          </p:to>
                                        </p:set>
                                        <p:anim calcmode="lin" valueType="num" p14:bounceEnd="60000">
                                          <p:cBhvr additive="base">
                                            <p:cTn id="120" dur="500" fill="hold"/>
                                            <p:tgtEl>
                                              <p:spTgt spid="33"/>
                                            </p:tgtEl>
                                            <p:attrNameLst>
                                              <p:attrName>ppt_x</p:attrName>
                                            </p:attrNameLst>
                                          </p:cBhvr>
                                          <p:tavLst>
                                            <p:tav tm="0">
                                              <p:val>
                                                <p:strVal val="0-#ppt_w/2"/>
                                              </p:val>
                                            </p:tav>
                                            <p:tav tm="100000">
                                              <p:val>
                                                <p:strVal val="#ppt_x"/>
                                              </p:val>
                                            </p:tav>
                                          </p:tavLst>
                                        </p:anim>
                                        <p:anim calcmode="lin" valueType="num" p14:bounceEnd="60000">
                                          <p:cBhvr additive="base">
                                            <p:cTn id="121" dur="500" fill="hold"/>
                                            <p:tgtEl>
                                              <p:spTgt spid="33"/>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14:presetBounceEnd="60000">
                                      <p:stCondLst>
                                        <p:cond delay="0"/>
                                      </p:stCondLst>
                                      <p:childTnLst>
                                        <p:set>
                                          <p:cBhvr>
                                            <p:cTn id="123" dur="1" fill="hold">
                                              <p:stCondLst>
                                                <p:cond delay="0"/>
                                              </p:stCondLst>
                                            </p:cTn>
                                            <p:tgtEl>
                                              <p:spTgt spid="28"/>
                                            </p:tgtEl>
                                            <p:attrNameLst>
                                              <p:attrName>style.visibility</p:attrName>
                                            </p:attrNameLst>
                                          </p:cBhvr>
                                          <p:to>
                                            <p:strVal val="visible"/>
                                          </p:to>
                                        </p:set>
                                        <p:anim calcmode="lin" valueType="num" p14:bounceEnd="60000">
                                          <p:cBhvr additive="base">
                                            <p:cTn id="124" dur="5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125" dur="500" fill="hold"/>
                                            <p:tgtEl>
                                              <p:spTgt spid="28"/>
                                            </p:tgtEl>
                                            <p:attrNameLst>
                                              <p:attrName>ppt_y</p:attrName>
                                            </p:attrNameLst>
                                          </p:cBhvr>
                                          <p:tavLst>
                                            <p:tav tm="0">
                                              <p:val>
                                                <p:strVal val="#ppt_y"/>
                                              </p:val>
                                            </p:tav>
                                            <p:tav tm="100000">
                                              <p:val>
                                                <p:strVal val="#ppt_y"/>
                                              </p:val>
                                            </p:tav>
                                          </p:tavLst>
                                        </p:anim>
                                      </p:childTnLst>
                                    </p:cTn>
                                  </p:par>
                                  <p:par>
                                    <p:cTn id="126" presetID="2" presetClass="entr" presetSubtype="2" fill="hold" grpId="0" nodeType="withEffect" p14:presetBounceEnd="60000">
                                      <p:stCondLst>
                                        <p:cond delay="0"/>
                                      </p:stCondLst>
                                      <p:childTnLst>
                                        <p:set>
                                          <p:cBhvr>
                                            <p:cTn id="127" dur="1" fill="hold">
                                              <p:stCondLst>
                                                <p:cond delay="0"/>
                                              </p:stCondLst>
                                            </p:cTn>
                                            <p:tgtEl>
                                              <p:spTgt spid="29"/>
                                            </p:tgtEl>
                                            <p:attrNameLst>
                                              <p:attrName>style.visibility</p:attrName>
                                            </p:attrNameLst>
                                          </p:cBhvr>
                                          <p:to>
                                            <p:strVal val="visible"/>
                                          </p:to>
                                        </p:set>
                                        <p:anim calcmode="lin" valueType="num" p14:bounceEnd="60000">
                                          <p:cBhvr additive="base">
                                            <p:cTn id="128" dur="500" fill="hold"/>
                                            <p:tgtEl>
                                              <p:spTgt spid="29"/>
                                            </p:tgtEl>
                                            <p:attrNameLst>
                                              <p:attrName>ppt_x</p:attrName>
                                            </p:attrNameLst>
                                          </p:cBhvr>
                                          <p:tavLst>
                                            <p:tav tm="0">
                                              <p:val>
                                                <p:strVal val="1+#ppt_w/2"/>
                                              </p:val>
                                            </p:tav>
                                            <p:tav tm="100000">
                                              <p:val>
                                                <p:strVal val="#ppt_x"/>
                                              </p:val>
                                            </p:tav>
                                          </p:tavLst>
                                        </p:anim>
                                        <p:anim calcmode="lin" valueType="num" p14:bounceEnd="60000">
                                          <p:cBhvr additive="base">
                                            <p:cTn id="129" dur="500" fill="hold"/>
                                            <p:tgtEl>
                                              <p:spTgt spid="29"/>
                                            </p:tgtEl>
                                            <p:attrNameLst>
                                              <p:attrName>ppt_y</p:attrName>
                                            </p:attrNameLst>
                                          </p:cBhvr>
                                          <p:tavLst>
                                            <p:tav tm="0">
                                              <p:val>
                                                <p:strVal val="#ppt_y"/>
                                              </p:val>
                                            </p:tav>
                                            <p:tav tm="100000">
                                              <p:val>
                                                <p:strVal val="#ppt_y"/>
                                              </p:val>
                                            </p:tav>
                                          </p:tavLst>
                                        </p:anim>
                                      </p:childTnLst>
                                    </p:cTn>
                                  </p:par>
                                  <p:par>
                                    <p:cTn id="130" presetID="2" presetClass="entr" presetSubtype="2" fill="hold" grpId="0" nodeType="withEffect" p14:presetBounceEnd="60000">
                                      <p:stCondLst>
                                        <p:cond delay="0"/>
                                      </p:stCondLst>
                                      <p:childTnLst>
                                        <p:set>
                                          <p:cBhvr>
                                            <p:cTn id="131" dur="1" fill="hold">
                                              <p:stCondLst>
                                                <p:cond delay="0"/>
                                              </p:stCondLst>
                                            </p:cTn>
                                            <p:tgtEl>
                                              <p:spTgt spid="30"/>
                                            </p:tgtEl>
                                            <p:attrNameLst>
                                              <p:attrName>style.visibility</p:attrName>
                                            </p:attrNameLst>
                                          </p:cBhvr>
                                          <p:to>
                                            <p:strVal val="visible"/>
                                          </p:to>
                                        </p:set>
                                        <p:anim calcmode="lin" valueType="num" p14:bounceEnd="60000">
                                          <p:cBhvr additive="base">
                                            <p:cTn id="132" dur="5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13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56" grpId="0"/>
          <p:bldP spid="57" grpId="0"/>
          <p:bldP spid="58" grpId="0"/>
          <p:bldP spid="59" grpId="0"/>
          <p:bldP spid="60" grpId="0"/>
          <p:bldP spid="61" grpId="0"/>
          <p:bldP spid="62" grpId="0"/>
          <p:bldP spid="63" grpId="0"/>
          <p:bldP spid="64" grpId="0"/>
          <p:bldP spid="65" grpId="0"/>
          <p:bldP spid="66" grpId="0"/>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right)">
                                          <p:cBhvr>
                                            <p:cTn id="37" dur="500"/>
                                            <p:tgtEl>
                                              <p:spTgt spid="22"/>
                                            </p:tgtEl>
                                          </p:cBhvr>
                                        </p:animEffect>
                                      </p:childTnLst>
                                    </p:cTn>
                                  </p:par>
                                  <p:par>
                                    <p:cTn id="38" presetID="22" presetClass="entr" presetSubtype="2"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right)">
                                          <p:cBhvr>
                                            <p:cTn id="40" dur="500"/>
                                            <p:tgtEl>
                                              <p:spTgt spid="24"/>
                                            </p:tgtEl>
                                          </p:cBhvr>
                                        </p:animEffect>
                                      </p:childTnLst>
                                    </p:cTn>
                                  </p:par>
                                  <p:par>
                                    <p:cTn id="41" presetID="22" presetClass="entr" presetSubtype="2"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par>
                                    <p:cTn id="47" presetID="22" presetClass="entr" presetSubtype="8"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par>
                                    <p:cTn id="50" presetID="22" presetClass="entr" presetSubtype="8"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cBhvr>
                                            <p:cTn id="66" dur="500" fill="hold"/>
                                            <p:tgtEl>
                                              <p:spTgt spid="64"/>
                                            </p:tgtEl>
                                            <p:attrNameLst>
                                              <p:attrName>ppt_w</p:attrName>
                                            </p:attrNameLst>
                                          </p:cBhvr>
                                          <p:tavLst>
                                            <p:tav tm="0">
                                              <p:val>
                                                <p:fltVal val="0"/>
                                              </p:val>
                                            </p:tav>
                                            <p:tav tm="100000">
                                              <p:val>
                                                <p:strVal val="#ppt_w"/>
                                              </p:val>
                                            </p:tav>
                                          </p:tavLst>
                                        </p:anim>
                                        <p:anim calcmode="lin" valueType="num">
                                          <p:cBhvr>
                                            <p:cTn id="67" dur="500" fill="hold"/>
                                            <p:tgtEl>
                                              <p:spTgt spid="64"/>
                                            </p:tgtEl>
                                            <p:attrNameLst>
                                              <p:attrName>ppt_h</p:attrName>
                                            </p:attrNameLst>
                                          </p:cBhvr>
                                          <p:tavLst>
                                            <p:tav tm="0">
                                              <p:val>
                                                <p:fltVal val="0"/>
                                              </p:val>
                                            </p:tav>
                                            <p:tav tm="100000">
                                              <p:val>
                                                <p:strVal val="#ppt_h"/>
                                              </p:val>
                                            </p:tav>
                                          </p:tavLst>
                                        </p:anim>
                                        <p:animEffect transition="in" filter="fade">
                                          <p:cBhvr>
                                            <p:cTn id="68" dur="500"/>
                                            <p:tgtEl>
                                              <p:spTgt spid="64"/>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500" fill="hold"/>
                                            <p:tgtEl>
                                              <p:spTgt spid="65"/>
                                            </p:tgtEl>
                                            <p:attrNameLst>
                                              <p:attrName>ppt_w</p:attrName>
                                            </p:attrNameLst>
                                          </p:cBhvr>
                                          <p:tavLst>
                                            <p:tav tm="0">
                                              <p:val>
                                                <p:fltVal val="0"/>
                                              </p:val>
                                            </p:tav>
                                            <p:tav tm="100000">
                                              <p:val>
                                                <p:strVal val="#ppt_w"/>
                                              </p:val>
                                            </p:tav>
                                          </p:tavLst>
                                        </p:anim>
                                        <p:anim calcmode="lin" valueType="num">
                                          <p:cBhvr>
                                            <p:cTn id="72" dur="500" fill="hold"/>
                                            <p:tgtEl>
                                              <p:spTgt spid="65"/>
                                            </p:tgtEl>
                                            <p:attrNameLst>
                                              <p:attrName>ppt_h</p:attrName>
                                            </p:attrNameLst>
                                          </p:cBhvr>
                                          <p:tavLst>
                                            <p:tav tm="0">
                                              <p:val>
                                                <p:fltVal val="0"/>
                                              </p:val>
                                            </p:tav>
                                            <p:tav tm="100000">
                                              <p:val>
                                                <p:strVal val="#ppt_h"/>
                                              </p:val>
                                            </p:tav>
                                          </p:tavLst>
                                        </p:anim>
                                        <p:animEffect transition="in" filter="fade">
                                          <p:cBhvr>
                                            <p:cTn id="73" dur="500"/>
                                            <p:tgtEl>
                                              <p:spTgt spid="6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66"/>
                                            </p:tgtEl>
                                            <p:attrNameLst>
                                              <p:attrName>style.visibility</p:attrName>
                                            </p:attrNameLst>
                                          </p:cBhvr>
                                          <p:to>
                                            <p:strVal val="visible"/>
                                          </p:to>
                                        </p:set>
                                        <p:anim calcmode="lin" valueType="num">
                                          <p:cBhvr>
                                            <p:cTn id="76" dur="500" fill="hold"/>
                                            <p:tgtEl>
                                              <p:spTgt spid="66"/>
                                            </p:tgtEl>
                                            <p:attrNameLst>
                                              <p:attrName>ppt_w</p:attrName>
                                            </p:attrNameLst>
                                          </p:cBhvr>
                                          <p:tavLst>
                                            <p:tav tm="0">
                                              <p:val>
                                                <p:fltVal val="0"/>
                                              </p:val>
                                            </p:tav>
                                            <p:tav tm="100000">
                                              <p:val>
                                                <p:strVal val="#ppt_w"/>
                                              </p:val>
                                            </p:tav>
                                          </p:tavLst>
                                        </p:anim>
                                        <p:anim calcmode="lin" valueType="num">
                                          <p:cBhvr>
                                            <p:cTn id="77" dur="500" fill="hold"/>
                                            <p:tgtEl>
                                              <p:spTgt spid="66"/>
                                            </p:tgtEl>
                                            <p:attrNameLst>
                                              <p:attrName>ppt_h</p:attrName>
                                            </p:attrNameLst>
                                          </p:cBhvr>
                                          <p:tavLst>
                                            <p:tav tm="0">
                                              <p:val>
                                                <p:fltVal val="0"/>
                                              </p:val>
                                            </p:tav>
                                            <p:tav tm="100000">
                                              <p:val>
                                                <p:strVal val="#ppt_h"/>
                                              </p:val>
                                            </p:tav>
                                          </p:tavLst>
                                        </p:anim>
                                        <p:animEffect transition="in" filter="fade">
                                          <p:cBhvr>
                                            <p:cTn id="78" dur="500"/>
                                            <p:tgtEl>
                                              <p:spTgt spid="66"/>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67"/>
                                            </p:tgtEl>
                                            <p:attrNameLst>
                                              <p:attrName>style.visibility</p:attrName>
                                            </p:attrNameLst>
                                          </p:cBhvr>
                                          <p:to>
                                            <p:strVal val="visible"/>
                                          </p:to>
                                        </p:set>
                                        <p:anim calcmode="lin" valueType="num">
                                          <p:cBhvr>
                                            <p:cTn id="81" dur="500" fill="hold"/>
                                            <p:tgtEl>
                                              <p:spTgt spid="67"/>
                                            </p:tgtEl>
                                            <p:attrNameLst>
                                              <p:attrName>ppt_w</p:attrName>
                                            </p:attrNameLst>
                                          </p:cBhvr>
                                          <p:tavLst>
                                            <p:tav tm="0">
                                              <p:val>
                                                <p:fltVal val="0"/>
                                              </p:val>
                                            </p:tav>
                                            <p:tav tm="100000">
                                              <p:val>
                                                <p:strVal val="#ppt_w"/>
                                              </p:val>
                                            </p:tav>
                                          </p:tavLst>
                                        </p:anim>
                                        <p:anim calcmode="lin" valueType="num">
                                          <p:cBhvr>
                                            <p:cTn id="82" dur="500" fill="hold"/>
                                            <p:tgtEl>
                                              <p:spTgt spid="67"/>
                                            </p:tgtEl>
                                            <p:attrNameLst>
                                              <p:attrName>ppt_h</p:attrName>
                                            </p:attrNameLst>
                                          </p:cBhvr>
                                          <p:tavLst>
                                            <p:tav tm="0">
                                              <p:val>
                                                <p:fltVal val="0"/>
                                              </p:val>
                                            </p:tav>
                                            <p:tav tm="100000">
                                              <p:val>
                                                <p:strVal val="#ppt_h"/>
                                              </p:val>
                                            </p:tav>
                                          </p:tavLst>
                                        </p:anim>
                                        <p:animEffect transition="in" filter="fade">
                                          <p:cBhvr>
                                            <p:cTn id="83" dur="500"/>
                                            <p:tgtEl>
                                              <p:spTgt spid="67"/>
                                            </p:tgtEl>
                                          </p:cBhvr>
                                        </p:animEffect>
                                      </p:childTnLst>
                                    </p:cTn>
                                  </p:par>
                                </p:childTnLst>
                              </p:cTn>
                            </p:par>
                            <p:par>
                              <p:cTn id="84" fill="hold">
                                <p:stCondLst>
                                  <p:cond delay="4000"/>
                                </p:stCondLst>
                                <p:childTnLst>
                                  <p:par>
                                    <p:cTn id="85" presetID="2" presetClass="entr" presetSubtype="8" fill="hold" grpId="0" nodeType="afterEffect">
                                      <p:stCondLst>
                                        <p:cond delay="0"/>
                                      </p:stCondLst>
                                      <p:childTnLst>
                                        <p:set>
                                          <p:cBhvr>
                                            <p:cTn id="86" dur="1" fill="hold">
                                              <p:stCondLst>
                                                <p:cond delay="0"/>
                                              </p:stCondLst>
                                            </p:cTn>
                                            <p:tgtEl>
                                              <p:spTgt spid="56"/>
                                            </p:tgtEl>
                                            <p:attrNameLst>
                                              <p:attrName>style.visibility</p:attrName>
                                            </p:attrNameLst>
                                          </p:cBhvr>
                                          <p:to>
                                            <p:strVal val="visible"/>
                                          </p:to>
                                        </p:set>
                                        <p:anim calcmode="lin" valueType="num">
                                          <p:cBhvr additive="base">
                                            <p:cTn id="87" dur="500" fill="hold"/>
                                            <p:tgtEl>
                                              <p:spTgt spid="56"/>
                                            </p:tgtEl>
                                            <p:attrNameLst>
                                              <p:attrName>ppt_x</p:attrName>
                                            </p:attrNameLst>
                                          </p:cBhvr>
                                          <p:tavLst>
                                            <p:tav tm="0">
                                              <p:val>
                                                <p:strVal val="0-#ppt_w/2"/>
                                              </p:val>
                                            </p:tav>
                                            <p:tav tm="100000">
                                              <p:val>
                                                <p:strVal val="#ppt_x"/>
                                              </p:val>
                                            </p:tav>
                                          </p:tavLst>
                                        </p:anim>
                                        <p:anim calcmode="lin" valueType="num">
                                          <p:cBhvr additive="base">
                                            <p:cTn id="88" dur="500" fill="hold"/>
                                            <p:tgtEl>
                                              <p:spTgt spid="56"/>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57"/>
                                            </p:tgtEl>
                                            <p:attrNameLst>
                                              <p:attrName>style.visibility</p:attrName>
                                            </p:attrNameLst>
                                          </p:cBhvr>
                                          <p:to>
                                            <p:strVal val="visible"/>
                                          </p:to>
                                        </p:set>
                                        <p:anim calcmode="lin" valueType="num">
                                          <p:cBhvr additive="base">
                                            <p:cTn id="91" dur="500" fill="hold"/>
                                            <p:tgtEl>
                                              <p:spTgt spid="57"/>
                                            </p:tgtEl>
                                            <p:attrNameLst>
                                              <p:attrName>ppt_x</p:attrName>
                                            </p:attrNameLst>
                                          </p:cBhvr>
                                          <p:tavLst>
                                            <p:tav tm="0">
                                              <p:val>
                                                <p:strVal val="0-#ppt_w/2"/>
                                              </p:val>
                                            </p:tav>
                                            <p:tav tm="100000">
                                              <p:val>
                                                <p:strVal val="#ppt_x"/>
                                              </p:val>
                                            </p:tav>
                                          </p:tavLst>
                                        </p:anim>
                                        <p:anim calcmode="lin" valueType="num">
                                          <p:cBhvr additive="base">
                                            <p:cTn id="92" dur="500" fill="hold"/>
                                            <p:tgtEl>
                                              <p:spTgt spid="57"/>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58"/>
                                            </p:tgtEl>
                                            <p:attrNameLst>
                                              <p:attrName>style.visibility</p:attrName>
                                            </p:attrNameLst>
                                          </p:cBhvr>
                                          <p:to>
                                            <p:strVal val="visible"/>
                                          </p:to>
                                        </p:set>
                                        <p:anim calcmode="lin" valueType="num">
                                          <p:cBhvr additive="base">
                                            <p:cTn id="95" dur="500" fill="hold"/>
                                            <p:tgtEl>
                                              <p:spTgt spid="58"/>
                                            </p:tgtEl>
                                            <p:attrNameLst>
                                              <p:attrName>ppt_x</p:attrName>
                                            </p:attrNameLst>
                                          </p:cBhvr>
                                          <p:tavLst>
                                            <p:tav tm="0">
                                              <p:val>
                                                <p:strVal val="0-#ppt_w/2"/>
                                              </p:val>
                                            </p:tav>
                                            <p:tav tm="100000">
                                              <p:val>
                                                <p:strVal val="#ppt_x"/>
                                              </p:val>
                                            </p:tav>
                                          </p:tavLst>
                                        </p:anim>
                                        <p:anim calcmode="lin" valueType="num">
                                          <p:cBhvr additive="base">
                                            <p:cTn id="96" dur="500" fill="hold"/>
                                            <p:tgtEl>
                                              <p:spTgt spid="58"/>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59"/>
                                            </p:tgtEl>
                                            <p:attrNameLst>
                                              <p:attrName>style.visibility</p:attrName>
                                            </p:attrNameLst>
                                          </p:cBhvr>
                                          <p:to>
                                            <p:strVal val="visible"/>
                                          </p:to>
                                        </p:set>
                                        <p:anim calcmode="lin" valueType="num">
                                          <p:cBhvr additive="base">
                                            <p:cTn id="99" dur="500" fill="hold"/>
                                            <p:tgtEl>
                                              <p:spTgt spid="59"/>
                                            </p:tgtEl>
                                            <p:attrNameLst>
                                              <p:attrName>ppt_x</p:attrName>
                                            </p:attrNameLst>
                                          </p:cBhvr>
                                          <p:tavLst>
                                            <p:tav tm="0">
                                              <p:val>
                                                <p:strVal val="1+#ppt_w/2"/>
                                              </p:val>
                                            </p:tav>
                                            <p:tav tm="100000">
                                              <p:val>
                                                <p:strVal val="#ppt_x"/>
                                              </p:val>
                                            </p:tav>
                                          </p:tavLst>
                                        </p:anim>
                                        <p:anim calcmode="lin" valueType="num">
                                          <p:cBhvr additive="base">
                                            <p:cTn id="100" dur="500" fill="hold"/>
                                            <p:tgtEl>
                                              <p:spTgt spid="59"/>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60"/>
                                            </p:tgtEl>
                                            <p:attrNameLst>
                                              <p:attrName>style.visibility</p:attrName>
                                            </p:attrNameLst>
                                          </p:cBhvr>
                                          <p:to>
                                            <p:strVal val="visible"/>
                                          </p:to>
                                        </p:set>
                                        <p:anim calcmode="lin" valueType="num">
                                          <p:cBhvr additive="base">
                                            <p:cTn id="103" dur="500" fill="hold"/>
                                            <p:tgtEl>
                                              <p:spTgt spid="60"/>
                                            </p:tgtEl>
                                            <p:attrNameLst>
                                              <p:attrName>ppt_x</p:attrName>
                                            </p:attrNameLst>
                                          </p:cBhvr>
                                          <p:tavLst>
                                            <p:tav tm="0">
                                              <p:val>
                                                <p:strVal val="1+#ppt_w/2"/>
                                              </p:val>
                                            </p:tav>
                                            <p:tav tm="100000">
                                              <p:val>
                                                <p:strVal val="#ppt_x"/>
                                              </p:val>
                                            </p:tav>
                                          </p:tavLst>
                                        </p:anim>
                                        <p:anim calcmode="lin" valueType="num">
                                          <p:cBhvr additive="base">
                                            <p:cTn id="104" dur="500" fill="hold"/>
                                            <p:tgtEl>
                                              <p:spTgt spid="60"/>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61"/>
                                            </p:tgtEl>
                                            <p:attrNameLst>
                                              <p:attrName>style.visibility</p:attrName>
                                            </p:attrNameLst>
                                          </p:cBhvr>
                                          <p:to>
                                            <p:strVal val="visible"/>
                                          </p:to>
                                        </p:set>
                                        <p:anim calcmode="lin" valueType="num">
                                          <p:cBhvr additive="base">
                                            <p:cTn id="107" dur="500" fill="hold"/>
                                            <p:tgtEl>
                                              <p:spTgt spid="61"/>
                                            </p:tgtEl>
                                            <p:attrNameLst>
                                              <p:attrName>ppt_x</p:attrName>
                                            </p:attrNameLst>
                                          </p:cBhvr>
                                          <p:tavLst>
                                            <p:tav tm="0">
                                              <p:val>
                                                <p:strVal val="1+#ppt_w/2"/>
                                              </p:val>
                                            </p:tav>
                                            <p:tav tm="100000">
                                              <p:val>
                                                <p:strVal val="#ppt_x"/>
                                              </p:val>
                                            </p:tav>
                                          </p:tavLst>
                                        </p:anim>
                                        <p:anim calcmode="lin" valueType="num">
                                          <p:cBhvr additive="base">
                                            <p:cTn id="108" dur="500" fill="hold"/>
                                            <p:tgtEl>
                                              <p:spTgt spid="61"/>
                                            </p:tgtEl>
                                            <p:attrNameLst>
                                              <p:attrName>ppt_y</p:attrName>
                                            </p:attrNameLst>
                                          </p:cBhvr>
                                          <p:tavLst>
                                            <p:tav tm="0">
                                              <p:val>
                                                <p:strVal val="#ppt_y"/>
                                              </p:val>
                                            </p:tav>
                                            <p:tav tm="100000">
                                              <p:val>
                                                <p:strVal val="#ppt_y"/>
                                              </p:val>
                                            </p:tav>
                                          </p:tavLst>
                                        </p:anim>
                                      </p:childTnLst>
                                    </p:cTn>
                                  </p:par>
                                </p:childTnLst>
                              </p:cTn>
                            </p:par>
                            <p:par>
                              <p:cTn id="109" fill="hold">
                                <p:stCondLst>
                                  <p:cond delay="4500"/>
                                </p:stCondLst>
                                <p:childTnLst>
                                  <p:par>
                                    <p:cTn id="110" presetID="2" presetClass="entr" presetSubtype="8" fill="hold" grpId="0" nodeType="afterEffect">
                                      <p:stCondLst>
                                        <p:cond delay="0"/>
                                      </p:stCondLst>
                                      <p:childTnLst>
                                        <p:set>
                                          <p:cBhvr>
                                            <p:cTn id="111" dur="1" fill="hold">
                                              <p:stCondLst>
                                                <p:cond delay="0"/>
                                              </p:stCondLst>
                                            </p:cTn>
                                            <p:tgtEl>
                                              <p:spTgt spid="31"/>
                                            </p:tgtEl>
                                            <p:attrNameLst>
                                              <p:attrName>style.visibility</p:attrName>
                                            </p:attrNameLst>
                                          </p:cBhvr>
                                          <p:to>
                                            <p:strVal val="visible"/>
                                          </p:to>
                                        </p:set>
                                        <p:anim calcmode="lin" valueType="num">
                                          <p:cBhvr additive="base">
                                            <p:cTn id="112" dur="500" fill="hold"/>
                                            <p:tgtEl>
                                              <p:spTgt spid="31"/>
                                            </p:tgtEl>
                                            <p:attrNameLst>
                                              <p:attrName>ppt_x</p:attrName>
                                            </p:attrNameLst>
                                          </p:cBhvr>
                                          <p:tavLst>
                                            <p:tav tm="0">
                                              <p:val>
                                                <p:strVal val="0-#ppt_w/2"/>
                                              </p:val>
                                            </p:tav>
                                            <p:tav tm="100000">
                                              <p:val>
                                                <p:strVal val="#ppt_x"/>
                                              </p:val>
                                            </p:tav>
                                          </p:tavLst>
                                        </p:anim>
                                        <p:anim calcmode="lin" valueType="num">
                                          <p:cBhvr additive="base">
                                            <p:cTn id="113" dur="500" fill="hold"/>
                                            <p:tgtEl>
                                              <p:spTgt spid="31"/>
                                            </p:tgtEl>
                                            <p:attrNameLst>
                                              <p:attrName>ppt_y</p:attrName>
                                            </p:attrNameLst>
                                          </p:cBhvr>
                                          <p:tavLst>
                                            <p:tav tm="0">
                                              <p:val>
                                                <p:strVal val="#ppt_y"/>
                                              </p:val>
                                            </p:tav>
                                            <p:tav tm="100000">
                                              <p:val>
                                                <p:strVal val="#ppt_y"/>
                                              </p:val>
                                            </p:tav>
                                          </p:tavLst>
                                        </p:anim>
                                      </p:childTnLst>
                                    </p:cTn>
                                  </p:par>
                                  <p:par>
                                    <p:cTn id="114" presetID="2" presetClass="entr" presetSubtype="8" fill="hold" grpId="0" nodeType="withEffect">
                                      <p:stCondLst>
                                        <p:cond delay="0"/>
                                      </p:stCondLst>
                                      <p:childTnLst>
                                        <p:set>
                                          <p:cBhvr>
                                            <p:cTn id="115" dur="1" fill="hold">
                                              <p:stCondLst>
                                                <p:cond delay="0"/>
                                              </p:stCondLst>
                                            </p:cTn>
                                            <p:tgtEl>
                                              <p:spTgt spid="32"/>
                                            </p:tgtEl>
                                            <p:attrNameLst>
                                              <p:attrName>style.visibility</p:attrName>
                                            </p:attrNameLst>
                                          </p:cBhvr>
                                          <p:to>
                                            <p:strVal val="visible"/>
                                          </p:to>
                                        </p:set>
                                        <p:anim calcmode="lin" valueType="num">
                                          <p:cBhvr additive="base">
                                            <p:cTn id="116" dur="500" fill="hold"/>
                                            <p:tgtEl>
                                              <p:spTgt spid="32"/>
                                            </p:tgtEl>
                                            <p:attrNameLst>
                                              <p:attrName>ppt_x</p:attrName>
                                            </p:attrNameLst>
                                          </p:cBhvr>
                                          <p:tavLst>
                                            <p:tav tm="0">
                                              <p:val>
                                                <p:strVal val="0-#ppt_w/2"/>
                                              </p:val>
                                            </p:tav>
                                            <p:tav tm="100000">
                                              <p:val>
                                                <p:strVal val="#ppt_x"/>
                                              </p:val>
                                            </p:tav>
                                          </p:tavLst>
                                        </p:anim>
                                        <p:anim calcmode="lin" valueType="num">
                                          <p:cBhvr additive="base">
                                            <p:cTn id="117" dur="500" fill="hold"/>
                                            <p:tgtEl>
                                              <p:spTgt spid="32"/>
                                            </p:tgtEl>
                                            <p:attrNameLst>
                                              <p:attrName>ppt_y</p:attrName>
                                            </p:attrNameLst>
                                          </p:cBhvr>
                                          <p:tavLst>
                                            <p:tav tm="0">
                                              <p:val>
                                                <p:strVal val="#ppt_y"/>
                                              </p:val>
                                            </p:tav>
                                            <p:tav tm="100000">
                                              <p:val>
                                                <p:strVal val="#ppt_y"/>
                                              </p:val>
                                            </p:tav>
                                          </p:tavLst>
                                        </p:anim>
                                      </p:childTnLst>
                                    </p:cTn>
                                  </p:par>
                                  <p:par>
                                    <p:cTn id="118" presetID="2" presetClass="entr" presetSubtype="8" fill="hold" grpId="0" nodeType="withEffect">
                                      <p:stCondLst>
                                        <p:cond delay="0"/>
                                      </p:stCondLst>
                                      <p:childTnLst>
                                        <p:set>
                                          <p:cBhvr>
                                            <p:cTn id="119" dur="1" fill="hold">
                                              <p:stCondLst>
                                                <p:cond delay="0"/>
                                              </p:stCondLst>
                                            </p:cTn>
                                            <p:tgtEl>
                                              <p:spTgt spid="33"/>
                                            </p:tgtEl>
                                            <p:attrNameLst>
                                              <p:attrName>style.visibility</p:attrName>
                                            </p:attrNameLst>
                                          </p:cBhvr>
                                          <p:to>
                                            <p:strVal val="visible"/>
                                          </p:to>
                                        </p:set>
                                        <p:anim calcmode="lin" valueType="num">
                                          <p:cBhvr additive="base">
                                            <p:cTn id="120" dur="500" fill="hold"/>
                                            <p:tgtEl>
                                              <p:spTgt spid="33"/>
                                            </p:tgtEl>
                                            <p:attrNameLst>
                                              <p:attrName>ppt_x</p:attrName>
                                            </p:attrNameLst>
                                          </p:cBhvr>
                                          <p:tavLst>
                                            <p:tav tm="0">
                                              <p:val>
                                                <p:strVal val="0-#ppt_w/2"/>
                                              </p:val>
                                            </p:tav>
                                            <p:tav tm="100000">
                                              <p:val>
                                                <p:strVal val="#ppt_x"/>
                                              </p:val>
                                            </p:tav>
                                          </p:tavLst>
                                        </p:anim>
                                        <p:anim calcmode="lin" valueType="num">
                                          <p:cBhvr additive="base">
                                            <p:cTn id="121" dur="500" fill="hold"/>
                                            <p:tgtEl>
                                              <p:spTgt spid="33"/>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stCondLst>
                                        <p:cond delay="0"/>
                                      </p:stCondLst>
                                      <p:childTnLst>
                                        <p:set>
                                          <p:cBhvr>
                                            <p:cTn id="123" dur="1" fill="hold">
                                              <p:stCondLst>
                                                <p:cond delay="0"/>
                                              </p:stCondLst>
                                            </p:cTn>
                                            <p:tgtEl>
                                              <p:spTgt spid="28"/>
                                            </p:tgtEl>
                                            <p:attrNameLst>
                                              <p:attrName>style.visibility</p:attrName>
                                            </p:attrNameLst>
                                          </p:cBhvr>
                                          <p:to>
                                            <p:strVal val="visible"/>
                                          </p:to>
                                        </p:set>
                                        <p:anim calcmode="lin" valueType="num">
                                          <p:cBhvr additive="base">
                                            <p:cTn id="124" dur="500" fill="hold"/>
                                            <p:tgtEl>
                                              <p:spTgt spid="28"/>
                                            </p:tgtEl>
                                            <p:attrNameLst>
                                              <p:attrName>ppt_x</p:attrName>
                                            </p:attrNameLst>
                                          </p:cBhvr>
                                          <p:tavLst>
                                            <p:tav tm="0">
                                              <p:val>
                                                <p:strVal val="1+#ppt_w/2"/>
                                              </p:val>
                                            </p:tav>
                                            <p:tav tm="100000">
                                              <p:val>
                                                <p:strVal val="#ppt_x"/>
                                              </p:val>
                                            </p:tav>
                                          </p:tavLst>
                                        </p:anim>
                                        <p:anim calcmode="lin" valueType="num">
                                          <p:cBhvr additive="base">
                                            <p:cTn id="125" dur="500" fill="hold"/>
                                            <p:tgtEl>
                                              <p:spTgt spid="28"/>
                                            </p:tgtEl>
                                            <p:attrNameLst>
                                              <p:attrName>ppt_y</p:attrName>
                                            </p:attrNameLst>
                                          </p:cBhvr>
                                          <p:tavLst>
                                            <p:tav tm="0">
                                              <p:val>
                                                <p:strVal val="#ppt_y"/>
                                              </p:val>
                                            </p:tav>
                                            <p:tav tm="100000">
                                              <p:val>
                                                <p:strVal val="#ppt_y"/>
                                              </p:val>
                                            </p:tav>
                                          </p:tavLst>
                                        </p:anim>
                                      </p:childTnLst>
                                    </p:cTn>
                                  </p:par>
                                  <p:par>
                                    <p:cTn id="126" presetID="2" presetClass="entr" presetSubtype="2" fill="hold" grpId="0" nodeType="withEffect">
                                      <p:stCondLst>
                                        <p:cond delay="0"/>
                                      </p:stCondLst>
                                      <p:childTnLst>
                                        <p:set>
                                          <p:cBhvr>
                                            <p:cTn id="127" dur="1" fill="hold">
                                              <p:stCondLst>
                                                <p:cond delay="0"/>
                                              </p:stCondLst>
                                            </p:cTn>
                                            <p:tgtEl>
                                              <p:spTgt spid="29"/>
                                            </p:tgtEl>
                                            <p:attrNameLst>
                                              <p:attrName>style.visibility</p:attrName>
                                            </p:attrNameLst>
                                          </p:cBhvr>
                                          <p:to>
                                            <p:strVal val="visible"/>
                                          </p:to>
                                        </p:set>
                                        <p:anim calcmode="lin" valueType="num">
                                          <p:cBhvr additive="base">
                                            <p:cTn id="128" dur="500" fill="hold"/>
                                            <p:tgtEl>
                                              <p:spTgt spid="29"/>
                                            </p:tgtEl>
                                            <p:attrNameLst>
                                              <p:attrName>ppt_x</p:attrName>
                                            </p:attrNameLst>
                                          </p:cBhvr>
                                          <p:tavLst>
                                            <p:tav tm="0">
                                              <p:val>
                                                <p:strVal val="1+#ppt_w/2"/>
                                              </p:val>
                                            </p:tav>
                                            <p:tav tm="100000">
                                              <p:val>
                                                <p:strVal val="#ppt_x"/>
                                              </p:val>
                                            </p:tav>
                                          </p:tavLst>
                                        </p:anim>
                                        <p:anim calcmode="lin" valueType="num">
                                          <p:cBhvr additive="base">
                                            <p:cTn id="129" dur="500" fill="hold"/>
                                            <p:tgtEl>
                                              <p:spTgt spid="29"/>
                                            </p:tgtEl>
                                            <p:attrNameLst>
                                              <p:attrName>ppt_y</p:attrName>
                                            </p:attrNameLst>
                                          </p:cBhvr>
                                          <p:tavLst>
                                            <p:tav tm="0">
                                              <p:val>
                                                <p:strVal val="#ppt_y"/>
                                              </p:val>
                                            </p:tav>
                                            <p:tav tm="100000">
                                              <p:val>
                                                <p:strVal val="#ppt_y"/>
                                              </p:val>
                                            </p:tav>
                                          </p:tavLst>
                                        </p:anim>
                                      </p:childTnLst>
                                    </p:cTn>
                                  </p:par>
                                  <p:par>
                                    <p:cTn id="130" presetID="2" presetClass="entr" presetSubtype="2" fill="hold" grpId="0" nodeType="withEffect">
                                      <p:stCondLst>
                                        <p:cond delay="0"/>
                                      </p:stCondLst>
                                      <p:childTnLst>
                                        <p:set>
                                          <p:cBhvr>
                                            <p:cTn id="131" dur="1" fill="hold">
                                              <p:stCondLst>
                                                <p:cond delay="0"/>
                                              </p:stCondLst>
                                            </p:cTn>
                                            <p:tgtEl>
                                              <p:spTgt spid="30"/>
                                            </p:tgtEl>
                                            <p:attrNameLst>
                                              <p:attrName>style.visibility</p:attrName>
                                            </p:attrNameLst>
                                          </p:cBhvr>
                                          <p:to>
                                            <p:strVal val="visible"/>
                                          </p:to>
                                        </p:set>
                                        <p:anim calcmode="lin" valueType="num">
                                          <p:cBhvr additive="base">
                                            <p:cTn id="132" dur="500" fill="hold"/>
                                            <p:tgtEl>
                                              <p:spTgt spid="30"/>
                                            </p:tgtEl>
                                            <p:attrNameLst>
                                              <p:attrName>ppt_x</p:attrName>
                                            </p:attrNameLst>
                                          </p:cBhvr>
                                          <p:tavLst>
                                            <p:tav tm="0">
                                              <p:val>
                                                <p:strVal val="1+#ppt_w/2"/>
                                              </p:val>
                                            </p:tav>
                                            <p:tav tm="100000">
                                              <p:val>
                                                <p:strVal val="#ppt_x"/>
                                              </p:val>
                                            </p:tav>
                                          </p:tavLst>
                                        </p:anim>
                                        <p:anim calcmode="lin" valueType="num">
                                          <p:cBhvr additive="base">
                                            <p:cTn id="13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56" grpId="0"/>
          <p:bldP spid="57" grpId="0"/>
          <p:bldP spid="58" grpId="0"/>
          <p:bldP spid="59" grpId="0"/>
          <p:bldP spid="60" grpId="0"/>
          <p:bldP spid="61" grpId="0"/>
          <p:bldP spid="62" grpId="0"/>
          <p:bldP spid="63" grpId="0"/>
          <p:bldP spid="64" grpId="0"/>
          <p:bldP spid="65" grpId="0"/>
          <p:bldP spid="66" grpId="0"/>
          <p:bldP spid="67"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Hierarchy</a:t>
            </a:r>
          </a:p>
        </p:txBody>
      </p:sp>
      <p:cxnSp>
        <p:nvCxnSpPr>
          <p:cNvPr id="3" name="Straight Connector 2"/>
          <p:cNvCxnSpPr/>
          <p:nvPr/>
        </p:nvCxnSpPr>
        <p:spPr>
          <a:xfrm>
            <a:off x="1423743" y="4054281"/>
            <a:ext cx="6858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2100425" y="2390581"/>
            <a:ext cx="0" cy="33274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503845" y="1876231"/>
            <a:ext cx="1012380" cy="4381500"/>
            <a:chOff x="435420" y="2019300"/>
            <a:chExt cx="1012380" cy="4381500"/>
          </a:xfrm>
        </p:grpSpPr>
        <p:sp>
          <p:nvSpPr>
            <p:cNvPr id="6" name="Rounded Rectangle 5"/>
            <p:cNvSpPr/>
            <p:nvPr/>
          </p:nvSpPr>
          <p:spPr>
            <a:xfrm>
              <a:off x="435420" y="2120900"/>
              <a:ext cx="1012380" cy="427990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ounded Rectangle 6"/>
            <p:cNvSpPr/>
            <p:nvPr/>
          </p:nvSpPr>
          <p:spPr>
            <a:xfrm>
              <a:off x="435420" y="2019300"/>
              <a:ext cx="1012380" cy="42799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8" name="TextBox 23"/>
          <p:cNvSpPr txBox="1"/>
          <p:nvPr/>
        </p:nvSpPr>
        <p:spPr>
          <a:xfrm rot="16200000">
            <a:off x="-1122301" y="3591276"/>
            <a:ext cx="4261090" cy="830997"/>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4800" b="1" dirty="0">
                <a:solidFill>
                  <a:schemeClr val="bg1"/>
                </a:solidFill>
                <a:latin typeface="+mj-lt"/>
              </a:rPr>
              <a:t>Design</a:t>
            </a:r>
          </a:p>
        </p:txBody>
      </p:sp>
      <p:cxnSp>
        <p:nvCxnSpPr>
          <p:cNvPr id="9" name="Straight Connector 8"/>
          <p:cNvCxnSpPr/>
          <p:nvPr/>
        </p:nvCxnSpPr>
        <p:spPr>
          <a:xfrm>
            <a:off x="2100425" y="4054281"/>
            <a:ext cx="540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100425" y="5717981"/>
            <a:ext cx="540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100425" y="2403281"/>
            <a:ext cx="540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2566743" y="1952431"/>
            <a:ext cx="2794545" cy="918375"/>
            <a:chOff x="2691854" y="3015569"/>
            <a:chExt cx="2794545" cy="918375"/>
          </a:xfrm>
        </p:grpSpPr>
        <p:sp>
          <p:nvSpPr>
            <p:cNvPr id="13" name="Rounded Rectangle 12"/>
            <p:cNvSpPr/>
            <p:nvPr/>
          </p:nvSpPr>
          <p:spPr>
            <a:xfrm rot="5400000">
              <a:off x="3660160" y="2107704"/>
              <a:ext cx="857934" cy="279454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13"/>
            <p:cNvSpPr/>
            <p:nvPr/>
          </p:nvSpPr>
          <p:spPr>
            <a:xfrm rot="5400000">
              <a:off x="3660160" y="2047263"/>
              <a:ext cx="857934" cy="279454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5" name="Group 14"/>
          <p:cNvGrpSpPr/>
          <p:nvPr/>
        </p:nvGrpSpPr>
        <p:grpSpPr>
          <a:xfrm>
            <a:off x="2566743" y="3607793"/>
            <a:ext cx="2794545" cy="918375"/>
            <a:chOff x="2691854" y="3015569"/>
            <a:chExt cx="2794545" cy="918375"/>
          </a:xfrm>
        </p:grpSpPr>
        <p:sp>
          <p:nvSpPr>
            <p:cNvPr id="16" name="Rounded Rectangle 15"/>
            <p:cNvSpPr/>
            <p:nvPr/>
          </p:nvSpPr>
          <p:spPr>
            <a:xfrm rot="5400000">
              <a:off x="3660160" y="2107704"/>
              <a:ext cx="857934" cy="279454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ounded Rectangle 16"/>
            <p:cNvSpPr/>
            <p:nvPr/>
          </p:nvSpPr>
          <p:spPr>
            <a:xfrm rot="5400000">
              <a:off x="3660160" y="2047263"/>
              <a:ext cx="857934" cy="279454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 name="Group 17"/>
          <p:cNvGrpSpPr/>
          <p:nvPr/>
        </p:nvGrpSpPr>
        <p:grpSpPr>
          <a:xfrm>
            <a:off x="2566743" y="5240813"/>
            <a:ext cx="2794545" cy="918375"/>
            <a:chOff x="2691854" y="3015569"/>
            <a:chExt cx="2794545" cy="918375"/>
          </a:xfrm>
        </p:grpSpPr>
        <p:sp>
          <p:nvSpPr>
            <p:cNvPr id="19" name="Rounded Rectangle 18"/>
            <p:cNvSpPr/>
            <p:nvPr/>
          </p:nvSpPr>
          <p:spPr>
            <a:xfrm rot="5400000">
              <a:off x="3660160" y="2107704"/>
              <a:ext cx="857934" cy="2794545"/>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19"/>
            <p:cNvSpPr/>
            <p:nvPr/>
          </p:nvSpPr>
          <p:spPr>
            <a:xfrm rot="5400000">
              <a:off x="3660160" y="2047263"/>
              <a:ext cx="857934" cy="279454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cxnSp>
        <p:nvCxnSpPr>
          <p:cNvPr id="21" name="Straight Connector 20"/>
          <p:cNvCxnSpPr/>
          <p:nvPr/>
        </p:nvCxnSpPr>
        <p:spPr>
          <a:xfrm>
            <a:off x="7084323" y="3933870"/>
            <a:ext cx="6858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761005" y="2270170"/>
            <a:ext cx="0" cy="33274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6164425" y="1755820"/>
            <a:ext cx="1012380" cy="4381500"/>
            <a:chOff x="435420" y="2019300"/>
            <a:chExt cx="1012380" cy="4381500"/>
          </a:xfrm>
        </p:grpSpPr>
        <p:sp>
          <p:nvSpPr>
            <p:cNvPr id="24" name="Rounded Rectangle 23"/>
            <p:cNvSpPr/>
            <p:nvPr/>
          </p:nvSpPr>
          <p:spPr>
            <a:xfrm>
              <a:off x="435420" y="2120900"/>
              <a:ext cx="1012380" cy="4279900"/>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ounded Rectangle 24"/>
            <p:cNvSpPr/>
            <p:nvPr/>
          </p:nvSpPr>
          <p:spPr>
            <a:xfrm>
              <a:off x="435420" y="2019300"/>
              <a:ext cx="1012380" cy="42799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Box 23"/>
          <p:cNvSpPr txBox="1"/>
          <p:nvPr/>
        </p:nvSpPr>
        <p:spPr>
          <a:xfrm rot="16200000">
            <a:off x="4538279" y="3501643"/>
            <a:ext cx="4261090" cy="769441"/>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4400" b="1" dirty="0">
                <a:solidFill>
                  <a:schemeClr val="bg1"/>
                </a:solidFill>
                <a:latin typeface="+mj-lt"/>
              </a:rPr>
              <a:t>Programming</a:t>
            </a:r>
          </a:p>
        </p:txBody>
      </p:sp>
      <p:cxnSp>
        <p:nvCxnSpPr>
          <p:cNvPr id="27" name="Straight Connector 26"/>
          <p:cNvCxnSpPr/>
          <p:nvPr/>
        </p:nvCxnSpPr>
        <p:spPr>
          <a:xfrm>
            <a:off x="7761005" y="3933870"/>
            <a:ext cx="540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7761005" y="5597570"/>
            <a:ext cx="540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761005" y="2282870"/>
            <a:ext cx="540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8227323" y="1832020"/>
            <a:ext cx="2794545" cy="918375"/>
            <a:chOff x="2691854" y="3015569"/>
            <a:chExt cx="2794545" cy="918375"/>
          </a:xfrm>
        </p:grpSpPr>
        <p:sp>
          <p:nvSpPr>
            <p:cNvPr id="31" name="Rounded Rectangle 30"/>
            <p:cNvSpPr/>
            <p:nvPr/>
          </p:nvSpPr>
          <p:spPr>
            <a:xfrm rot="5400000">
              <a:off x="3660160" y="2107704"/>
              <a:ext cx="857934" cy="279454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Rounded Rectangle 31"/>
            <p:cNvSpPr/>
            <p:nvPr/>
          </p:nvSpPr>
          <p:spPr>
            <a:xfrm rot="5400000">
              <a:off x="3660160" y="2047263"/>
              <a:ext cx="857934" cy="279454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3" name="Group 32"/>
          <p:cNvGrpSpPr/>
          <p:nvPr/>
        </p:nvGrpSpPr>
        <p:grpSpPr>
          <a:xfrm>
            <a:off x="8227323" y="3487382"/>
            <a:ext cx="2794545" cy="918375"/>
            <a:chOff x="2691854" y="3015569"/>
            <a:chExt cx="2794545" cy="918375"/>
          </a:xfrm>
        </p:grpSpPr>
        <p:sp>
          <p:nvSpPr>
            <p:cNvPr id="34" name="Rounded Rectangle 33"/>
            <p:cNvSpPr/>
            <p:nvPr/>
          </p:nvSpPr>
          <p:spPr>
            <a:xfrm rot="5400000">
              <a:off x="3660160" y="2107704"/>
              <a:ext cx="857934" cy="2794545"/>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Rounded Rectangle 34"/>
            <p:cNvSpPr/>
            <p:nvPr/>
          </p:nvSpPr>
          <p:spPr>
            <a:xfrm rot="5400000">
              <a:off x="3660160" y="2047263"/>
              <a:ext cx="857934" cy="279454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6" name="Group 35"/>
          <p:cNvGrpSpPr/>
          <p:nvPr/>
        </p:nvGrpSpPr>
        <p:grpSpPr>
          <a:xfrm>
            <a:off x="8227323" y="5120402"/>
            <a:ext cx="2794545" cy="918375"/>
            <a:chOff x="2691854" y="3015569"/>
            <a:chExt cx="2794545" cy="918375"/>
          </a:xfrm>
        </p:grpSpPr>
        <p:sp>
          <p:nvSpPr>
            <p:cNvPr id="37" name="Rounded Rectangle 36"/>
            <p:cNvSpPr/>
            <p:nvPr/>
          </p:nvSpPr>
          <p:spPr>
            <a:xfrm rot="5400000">
              <a:off x="3660160" y="2107704"/>
              <a:ext cx="857934" cy="2794545"/>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Rounded Rectangle 37"/>
            <p:cNvSpPr/>
            <p:nvPr/>
          </p:nvSpPr>
          <p:spPr>
            <a:xfrm rot="5400000">
              <a:off x="3660160" y="2047263"/>
              <a:ext cx="857934" cy="2794545"/>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9" name="TextBox 23"/>
          <p:cNvSpPr txBox="1"/>
          <p:nvPr/>
        </p:nvSpPr>
        <p:spPr>
          <a:xfrm>
            <a:off x="3343473" y="2128792"/>
            <a:ext cx="2018589" cy="523220"/>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2800" b="1" dirty="0">
                <a:solidFill>
                  <a:schemeClr val="bg1"/>
                </a:solidFill>
                <a:latin typeface="+mj-lt"/>
              </a:rPr>
              <a:t>Logo</a:t>
            </a:r>
          </a:p>
        </p:txBody>
      </p:sp>
      <p:sp>
        <p:nvSpPr>
          <p:cNvPr id="40" name="TextBox 23"/>
          <p:cNvSpPr txBox="1"/>
          <p:nvPr/>
        </p:nvSpPr>
        <p:spPr>
          <a:xfrm>
            <a:off x="3343473" y="3792671"/>
            <a:ext cx="2018589" cy="523220"/>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2800" b="1" dirty="0">
                <a:solidFill>
                  <a:schemeClr val="bg1"/>
                </a:solidFill>
                <a:latin typeface="+mj-lt"/>
              </a:rPr>
              <a:t>Stationery</a:t>
            </a:r>
          </a:p>
        </p:txBody>
      </p:sp>
      <p:sp>
        <p:nvSpPr>
          <p:cNvPr id="41" name="TextBox 23"/>
          <p:cNvSpPr txBox="1"/>
          <p:nvPr/>
        </p:nvSpPr>
        <p:spPr>
          <a:xfrm>
            <a:off x="3343473" y="5435154"/>
            <a:ext cx="2018589" cy="523220"/>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2800" b="1" dirty="0">
                <a:solidFill>
                  <a:schemeClr val="bg1"/>
                </a:solidFill>
                <a:latin typeface="+mj-lt"/>
              </a:rPr>
              <a:t>Flyer</a:t>
            </a:r>
          </a:p>
        </p:txBody>
      </p:sp>
      <p:sp>
        <p:nvSpPr>
          <p:cNvPr id="42" name="TextBox 23"/>
          <p:cNvSpPr txBox="1"/>
          <p:nvPr/>
        </p:nvSpPr>
        <p:spPr>
          <a:xfrm>
            <a:off x="8977514" y="1990710"/>
            <a:ext cx="2018589" cy="523220"/>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2800" b="1" dirty="0">
                <a:solidFill>
                  <a:schemeClr val="bg1"/>
                </a:solidFill>
                <a:latin typeface="+mj-lt"/>
              </a:rPr>
              <a:t>Web</a:t>
            </a:r>
          </a:p>
        </p:txBody>
      </p:sp>
      <p:sp>
        <p:nvSpPr>
          <p:cNvPr id="43" name="TextBox 23"/>
          <p:cNvSpPr txBox="1"/>
          <p:nvPr/>
        </p:nvSpPr>
        <p:spPr>
          <a:xfrm>
            <a:off x="8977514" y="3654589"/>
            <a:ext cx="2018589" cy="523220"/>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2800" b="1" dirty="0">
                <a:solidFill>
                  <a:schemeClr val="bg1"/>
                </a:solidFill>
                <a:latin typeface="+mj-lt"/>
              </a:rPr>
              <a:t>Apps</a:t>
            </a:r>
          </a:p>
        </p:txBody>
      </p:sp>
      <p:sp>
        <p:nvSpPr>
          <p:cNvPr id="44" name="TextBox 23"/>
          <p:cNvSpPr txBox="1"/>
          <p:nvPr/>
        </p:nvSpPr>
        <p:spPr>
          <a:xfrm>
            <a:off x="8977514" y="5297072"/>
            <a:ext cx="2018589" cy="523220"/>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2800" b="1" dirty="0">
                <a:solidFill>
                  <a:schemeClr val="bg1"/>
                </a:solidFill>
                <a:latin typeface="+mj-lt"/>
              </a:rPr>
              <a:t>Add-ons</a:t>
            </a:r>
          </a:p>
        </p:txBody>
      </p:sp>
      <p:grpSp>
        <p:nvGrpSpPr>
          <p:cNvPr id="45" name="Group 44"/>
          <p:cNvGrpSpPr/>
          <p:nvPr/>
        </p:nvGrpSpPr>
        <p:grpSpPr>
          <a:xfrm>
            <a:off x="8472104" y="2061239"/>
            <a:ext cx="414758" cy="417504"/>
            <a:chOff x="9344026" y="2587626"/>
            <a:chExt cx="239713" cy="241300"/>
          </a:xfrm>
          <a:solidFill>
            <a:schemeClr val="bg1"/>
          </a:solidFill>
        </p:grpSpPr>
        <p:sp>
          <p:nvSpPr>
            <p:cNvPr id="46" name="Oval 339"/>
            <p:cNvSpPr>
              <a:spLocks noChangeArrowheads="1"/>
            </p:cNvSpPr>
            <p:nvPr/>
          </p:nvSpPr>
          <p:spPr bwMode="auto">
            <a:xfrm>
              <a:off x="9380538" y="2614613"/>
              <a:ext cx="22225" cy="22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Oval 340"/>
            <p:cNvSpPr>
              <a:spLocks noChangeArrowheads="1"/>
            </p:cNvSpPr>
            <p:nvPr/>
          </p:nvSpPr>
          <p:spPr bwMode="auto">
            <a:xfrm>
              <a:off x="9410701" y="2614613"/>
              <a:ext cx="22225" cy="22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341"/>
            <p:cNvSpPr>
              <a:spLocks noChangeArrowheads="1"/>
            </p:cNvSpPr>
            <p:nvPr/>
          </p:nvSpPr>
          <p:spPr bwMode="auto">
            <a:xfrm>
              <a:off x="9440863" y="2614613"/>
              <a:ext cx="22225" cy="22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342"/>
            <p:cNvSpPr>
              <a:spLocks noEditPoints="1"/>
            </p:cNvSpPr>
            <p:nvPr/>
          </p:nvSpPr>
          <p:spPr bwMode="auto">
            <a:xfrm>
              <a:off x="9344026" y="2587626"/>
              <a:ext cx="239713" cy="241300"/>
            </a:xfrm>
            <a:custGeom>
              <a:avLst/>
              <a:gdLst>
                <a:gd name="T0" fmla="*/ 56 w 64"/>
                <a:gd name="T1" fmla="*/ 12 h 64"/>
                <a:gd name="T2" fmla="*/ 52 w 64"/>
                <a:gd name="T3" fmla="*/ 12 h 64"/>
                <a:gd name="T4" fmla="*/ 52 w 64"/>
                <a:gd name="T5" fmla="*/ 8 h 64"/>
                <a:gd name="T6" fmla="*/ 44 w 64"/>
                <a:gd name="T7" fmla="*/ 0 h 64"/>
                <a:gd name="T8" fmla="*/ 8 w 64"/>
                <a:gd name="T9" fmla="*/ 0 h 64"/>
                <a:gd name="T10" fmla="*/ 0 w 64"/>
                <a:gd name="T11" fmla="*/ 8 h 64"/>
                <a:gd name="T12" fmla="*/ 0 w 64"/>
                <a:gd name="T13" fmla="*/ 44 h 64"/>
                <a:gd name="T14" fmla="*/ 8 w 64"/>
                <a:gd name="T15" fmla="*/ 52 h 64"/>
                <a:gd name="T16" fmla="*/ 12 w 64"/>
                <a:gd name="T17" fmla="*/ 52 h 64"/>
                <a:gd name="T18" fmla="*/ 12 w 64"/>
                <a:gd name="T19" fmla="*/ 56 h 64"/>
                <a:gd name="T20" fmla="*/ 20 w 64"/>
                <a:gd name="T21" fmla="*/ 64 h 64"/>
                <a:gd name="T22" fmla="*/ 56 w 64"/>
                <a:gd name="T23" fmla="*/ 64 h 64"/>
                <a:gd name="T24" fmla="*/ 64 w 64"/>
                <a:gd name="T25" fmla="*/ 56 h 64"/>
                <a:gd name="T26" fmla="*/ 64 w 64"/>
                <a:gd name="T27" fmla="*/ 20 h 64"/>
                <a:gd name="T28" fmla="*/ 56 w 64"/>
                <a:gd name="T29" fmla="*/ 12 h 64"/>
                <a:gd name="T30" fmla="*/ 4 w 64"/>
                <a:gd name="T31" fmla="*/ 8 h 64"/>
                <a:gd name="T32" fmla="*/ 8 w 64"/>
                <a:gd name="T33" fmla="*/ 4 h 64"/>
                <a:gd name="T34" fmla="*/ 44 w 64"/>
                <a:gd name="T35" fmla="*/ 4 h 64"/>
                <a:gd name="T36" fmla="*/ 48 w 64"/>
                <a:gd name="T37" fmla="*/ 8 h 64"/>
                <a:gd name="T38" fmla="*/ 48 w 64"/>
                <a:gd name="T39" fmla="*/ 16 h 64"/>
                <a:gd name="T40" fmla="*/ 4 w 64"/>
                <a:gd name="T41" fmla="*/ 16 h 64"/>
                <a:gd name="T42" fmla="*/ 4 w 64"/>
                <a:gd name="T43" fmla="*/ 8 h 64"/>
                <a:gd name="T44" fmla="*/ 8 w 64"/>
                <a:gd name="T45" fmla="*/ 48 h 64"/>
                <a:gd name="T46" fmla="*/ 4 w 64"/>
                <a:gd name="T47" fmla="*/ 44 h 64"/>
                <a:gd name="T48" fmla="*/ 4 w 64"/>
                <a:gd name="T49" fmla="*/ 20 h 64"/>
                <a:gd name="T50" fmla="*/ 48 w 64"/>
                <a:gd name="T51" fmla="*/ 20 h 64"/>
                <a:gd name="T52" fmla="*/ 48 w 64"/>
                <a:gd name="T53" fmla="*/ 44 h 64"/>
                <a:gd name="T54" fmla="*/ 44 w 64"/>
                <a:gd name="T55" fmla="*/ 48 h 64"/>
                <a:gd name="T56" fmla="*/ 8 w 64"/>
                <a:gd name="T57" fmla="*/ 48 h 64"/>
                <a:gd name="T58" fmla="*/ 60 w 64"/>
                <a:gd name="T59" fmla="*/ 56 h 64"/>
                <a:gd name="T60" fmla="*/ 56 w 64"/>
                <a:gd name="T61" fmla="*/ 60 h 64"/>
                <a:gd name="T62" fmla="*/ 20 w 64"/>
                <a:gd name="T63" fmla="*/ 60 h 64"/>
                <a:gd name="T64" fmla="*/ 16 w 64"/>
                <a:gd name="T65" fmla="*/ 56 h 64"/>
                <a:gd name="T66" fmla="*/ 16 w 64"/>
                <a:gd name="T67" fmla="*/ 52 h 64"/>
                <a:gd name="T68" fmla="*/ 44 w 64"/>
                <a:gd name="T69" fmla="*/ 52 h 64"/>
                <a:gd name="T70" fmla="*/ 52 w 64"/>
                <a:gd name="T71" fmla="*/ 44 h 64"/>
                <a:gd name="T72" fmla="*/ 52 w 64"/>
                <a:gd name="T73" fmla="*/ 28 h 64"/>
                <a:gd name="T74" fmla="*/ 60 w 64"/>
                <a:gd name="T75" fmla="*/ 28 h 64"/>
                <a:gd name="T76" fmla="*/ 60 w 64"/>
                <a:gd name="T77" fmla="*/ 56 h 64"/>
                <a:gd name="T78" fmla="*/ 60 w 64"/>
                <a:gd name="T79" fmla="*/ 24 h 64"/>
                <a:gd name="T80" fmla="*/ 52 w 64"/>
                <a:gd name="T81" fmla="*/ 24 h 64"/>
                <a:gd name="T82" fmla="*/ 52 w 64"/>
                <a:gd name="T83" fmla="*/ 16 h 64"/>
                <a:gd name="T84" fmla="*/ 56 w 64"/>
                <a:gd name="T85" fmla="*/ 16 h 64"/>
                <a:gd name="T86" fmla="*/ 60 w 64"/>
                <a:gd name="T87" fmla="*/ 20 h 64"/>
                <a:gd name="T88" fmla="*/ 60 w 64"/>
                <a:gd name="T89" fmla="*/ 2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 h="64">
                  <a:moveTo>
                    <a:pt x="56" y="12"/>
                  </a:moveTo>
                  <a:cubicBezTo>
                    <a:pt x="52" y="12"/>
                    <a:pt x="52" y="12"/>
                    <a:pt x="52" y="12"/>
                  </a:cubicBezTo>
                  <a:cubicBezTo>
                    <a:pt x="52" y="8"/>
                    <a:pt x="52" y="8"/>
                    <a:pt x="52" y="8"/>
                  </a:cubicBezTo>
                  <a:cubicBezTo>
                    <a:pt x="52" y="4"/>
                    <a:pt x="48" y="0"/>
                    <a:pt x="44" y="0"/>
                  </a:cubicBezTo>
                  <a:cubicBezTo>
                    <a:pt x="8" y="0"/>
                    <a:pt x="8" y="0"/>
                    <a:pt x="8" y="0"/>
                  </a:cubicBezTo>
                  <a:cubicBezTo>
                    <a:pt x="4" y="0"/>
                    <a:pt x="0" y="4"/>
                    <a:pt x="0" y="8"/>
                  </a:cubicBezTo>
                  <a:cubicBezTo>
                    <a:pt x="0" y="44"/>
                    <a:pt x="0" y="44"/>
                    <a:pt x="0" y="44"/>
                  </a:cubicBezTo>
                  <a:cubicBezTo>
                    <a:pt x="0" y="48"/>
                    <a:pt x="4" y="52"/>
                    <a:pt x="8" y="52"/>
                  </a:cubicBezTo>
                  <a:cubicBezTo>
                    <a:pt x="12" y="52"/>
                    <a:pt x="12" y="52"/>
                    <a:pt x="12" y="52"/>
                  </a:cubicBezTo>
                  <a:cubicBezTo>
                    <a:pt x="12" y="56"/>
                    <a:pt x="12" y="56"/>
                    <a:pt x="12" y="56"/>
                  </a:cubicBezTo>
                  <a:cubicBezTo>
                    <a:pt x="12" y="60"/>
                    <a:pt x="16" y="64"/>
                    <a:pt x="20" y="64"/>
                  </a:cubicBezTo>
                  <a:cubicBezTo>
                    <a:pt x="56" y="64"/>
                    <a:pt x="56" y="64"/>
                    <a:pt x="56" y="64"/>
                  </a:cubicBezTo>
                  <a:cubicBezTo>
                    <a:pt x="60" y="64"/>
                    <a:pt x="64" y="60"/>
                    <a:pt x="64" y="56"/>
                  </a:cubicBezTo>
                  <a:cubicBezTo>
                    <a:pt x="64" y="20"/>
                    <a:pt x="64" y="20"/>
                    <a:pt x="64" y="20"/>
                  </a:cubicBezTo>
                  <a:cubicBezTo>
                    <a:pt x="64" y="16"/>
                    <a:pt x="60" y="12"/>
                    <a:pt x="56" y="12"/>
                  </a:cubicBezTo>
                  <a:close/>
                  <a:moveTo>
                    <a:pt x="4" y="8"/>
                  </a:moveTo>
                  <a:cubicBezTo>
                    <a:pt x="4" y="6"/>
                    <a:pt x="6" y="4"/>
                    <a:pt x="8" y="4"/>
                  </a:cubicBezTo>
                  <a:cubicBezTo>
                    <a:pt x="44" y="4"/>
                    <a:pt x="44" y="4"/>
                    <a:pt x="44" y="4"/>
                  </a:cubicBezTo>
                  <a:cubicBezTo>
                    <a:pt x="46" y="4"/>
                    <a:pt x="48" y="6"/>
                    <a:pt x="48" y="8"/>
                  </a:cubicBezTo>
                  <a:cubicBezTo>
                    <a:pt x="48" y="16"/>
                    <a:pt x="48" y="16"/>
                    <a:pt x="48" y="16"/>
                  </a:cubicBezTo>
                  <a:cubicBezTo>
                    <a:pt x="4" y="16"/>
                    <a:pt x="4" y="16"/>
                    <a:pt x="4" y="16"/>
                  </a:cubicBezTo>
                  <a:lnTo>
                    <a:pt x="4" y="8"/>
                  </a:lnTo>
                  <a:close/>
                  <a:moveTo>
                    <a:pt x="8" y="48"/>
                  </a:moveTo>
                  <a:cubicBezTo>
                    <a:pt x="6" y="48"/>
                    <a:pt x="4" y="46"/>
                    <a:pt x="4" y="44"/>
                  </a:cubicBezTo>
                  <a:cubicBezTo>
                    <a:pt x="4" y="20"/>
                    <a:pt x="4" y="20"/>
                    <a:pt x="4" y="20"/>
                  </a:cubicBezTo>
                  <a:cubicBezTo>
                    <a:pt x="48" y="20"/>
                    <a:pt x="48" y="20"/>
                    <a:pt x="48" y="20"/>
                  </a:cubicBezTo>
                  <a:cubicBezTo>
                    <a:pt x="48" y="44"/>
                    <a:pt x="48" y="44"/>
                    <a:pt x="48" y="44"/>
                  </a:cubicBezTo>
                  <a:cubicBezTo>
                    <a:pt x="48" y="46"/>
                    <a:pt x="46" y="48"/>
                    <a:pt x="44" y="48"/>
                  </a:cubicBezTo>
                  <a:lnTo>
                    <a:pt x="8" y="48"/>
                  </a:lnTo>
                  <a:close/>
                  <a:moveTo>
                    <a:pt x="60" y="56"/>
                  </a:moveTo>
                  <a:cubicBezTo>
                    <a:pt x="60" y="58"/>
                    <a:pt x="58" y="60"/>
                    <a:pt x="56" y="60"/>
                  </a:cubicBezTo>
                  <a:cubicBezTo>
                    <a:pt x="20" y="60"/>
                    <a:pt x="20" y="60"/>
                    <a:pt x="20" y="60"/>
                  </a:cubicBezTo>
                  <a:cubicBezTo>
                    <a:pt x="18" y="60"/>
                    <a:pt x="16" y="58"/>
                    <a:pt x="16" y="56"/>
                  </a:cubicBezTo>
                  <a:cubicBezTo>
                    <a:pt x="16" y="52"/>
                    <a:pt x="16" y="52"/>
                    <a:pt x="16" y="52"/>
                  </a:cubicBezTo>
                  <a:cubicBezTo>
                    <a:pt x="44" y="52"/>
                    <a:pt x="44" y="52"/>
                    <a:pt x="44" y="52"/>
                  </a:cubicBezTo>
                  <a:cubicBezTo>
                    <a:pt x="48" y="52"/>
                    <a:pt x="52" y="48"/>
                    <a:pt x="52" y="44"/>
                  </a:cubicBezTo>
                  <a:cubicBezTo>
                    <a:pt x="52" y="28"/>
                    <a:pt x="52" y="28"/>
                    <a:pt x="52" y="28"/>
                  </a:cubicBezTo>
                  <a:cubicBezTo>
                    <a:pt x="60" y="28"/>
                    <a:pt x="60" y="28"/>
                    <a:pt x="60" y="28"/>
                  </a:cubicBezTo>
                  <a:lnTo>
                    <a:pt x="60" y="56"/>
                  </a:lnTo>
                  <a:close/>
                  <a:moveTo>
                    <a:pt x="60" y="24"/>
                  </a:moveTo>
                  <a:cubicBezTo>
                    <a:pt x="52" y="24"/>
                    <a:pt x="52" y="24"/>
                    <a:pt x="52" y="24"/>
                  </a:cubicBezTo>
                  <a:cubicBezTo>
                    <a:pt x="52" y="16"/>
                    <a:pt x="52" y="16"/>
                    <a:pt x="52" y="16"/>
                  </a:cubicBezTo>
                  <a:cubicBezTo>
                    <a:pt x="56" y="16"/>
                    <a:pt x="56" y="16"/>
                    <a:pt x="56" y="16"/>
                  </a:cubicBezTo>
                  <a:cubicBezTo>
                    <a:pt x="58" y="16"/>
                    <a:pt x="60" y="18"/>
                    <a:pt x="60" y="20"/>
                  </a:cubicBezTo>
                  <a:lnTo>
                    <a:pt x="6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p:cNvGrpSpPr/>
          <p:nvPr/>
        </p:nvGrpSpPr>
        <p:grpSpPr>
          <a:xfrm>
            <a:off x="8530018" y="3705014"/>
            <a:ext cx="298930" cy="472796"/>
            <a:chOff x="8992499" y="1015780"/>
            <a:chExt cx="209779" cy="331792"/>
          </a:xfrm>
          <a:solidFill>
            <a:schemeClr val="bg1"/>
          </a:solidFill>
        </p:grpSpPr>
        <p:sp>
          <p:nvSpPr>
            <p:cNvPr id="51" name="Freeform 9"/>
            <p:cNvSpPr>
              <a:spLocks noEditPoints="1"/>
            </p:cNvSpPr>
            <p:nvPr/>
          </p:nvSpPr>
          <p:spPr bwMode="auto">
            <a:xfrm>
              <a:off x="8992499" y="1015780"/>
              <a:ext cx="209779" cy="331792"/>
            </a:xfrm>
            <a:custGeom>
              <a:avLst/>
              <a:gdLst>
                <a:gd name="T0" fmla="*/ 68 w 80"/>
                <a:gd name="T1" fmla="*/ 0 h 128"/>
                <a:gd name="T2" fmla="*/ 11 w 80"/>
                <a:gd name="T3" fmla="*/ 0 h 128"/>
                <a:gd name="T4" fmla="*/ 0 w 80"/>
                <a:gd name="T5" fmla="*/ 11 h 128"/>
                <a:gd name="T6" fmla="*/ 0 w 80"/>
                <a:gd name="T7" fmla="*/ 116 h 128"/>
                <a:gd name="T8" fmla="*/ 11 w 80"/>
                <a:gd name="T9" fmla="*/ 128 h 128"/>
                <a:gd name="T10" fmla="*/ 68 w 80"/>
                <a:gd name="T11" fmla="*/ 128 h 128"/>
                <a:gd name="T12" fmla="*/ 80 w 80"/>
                <a:gd name="T13" fmla="*/ 116 h 128"/>
                <a:gd name="T14" fmla="*/ 80 w 80"/>
                <a:gd name="T15" fmla="*/ 11 h 128"/>
                <a:gd name="T16" fmla="*/ 68 w 80"/>
                <a:gd name="T17" fmla="*/ 0 h 128"/>
                <a:gd name="T18" fmla="*/ 72 w 80"/>
                <a:gd name="T19" fmla="*/ 116 h 128"/>
                <a:gd name="T20" fmla="*/ 68 w 80"/>
                <a:gd name="T21" fmla="*/ 120 h 128"/>
                <a:gd name="T22" fmla="*/ 11 w 80"/>
                <a:gd name="T23" fmla="*/ 120 h 128"/>
                <a:gd name="T24" fmla="*/ 8 w 80"/>
                <a:gd name="T25" fmla="*/ 116 h 128"/>
                <a:gd name="T26" fmla="*/ 8 w 80"/>
                <a:gd name="T27" fmla="*/ 11 h 128"/>
                <a:gd name="T28" fmla="*/ 11 w 80"/>
                <a:gd name="T29" fmla="*/ 8 h 128"/>
                <a:gd name="T30" fmla="*/ 68 w 80"/>
                <a:gd name="T31" fmla="*/ 8 h 128"/>
                <a:gd name="T32" fmla="*/ 72 w 80"/>
                <a:gd name="T33" fmla="*/ 11 h 128"/>
                <a:gd name="T34" fmla="*/ 72 w 80"/>
                <a:gd name="T35" fmla="*/ 11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28">
                  <a:moveTo>
                    <a:pt x="68" y="0"/>
                  </a:moveTo>
                  <a:cubicBezTo>
                    <a:pt x="11" y="0"/>
                    <a:pt x="11" y="0"/>
                    <a:pt x="11" y="0"/>
                  </a:cubicBezTo>
                  <a:cubicBezTo>
                    <a:pt x="5" y="0"/>
                    <a:pt x="0" y="5"/>
                    <a:pt x="0" y="11"/>
                  </a:cubicBezTo>
                  <a:cubicBezTo>
                    <a:pt x="0" y="116"/>
                    <a:pt x="0" y="116"/>
                    <a:pt x="0" y="116"/>
                  </a:cubicBezTo>
                  <a:cubicBezTo>
                    <a:pt x="0" y="123"/>
                    <a:pt x="5" y="128"/>
                    <a:pt x="11" y="128"/>
                  </a:cubicBezTo>
                  <a:cubicBezTo>
                    <a:pt x="68" y="128"/>
                    <a:pt x="68" y="128"/>
                    <a:pt x="68" y="128"/>
                  </a:cubicBezTo>
                  <a:cubicBezTo>
                    <a:pt x="75" y="128"/>
                    <a:pt x="80" y="123"/>
                    <a:pt x="80" y="116"/>
                  </a:cubicBezTo>
                  <a:cubicBezTo>
                    <a:pt x="80" y="11"/>
                    <a:pt x="80" y="11"/>
                    <a:pt x="80" y="11"/>
                  </a:cubicBezTo>
                  <a:cubicBezTo>
                    <a:pt x="80" y="5"/>
                    <a:pt x="75" y="0"/>
                    <a:pt x="68" y="0"/>
                  </a:cubicBezTo>
                  <a:close/>
                  <a:moveTo>
                    <a:pt x="72" y="116"/>
                  </a:moveTo>
                  <a:cubicBezTo>
                    <a:pt x="72" y="118"/>
                    <a:pt x="70" y="120"/>
                    <a:pt x="68" y="120"/>
                  </a:cubicBezTo>
                  <a:cubicBezTo>
                    <a:pt x="11" y="120"/>
                    <a:pt x="11" y="120"/>
                    <a:pt x="11" y="120"/>
                  </a:cubicBezTo>
                  <a:cubicBezTo>
                    <a:pt x="9" y="120"/>
                    <a:pt x="8" y="118"/>
                    <a:pt x="8" y="116"/>
                  </a:cubicBezTo>
                  <a:cubicBezTo>
                    <a:pt x="8" y="11"/>
                    <a:pt x="8" y="11"/>
                    <a:pt x="8" y="11"/>
                  </a:cubicBezTo>
                  <a:cubicBezTo>
                    <a:pt x="8" y="9"/>
                    <a:pt x="9" y="8"/>
                    <a:pt x="11" y="8"/>
                  </a:cubicBezTo>
                  <a:cubicBezTo>
                    <a:pt x="68" y="8"/>
                    <a:pt x="68" y="8"/>
                    <a:pt x="68" y="8"/>
                  </a:cubicBezTo>
                  <a:cubicBezTo>
                    <a:pt x="70" y="8"/>
                    <a:pt x="72" y="9"/>
                    <a:pt x="72" y="11"/>
                  </a:cubicBezTo>
                  <a:lnTo>
                    <a:pt x="72"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10"/>
            <p:cNvSpPr>
              <a:spLocks noEditPoints="1"/>
            </p:cNvSpPr>
            <p:nvPr/>
          </p:nvSpPr>
          <p:spPr bwMode="auto">
            <a:xfrm>
              <a:off x="9035312" y="1067154"/>
              <a:ext cx="125225" cy="218341"/>
            </a:xfrm>
            <a:custGeom>
              <a:avLst/>
              <a:gdLst>
                <a:gd name="T0" fmla="*/ 40 w 48"/>
                <a:gd name="T1" fmla="*/ 0 h 84"/>
                <a:gd name="T2" fmla="*/ 7 w 48"/>
                <a:gd name="T3" fmla="*/ 0 h 84"/>
                <a:gd name="T4" fmla="*/ 7 w 48"/>
                <a:gd name="T5" fmla="*/ 0 h 84"/>
                <a:gd name="T6" fmla="*/ 7 w 48"/>
                <a:gd name="T7" fmla="*/ 0 h 84"/>
                <a:gd name="T8" fmla="*/ 0 w 48"/>
                <a:gd name="T9" fmla="*/ 7 h 84"/>
                <a:gd name="T10" fmla="*/ 0 w 48"/>
                <a:gd name="T11" fmla="*/ 76 h 84"/>
                <a:gd name="T12" fmla="*/ 7 w 48"/>
                <a:gd name="T13" fmla="*/ 84 h 84"/>
                <a:gd name="T14" fmla="*/ 40 w 48"/>
                <a:gd name="T15" fmla="*/ 84 h 84"/>
                <a:gd name="T16" fmla="*/ 48 w 48"/>
                <a:gd name="T17" fmla="*/ 76 h 84"/>
                <a:gd name="T18" fmla="*/ 48 w 48"/>
                <a:gd name="T19" fmla="*/ 7 h 84"/>
                <a:gd name="T20" fmla="*/ 40 w 48"/>
                <a:gd name="T21" fmla="*/ 0 h 84"/>
                <a:gd name="T22" fmla="*/ 44 w 48"/>
                <a:gd name="T23" fmla="*/ 76 h 84"/>
                <a:gd name="T24" fmla="*/ 40 w 48"/>
                <a:gd name="T25" fmla="*/ 80 h 84"/>
                <a:gd name="T26" fmla="*/ 7 w 48"/>
                <a:gd name="T27" fmla="*/ 80 h 84"/>
                <a:gd name="T28" fmla="*/ 4 w 48"/>
                <a:gd name="T29" fmla="*/ 76 h 84"/>
                <a:gd name="T30" fmla="*/ 4 w 48"/>
                <a:gd name="T31" fmla="*/ 7 h 84"/>
                <a:gd name="T32" fmla="*/ 7 w 48"/>
                <a:gd name="T33" fmla="*/ 4 h 84"/>
                <a:gd name="T34" fmla="*/ 40 w 48"/>
                <a:gd name="T35" fmla="*/ 4 h 84"/>
                <a:gd name="T36" fmla="*/ 44 w 48"/>
                <a:gd name="T37" fmla="*/ 7 h 84"/>
                <a:gd name="T38" fmla="*/ 44 w 48"/>
                <a:gd name="T39"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84">
                  <a:moveTo>
                    <a:pt x="40" y="0"/>
                  </a:moveTo>
                  <a:cubicBezTo>
                    <a:pt x="7" y="0"/>
                    <a:pt x="7" y="0"/>
                    <a:pt x="7" y="0"/>
                  </a:cubicBezTo>
                  <a:cubicBezTo>
                    <a:pt x="7" y="0"/>
                    <a:pt x="7" y="0"/>
                    <a:pt x="7" y="0"/>
                  </a:cubicBezTo>
                  <a:cubicBezTo>
                    <a:pt x="7" y="0"/>
                    <a:pt x="7" y="0"/>
                    <a:pt x="7" y="0"/>
                  </a:cubicBezTo>
                  <a:cubicBezTo>
                    <a:pt x="3" y="0"/>
                    <a:pt x="0" y="3"/>
                    <a:pt x="0" y="7"/>
                  </a:cubicBezTo>
                  <a:cubicBezTo>
                    <a:pt x="0" y="76"/>
                    <a:pt x="0" y="76"/>
                    <a:pt x="0" y="76"/>
                  </a:cubicBezTo>
                  <a:cubicBezTo>
                    <a:pt x="0" y="80"/>
                    <a:pt x="3" y="84"/>
                    <a:pt x="7" y="84"/>
                  </a:cubicBezTo>
                  <a:cubicBezTo>
                    <a:pt x="40" y="84"/>
                    <a:pt x="40" y="84"/>
                    <a:pt x="40" y="84"/>
                  </a:cubicBezTo>
                  <a:cubicBezTo>
                    <a:pt x="44" y="84"/>
                    <a:pt x="48" y="80"/>
                    <a:pt x="48" y="76"/>
                  </a:cubicBezTo>
                  <a:cubicBezTo>
                    <a:pt x="48" y="7"/>
                    <a:pt x="48" y="7"/>
                    <a:pt x="48" y="7"/>
                  </a:cubicBezTo>
                  <a:cubicBezTo>
                    <a:pt x="48" y="3"/>
                    <a:pt x="44" y="0"/>
                    <a:pt x="40" y="0"/>
                  </a:cubicBezTo>
                  <a:close/>
                  <a:moveTo>
                    <a:pt x="44" y="76"/>
                  </a:moveTo>
                  <a:cubicBezTo>
                    <a:pt x="44" y="78"/>
                    <a:pt x="42" y="80"/>
                    <a:pt x="40" y="80"/>
                  </a:cubicBezTo>
                  <a:cubicBezTo>
                    <a:pt x="7" y="80"/>
                    <a:pt x="7" y="80"/>
                    <a:pt x="7" y="80"/>
                  </a:cubicBezTo>
                  <a:cubicBezTo>
                    <a:pt x="5" y="80"/>
                    <a:pt x="4" y="78"/>
                    <a:pt x="4" y="76"/>
                  </a:cubicBezTo>
                  <a:cubicBezTo>
                    <a:pt x="4" y="7"/>
                    <a:pt x="4" y="7"/>
                    <a:pt x="4" y="7"/>
                  </a:cubicBezTo>
                  <a:cubicBezTo>
                    <a:pt x="4" y="5"/>
                    <a:pt x="5" y="4"/>
                    <a:pt x="7" y="4"/>
                  </a:cubicBezTo>
                  <a:cubicBezTo>
                    <a:pt x="40" y="4"/>
                    <a:pt x="40" y="4"/>
                    <a:pt x="40" y="4"/>
                  </a:cubicBezTo>
                  <a:cubicBezTo>
                    <a:pt x="42" y="4"/>
                    <a:pt x="44" y="5"/>
                    <a:pt x="44" y="7"/>
                  </a:cubicBezTo>
                  <a:lnTo>
                    <a:pt x="44"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11"/>
            <p:cNvSpPr>
              <a:spLocks/>
            </p:cNvSpPr>
            <p:nvPr/>
          </p:nvSpPr>
          <p:spPr bwMode="auto">
            <a:xfrm>
              <a:off x="9077053" y="1046819"/>
              <a:ext cx="41742" cy="10703"/>
            </a:xfrm>
            <a:custGeom>
              <a:avLst/>
              <a:gdLst>
                <a:gd name="T0" fmla="*/ 2 w 16"/>
                <a:gd name="T1" fmla="*/ 4 h 4"/>
                <a:gd name="T2" fmla="*/ 14 w 16"/>
                <a:gd name="T3" fmla="*/ 4 h 4"/>
                <a:gd name="T4" fmla="*/ 16 w 16"/>
                <a:gd name="T5" fmla="*/ 2 h 4"/>
                <a:gd name="T6" fmla="*/ 14 w 16"/>
                <a:gd name="T7" fmla="*/ 0 h 4"/>
                <a:gd name="T8" fmla="*/ 2 w 16"/>
                <a:gd name="T9" fmla="*/ 0 h 4"/>
                <a:gd name="T10" fmla="*/ 0 w 16"/>
                <a:gd name="T11" fmla="*/ 2 h 4"/>
                <a:gd name="T12" fmla="*/ 2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2" y="4"/>
                  </a:moveTo>
                  <a:cubicBezTo>
                    <a:pt x="14" y="4"/>
                    <a:pt x="14" y="4"/>
                    <a:pt x="14" y="4"/>
                  </a:cubicBezTo>
                  <a:cubicBezTo>
                    <a:pt x="15" y="4"/>
                    <a:pt x="16" y="3"/>
                    <a:pt x="16" y="2"/>
                  </a:cubicBezTo>
                  <a:cubicBezTo>
                    <a:pt x="16" y="1"/>
                    <a:pt x="15" y="0"/>
                    <a:pt x="1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Oval 12"/>
            <p:cNvSpPr>
              <a:spLocks noChangeArrowheads="1"/>
            </p:cNvSpPr>
            <p:nvPr/>
          </p:nvSpPr>
          <p:spPr bwMode="auto">
            <a:xfrm>
              <a:off x="9087756" y="1295128"/>
              <a:ext cx="20336" cy="21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5" name="Group 54"/>
          <p:cNvGrpSpPr/>
          <p:nvPr/>
        </p:nvGrpSpPr>
        <p:grpSpPr>
          <a:xfrm>
            <a:off x="8494657" y="5435655"/>
            <a:ext cx="369653" cy="285640"/>
            <a:chOff x="9945687" y="1014413"/>
            <a:chExt cx="454026" cy="350837"/>
          </a:xfrm>
          <a:solidFill>
            <a:schemeClr val="bg1"/>
          </a:solidFill>
        </p:grpSpPr>
        <p:sp>
          <p:nvSpPr>
            <p:cNvPr id="56" name="Freeform 24"/>
            <p:cNvSpPr>
              <a:spLocks/>
            </p:cNvSpPr>
            <p:nvPr/>
          </p:nvSpPr>
          <p:spPr bwMode="auto">
            <a:xfrm>
              <a:off x="9945687" y="1065213"/>
              <a:ext cx="431800" cy="300037"/>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5"/>
            <p:cNvSpPr>
              <a:spLocks/>
            </p:cNvSpPr>
            <p:nvPr/>
          </p:nvSpPr>
          <p:spPr bwMode="auto">
            <a:xfrm>
              <a:off x="10080625" y="1014413"/>
              <a:ext cx="319088" cy="2889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8" name="Group 57"/>
          <p:cNvGrpSpPr/>
          <p:nvPr/>
        </p:nvGrpSpPr>
        <p:grpSpPr>
          <a:xfrm>
            <a:off x="2835511" y="5496695"/>
            <a:ext cx="322318" cy="425625"/>
            <a:chOff x="10275888" y="1001713"/>
            <a:chExt cx="371475" cy="490537"/>
          </a:xfrm>
          <a:solidFill>
            <a:schemeClr val="bg1"/>
          </a:solidFill>
        </p:grpSpPr>
        <p:sp>
          <p:nvSpPr>
            <p:cNvPr id="59" name="Freeform 13"/>
            <p:cNvSpPr>
              <a:spLocks/>
            </p:cNvSpPr>
            <p:nvPr/>
          </p:nvSpPr>
          <p:spPr bwMode="auto">
            <a:xfrm>
              <a:off x="10337800" y="1338263"/>
              <a:ext cx="247650" cy="15875"/>
            </a:xfrm>
            <a:custGeom>
              <a:avLst/>
              <a:gdLst>
                <a:gd name="T0" fmla="*/ 2 w 64"/>
                <a:gd name="T1" fmla="*/ 0 h 4"/>
                <a:gd name="T2" fmla="*/ 0 w 64"/>
                <a:gd name="T3" fmla="*/ 2 h 4"/>
                <a:gd name="T4" fmla="*/ 2 w 64"/>
                <a:gd name="T5" fmla="*/ 4 h 4"/>
                <a:gd name="T6" fmla="*/ 62 w 64"/>
                <a:gd name="T7" fmla="*/ 4 h 4"/>
                <a:gd name="T8" fmla="*/ 64 w 64"/>
                <a:gd name="T9" fmla="*/ 2 h 4"/>
                <a:gd name="T10" fmla="*/ 62 w 64"/>
                <a:gd name="T11" fmla="*/ 0 h 4"/>
                <a:gd name="T12" fmla="*/ 2 w 6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64" h="4">
                  <a:moveTo>
                    <a:pt x="2" y="0"/>
                  </a:moveTo>
                  <a:cubicBezTo>
                    <a:pt x="1" y="0"/>
                    <a:pt x="0" y="1"/>
                    <a:pt x="0" y="2"/>
                  </a:cubicBezTo>
                  <a:cubicBezTo>
                    <a:pt x="0" y="3"/>
                    <a:pt x="1" y="4"/>
                    <a:pt x="2" y="4"/>
                  </a:cubicBezTo>
                  <a:cubicBezTo>
                    <a:pt x="62" y="4"/>
                    <a:pt x="62" y="4"/>
                    <a:pt x="62" y="4"/>
                  </a:cubicBezTo>
                  <a:cubicBezTo>
                    <a:pt x="64" y="4"/>
                    <a:pt x="64" y="3"/>
                    <a:pt x="64" y="2"/>
                  </a:cubicBezTo>
                  <a:cubicBezTo>
                    <a:pt x="64" y="1"/>
                    <a:pt x="64" y="0"/>
                    <a:pt x="62" y="0"/>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14"/>
            <p:cNvSpPr>
              <a:spLocks/>
            </p:cNvSpPr>
            <p:nvPr/>
          </p:nvSpPr>
          <p:spPr bwMode="auto">
            <a:xfrm>
              <a:off x="10337800" y="1384300"/>
              <a:ext cx="247650" cy="15875"/>
            </a:xfrm>
            <a:custGeom>
              <a:avLst/>
              <a:gdLst>
                <a:gd name="T0" fmla="*/ 62 w 64"/>
                <a:gd name="T1" fmla="*/ 0 h 4"/>
                <a:gd name="T2" fmla="*/ 2 w 64"/>
                <a:gd name="T3" fmla="*/ 0 h 4"/>
                <a:gd name="T4" fmla="*/ 0 w 64"/>
                <a:gd name="T5" fmla="*/ 2 h 4"/>
                <a:gd name="T6" fmla="*/ 2 w 64"/>
                <a:gd name="T7" fmla="*/ 4 h 4"/>
                <a:gd name="T8" fmla="*/ 62 w 64"/>
                <a:gd name="T9" fmla="*/ 4 h 4"/>
                <a:gd name="T10" fmla="*/ 64 w 64"/>
                <a:gd name="T11" fmla="*/ 2 h 4"/>
                <a:gd name="T12" fmla="*/ 62 w 6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64" h="4">
                  <a:moveTo>
                    <a:pt x="62" y="0"/>
                  </a:moveTo>
                  <a:cubicBezTo>
                    <a:pt x="2" y="0"/>
                    <a:pt x="2" y="0"/>
                    <a:pt x="2" y="0"/>
                  </a:cubicBezTo>
                  <a:cubicBezTo>
                    <a:pt x="1" y="0"/>
                    <a:pt x="0" y="1"/>
                    <a:pt x="0" y="2"/>
                  </a:cubicBezTo>
                  <a:cubicBezTo>
                    <a:pt x="0" y="3"/>
                    <a:pt x="1" y="4"/>
                    <a:pt x="2" y="4"/>
                  </a:cubicBezTo>
                  <a:cubicBezTo>
                    <a:pt x="62" y="4"/>
                    <a:pt x="62" y="4"/>
                    <a:pt x="62" y="4"/>
                  </a:cubicBezTo>
                  <a:cubicBezTo>
                    <a:pt x="64" y="4"/>
                    <a:pt x="64" y="3"/>
                    <a:pt x="64" y="2"/>
                  </a:cubicBezTo>
                  <a:cubicBezTo>
                    <a:pt x="64" y="1"/>
                    <a:pt x="64"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15"/>
            <p:cNvSpPr>
              <a:spLocks noEditPoints="1"/>
            </p:cNvSpPr>
            <p:nvPr/>
          </p:nvSpPr>
          <p:spPr bwMode="auto">
            <a:xfrm>
              <a:off x="10275888" y="1001713"/>
              <a:ext cx="371475" cy="490537"/>
            </a:xfrm>
            <a:custGeom>
              <a:avLst/>
              <a:gdLst>
                <a:gd name="T0" fmla="*/ 74 w 96"/>
                <a:gd name="T1" fmla="*/ 2 h 128"/>
                <a:gd name="T2" fmla="*/ 68 w 96"/>
                <a:gd name="T3" fmla="*/ 0 h 128"/>
                <a:gd name="T4" fmla="*/ 12 w 96"/>
                <a:gd name="T5" fmla="*/ 0 h 128"/>
                <a:gd name="T6" fmla="*/ 0 w 96"/>
                <a:gd name="T7" fmla="*/ 12 h 128"/>
                <a:gd name="T8" fmla="*/ 0 w 96"/>
                <a:gd name="T9" fmla="*/ 116 h 128"/>
                <a:gd name="T10" fmla="*/ 12 w 96"/>
                <a:gd name="T11" fmla="*/ 128 h 128"/>
                <a:gd name="T12" fmla="*/ 84 w 96"/>
                <a:gd name="T13" fmla="*/ 128 h 128"/>
                <a:gd name="T14" fmla="*/ 96 w 96"/>
                <a:gd name="T15" fmla="*/ 116 h 128"/>
                <a:gd name="T16" fmla="*/ 96 w 96"/>
                <a:gd name="T17" fmla="*/ 32 h 128"/>
                <a:gd name="T18" fmla="*/ 74 w 96"/>
                <a:gd name="T19" fmla="*/ 2 h 128"/>
                <a:gd name="T20" fmla="*/ 72 w 96"/>
                <a:gd name="T21" fmla="*/ 12 h 128"/>
                <a:gd name="T22" fmla="*/ 85 w 96"/>
                <a:gd name="T23" fmla="*/ 28 h 128"/>
                <a:gd name="T24" fmla="*/ 72 w 96"/>
                <a:gd name="T25" fmla="*/ 28 h 128"/>
                <a:gd name="T26" fmla="*/ 72 w 96"/>
                <a:gd name="T27" fmla="*/ 12 h 128"/>
                <a:gd name="T28" fmla="*/ 88 w 96"/>
                <a:gd name="T29" fmla="*/ 116 h 128"/>
                <a:gd name="T30" fmla="*/ 84 w 96"/>
                <a:gd name="T31" fmla="*/ 120 h 128"/>
                <a:gd name="T32" fmla="*/ 12 w 96"/>
                <a:gd name="T33" fmla="*/ 120 h 128"/>
                <a:gd name="T34" fmla="*/ 8 w 96"/>
                <a:gd name="T35" fmla="*/ 116 h 128"/>
                <a:gd name="T36" fmla="*/ 8 w 96"/>
                <a:gd name="T37" fmla="*/ 12 h 128"/>
                <a:gd name="T38" fmla="*/ 12 w 96"/>
                <a:gd name="T39" fmla="*/ 8 h 128"/>
                <a:gd name="T40" fmla="*/ 64 w 96"/>
                <a:gd name="T41" fmla="*/ 8 h 128"/>
                <a:gd name="T42" fmla="*/ 64 w 96"/>
                <a:gd name="T43" fmla="*/ 36 h 128"/>
                <a:gd name="T44" fmla="*/ 88 w 96"/>
                <a:gd name="T45" fmla="*/ 36 h 128"/>
                <a:gd name="T46" fmla="*/ 88 w 96"/>
                <a:gd name="T47" fmla="*/ 11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6" h="128">
                  <a:moveTo>
                    <a:pt x="74" y="2"/>
                  </a:moveTo>
                  <a:cubicBezTo>
                    <a:pt x="72" y="1"/>
                    <a:pt x="70" y="0"/>
                    <a:pt x="68" y="0"/>
                  </a:cubicBezTo>
                  <a:cubicBezTo>
                    <a:pt x="12" y="0"/>
                    <a:pt x="12" y="0"/>
                    <a:pt x="12" y="0"/>
                  </a:cubicBezTo>
                  <a:cubicBezTo>
                    <a:pt x="5" y="0"/>
                    <a:pt x="0" y="5"/>
                    <a:pt x="0" y="12"/>
                  </a:cubicBezTo>
                  <a:cubicBezTo>
                    <a:pt x="0" y="116"/>
                    <a:pt x="0" y="116"/>
                    <a:pt x="0" y="116"/>
                  </a:cubicBezTo>
                  <a:cubicBezTo>
                    <a:pt x="0" y="122"/>
                    <a:pt x="5" y="128"/>
                    <a:pt x="12" y="128"/>
                  </a:cubicBezTo>
                  <a:cubicBezTo>
                    <a:pt x="84" y="128"/>
                    <a:pt x="84" y="128"/>
                    <a:pt x="84" y="128"/>
                  </a:cubicBezTo>
                  <a:cubicBezTo>
                    <a:pt x="90" y="128"/>
                    <a:pt x="96" y="122"/>
                    <a:pt x="96" y="116"/>
                  </a:cubicBezTo>
                  <a:cubicBezTo>
                    <a:pt x="96" y="32"/>
                    <a:pt x="96" y="32"/>
                    <a:pt x="96" y="32"/>
                  </a:cubicBezTo>
                  <a:cubicBezTo>
                    <a:pt x="96" y="28"/>
                    <a:pt x="96" y="26"/>
                    <a:pt x="74" y="2"/>
                  </a:cubicBezTo>
                  <a:close/>
                  <a:moveTo>
                    <a:pt x="72" y="12"/>
                  </a:moveTo>
                  <a:cubicBezTo>
                    <a:pt x="76" y="17"/>
                    <a:pt x="82" y="23"/>
                    <a:pt x="85" y="28"/>
                  </a:cubicBezTo>
                  <a:cubicBezTo>
                    <a:pt x="72" y="28"/>
                    <a:pt x="72" y="28"/>
                    <a:pt x="72" y="28"/>
                  </a:cubicBezTo>
                  <a:lnTo>
                    <a:pt x="72" y="12"/>
                  </a:lnTo>
                  <a:close/>
                  <a:moveTo>
                    <a:pt x="88" y="116"/>
                  </a:moveTo>
                  <a:cubicBezTo>
                    <a:pt x="88" y="118"/>
                    <a:pt x="86" y="120"/>
                    <a:pt x="84" y="120"/>
                  </a:cubicBezTo>
                  <a:cubicBezTo>
                    <a:pt x="12" y="120"/>
                    <a:pt x="12" y="120"/>
                    <a:pt x="12" y="120"/>
                  </a:cubicBezTo>
                  <a:cubicBezTo>
                    <a:pt x="10" y="120"/>
                    <a:pt x="8" y="118"/>
                    <a:pt x="8" y="116"/>
                  </a:cubicBezTo>
                  <a:cubicBezTo>
                    <a:pt x="8" y="12"/>
                    <a:pt x="8" y="12"/>
                    <a:pt x="8" y="12"/>
                  </a:cubicBezTo>
                  <a:cubicBezTo>
                    <a:pt x="8" y="9"/>
                    <a:pt x="10" y="8"/>
                    <a:pt x="12" y="8"/>
                  </a:cubicBezTo>
                  <a:cubicBezTo>
                    <a:pt x="64" y="8"/>
                    <a:pt x="64" y="8"/>
                    <a:pt x="64" y="8"/>
                  </a:cubicBezTo>
                  <a:cubicBezTo>
                    <a:pt x="64" y="36"/>
                    <a:pt x="64" y="36"/>
                    <a:pt x="64" y="36"/>
                  </a:cubicBezTo>
                  <a:cubicBezTo>
                    <a:pt x="88" y="36"/>
                    <a:pt x="88" y="36"/>
                    <a:pt x="88" y="36"/>
                  </a:cubicBezTo>
                  <a:lnTo>
                    <a:pt x="88"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16"/>
            <p:cNvSpPr>
              <a:spLocks/>
            </p:cNvSpPr>
            <p:nvPr/>
          </p:nvSpPr>
          <p:spPr bwMode="auto">
            <a:xfrm>
              <a:off x="10337800" y="1077913"/>
              <a:ext cx="155575" cy="31750"/>
            </a:xfrm>
            <a:custGeom>
              <a:avLst/>
              <a:gdLst>
                <a:gd name="T0" fmla="*/ 4 w 40"/>
                <a:gd name="T1" fmla="*/ 8 h 8"/>
                <a:gd name="T2" fmla="*/ 36 w 40"/>
                <a:gd name="T3" fmla="*/ 8 h 8"/>
                <a:gd name="T4" fmla="*/ 40 w 40"/>
                <a:gd name="T5" fmla="*/ 4 h 8"/>
                <a:gd name="T6" fmla="*/ 36 w 40"/>
                <a:gd name="T7" fmla="*/ 0 h 8"/>
                <a:gd name="T8" fmla="*/ 4 w 40"/>
                <a:gd name="T9" fmla="*/ 0 h 8"/>
                <a:gd name="T10" fmla="*/ 0 w 40"/>
                <a:gd name="T11" fmla="*/ 4 h 8"/>
                <a:gd name="T12" fmla="*/ 4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4" y="8"/>
                  </a:moveTo>
                  <a:cubicBezTo>
                    <a:pt x="36" y="8"/>
                    <a:pt x="36" y="8"/>
                    <a:pt x="36" y="8"/>
                  </a:cubicBezTo>
                  <a:cubicBezTo>
                    <a:pt x="38" y="8"/>
                    <a:pt x="40" y="6"/>
                    <a:pt x="40" y="4"/>
                  </a:cubicBezTo>
                  <a:cubicBezTo>
                    <a:pt x="40" y="1"/>
                    <a:pt x="38" y="0"/>
                    <a:pt x="36" y="0"/>
                  </a:cubicBezTo>
                  <a:cubicBezTo>
                    <a:pt x="4" y="0"/>
                    <a:pt x="4" y="0"/>
                    <a:pt x="4" y="0"/>
                  </a:cubicBezTo>
                  <a:cubicBezTo>
                    <a:pt x="2" y="0"/>
                    <a:pt x="0" y="1"/>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17"/>
            <p:cNvSpPr>
              <a:spLocks/>
            </p:cNvSpPr>
            <p:nvPr/>
          </p:nvSpPr>
          <p:spPr bwMode="auto">
            <a:xfrm>
              <a:off x="10337800" y="1154113"/>
              <a:ext cx="155575" cy="15875"/>
            </a:xfrm>
            <a:custGeom>
              <a:avLst/>
              <a:gdLst>
                <a:gd name="T0" fmla="*/ 2 w 40"/>
                <a:gd name="T1" fmla="*/ 4 h 4"/>
                <a:gd name="T2" fmla="*/ 38 w 40"/>
                <a:gd name="T3" fmla="*/ 4 h 4"/>
                <a:gd name="T4" fmla="*/ 40 w 40"/>
                <a:gd name="T5" fmla="*/ 2 h 4"/>
                <a:gd name="T6" fmla="*/ 38 w 40"/>
                <a:gd name="T7" fmla="*/ 0 h 4"/>
                <a:gd name="T8" fmla="*/ 2 w 40"/>
                <a:gd name="T9" fmla="*/ 0 h 4"/>
                <a:gd name="T10" fmla="*/ 0 w 40"/>
                <a:gd name="T11" fmla="*/ 2 h 4"/>
                <a:gd name="T12" fmla="*/ 2 w 40"/>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0" h="4">
                  <a:moveTo>
                    <a:pt x="2" y="4"/>
                  </a:moveTo>
                  <a:cubicBezTo>
                    <a:pt x="38" y="4"/>
                    <a:pt x="38" y="4"/>
                    <a:pt x="38" y="4"/>
                  </a:cubicBezTo>
                  <a:cubicBezTo>
                    <a:pt x="39" y="4"/>
                    <a:pt x="40" y="3"/>
                    <a:pt x="40" y="2"/>
                  </a:cubicBezTo>
                  <a:cubicBezTo>
                    <a:pt x="40" y="1"/>
                    <a:pt x="39" y="0"/>
                    <a:pt x="38"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8"/>
            <p:cNvSpPr>
              <a:spLocks/>
            </p:cNvSpPr>
            <p:nvPr/>
          </p:nvSpPr>
          <p:spPr bwMode="auto">
            <a:xfrm>
              <a:off x="10337800" y="1200150"/>
              <a:ext cx="247650" cy="15875"/>
            </a:xfrm>
            <a:custGeom>
              <a:avLst/>
              <a:gdLst>
                <a:gd name="T0" fmla="*/ 0 w 64"/>
                <a:gd name="T1" fmla="*/ 2 h 4"/>
                <a:gd name="T2" fmla="*/ 2 w 64"/>
                <a:gd name="T3" fmla="*/ 4 h 4"/>
                <a:gd name="T4" fmla="*/ 62 w 64"/>
                <a:gd name="T5" fmla="*/ 4 h 4"/>
                <a:gd name="T6" fmla="*/ 64 w 64"/>
                <a:gd name="T7" fmla="*/ 2 h 4"/>
                <a:gd name="T8" fmla="*/ 62 w 64"/>
                <a:gd name="T9" fmla="*/ 0 h 4"/>
                <a:gd name="T10" fmla="*/ 2 w 64"/>
                <a:gd name="T11" fmla="*/ 0 h 4"/>
                <a:gd name="T12" fmla="*/ 0 w 6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64" h="4">
                  <a:moveTo>
                    <a:pt x="0" y="2"/>
                  </a:moveTo>
                  <a:cubicBezTo>
                    <a:pt x="0" y="3"/>
                    <a:pt x="1" y="4"/>
                    <a:pt x="2" y="4"/>
                  </a:cubicBezTo>
                  <a:cubicBezTo>
                    <a:pt x="62" y="4"/>
                    <a:pt x="62" y="4"/>
                    <a:pt x="62" y="4"/>
                  </a:cubicBezTo>
                  <a:cubicBezTo>
                    <a:pt x="63" y="4"/>
                    <a:pt x="64" y="3"/>
                    <a:pt x="64" y="2"/>
                  </a:cubicBezTo>
                  <a:cubicBezTo>
                    <a:pt x="64" y="1"/>
                    <a:pt x="63" y="0"/>
                    <a:pt x="62" y="0"/>
                  </a:cubicBezTo>
                  <a:cubicBezTo>
                    <a:pt x="2" y="0"/>
                    <a:pt x="2" y="0"/>
                    <a:pt x="2" y="0"/>
                  </a:cubicBezTo>
                  <a:cubicBezTo>
                    <a:pt x="1"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19"/>
            <p:cNvSpPr>
              <a:spLocks/>
            </p:cNvSpPr>
            <p:nvPr/>
          </p:nvSpPr>
          <p:spPr bwMode="auto">
            <a:xfrm>
              <a:off x="10337800" y="1292225"/>
              <a:ext cx="247650" cy="15875"/>
            </a:xfrm>
            <a:custGeom>
              <a:avLst/>
              <a:gdLst>
                <a:gd name="T0" fmla="*/ 62 w 64"/>
                <a:gd name="T1" fmla="*/ 4 h 4"/>
                <a:gd name="T2" fmla="*/ 64 w 64"/>
                <a:gd name="T3" fmla="*/ 2 h 4"/>
                <a:gd name="T4" fmla="*/ 62 w 64"/>
                <a:gd name="T5" fmla="*/ 0 h 4"/>
                <a:gd name="T6" fmla="*/ 2 w 64"/>
                <a:gd name="T7" fmla="*/ 0 h 4"/>
                <a:gd name="T8" fmla="*/ 0 w 64"/>
                <a:gd name="T9" fmla="*/ 2 h 4"/>
                <a:gd name="T10" fmla="*/ 2 w 64"/>
                <a:gd name="T11" fmla="*/ 4 h 4"/>
                <a:gd name="T12" fmla="*/ 62 w 6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64" h="4">
                  <a:moveTo>
                    <a:pt x="62" y="4"/>
                  </a:moveTo>
                  <a:cubicBezTo>
                    <a:pt x="63" y="4"/>
                    <a:pt x="64" y="3"/>
                    <a:pt x="64" y="2"/>
                  </a:cubicBezTo>
                  <a:cubicBezTo>
                    <a:pt x="64" y="1"/>
                    <a:pt x="63" y="0"/>
                    <a:pt x="62" y="0"/>
                  </a:cubicBezTo>
                  <a:cubicBezTo>
                    <a:pt x="2" y="0"/>
                    <a:pt x="2" y="0"/>
                    <a:pt x="2" y="0"/>
                  </a:cubicBezTo>
                  <a:cubicBezTo>
                    <a:pt x="1" y="0"/>
                    <a:pt x="0" y="1"/>
                    <a:pt x="0" y="2"/>
                  </a:cubicBezTo>
                  <a:cubicBezTo>
                    <a:pt x="0" y="3"/>
                    <a:pt x="1" y="4"/>
                    <a:pt x="2" y="4"/>
                  </a:cubicBezTo>
                  <a:lnTo>
                    <a:pt x="6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20"/>
            <p:cNvSpPr>
              <a:spLocks/>
            </p:cNvSpPr>
            <p:nvPr/>
          </p:nvSpPr>
          <p:spPr bwMode="auto">
            <a:xfrm>
              <a:off x="10337800" y="1246188"/>
              <a:ext cx="233363" cy="15875"/>
            </a:xfrm>
            <a:custGeom>
              <a:avLst/>
              <a:gdLst>
                <a:gd name="T0" fmla="*/ 2 w 60"/>
                <a:gd name="T1" fmla="*/ 4 h 4"/>
                <a:gd name="T2" fmla="*/ 58 w 60"/>
                <a:gd name="T3" fmla="*/ 4 h 4"/>
                <a:gd name="T4" fmla="*/ 60 w 60"/>
                <a:gd name="T5" fmla="*/ 2 h 4"/>
                <a:gd name="T6" fmla="*/ 58 w 60"/>
                <a:gd name="T7" fmla="*/ 0 h 4"/>
                <a:gd name="T8" fmla="*/ 2 w 60"/>
                <a:gd name="T9" fmla="*/ 0 h 4"/>
                <a:gd name="T10" fmla="*/ 0 w 60"/>
                <a:gd name="T11" fmla="*/ 2 h 4"/>
                <a:gd name="T12" fmla="*/ 2 w 60"/>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60" h="4">
                  <a:moveTo>
                    <a:pt x="2" y="4"/>
                  </a:moveTo>
                  <a:cubicBezTo>
                    <a:pt x="58" y="4"/>
                    <a:pt x="58" y="4"/>
                    <a:pt x="58" y="4"/>
                  </a:cubicBezTo>
                  <a:cubicBezTo>
                    <a:pt x="59" y="4"/>
                    <a:pt x="60" y="3"/>
                    <a:pt x="60" y="2"/>
                  </a:cubicBezTo>
                  <a:cubicBezTo>
                    <a:pt x="60" y="1"/>
                    <a:pt x="59" y="0"/>
                    <a:pt x="58"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7" name="Group 66"/>
          <p:cNvGrpSpPr/>
          <p:nvPr/>
        </p:nvGrpSpPr>
        <p:grpSpPr>
          <a:xfrm>
            <a:off x="2786036" y="3821855"/>
            <a:ext cx="421268" cy="419909"/>
            <a:chOff x="8758238" y="276225"/>
            <a:chExt cx="492125" cy="490538"/>
          </a:xfrm>
          <a:solidFill>
            <a:schemeClr val="bg1"/>
          </a:solidFill>
        </p:grpSpPr>
        <p:sp>
          <p:nvSpPr>
            <p:cNvPr id="68" name="Freeform 5"/>
            <p:cNvSpPr>
              <a:spLocks noEditPoints="1"/>
            </p:cNvSpPr>
            <p:nvPr/>
          </p:nvSpPr>
          <p:spPr bwMode="auto">
            <a:xfrm>
              <a:off x="8758238" y="276225"/>
              <a:ext cx="492125"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
            <p:cNvSpPr>
              <a:spLocks/>
            </p:cNvSpPr>
            <p:nvPr/>
          </p:nvSpPr>
          <p:spPr bwMode="auto">
            <a:xfrm>
              <a:off x="9050338" y="460375"/>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7"/>
            <p:cNvSpPr>
              <a:spLocks/>
            </p:cNvSpPr>
            <p:nvPr/>
          </p:nvSpPr>
          <p:spPr bwMode="auto">
            <a:xfrm>
              <a:off x="9050338" y="414338"/>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8"/>
            <p:cNvSpPr>
              <a:spLocks/>
            </p:cNvSpPr>
            <p:nvPr/>
          </p:nvSpPr>
          <p:spPr bwMode="auto">
            <a:xfrm>
              <a:off x="9050338" y="368300"/>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9"/>
            <p:cNvSpPr>
              <a:spLocks/>
            </p:cNvSpPr>
            <p:nvPr/>
          </p:nvSpPr>
          <p:spPr bwMode="auto">
            <a:xfrm>
              <a:off x="8880476" y="690563"/>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10"/>
            <p:cNvSpPr>
              <a:spLocks/>
            </p:cNvSpPr>
            <p:nvPr/>
          </p:nvSpPr>
          <p:spPr bwMode="auto">
            <a:xfrm>
              <a:off x="8880476" y="644525"/>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11"/>
            <p:cNvSpPr>
              <a:spLocks/>
            </p:cNvSpPr>
            <p:nvPr/>
          </p:nvSpPr>
          <p:spPr bwMode="auto">
            <a:xfrm>
              <a:off x="8880476" y="598488"/>
              <a:ext cx="138113" cy="15875"/>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12"/>
            <p:cNvSpPr>
              <a:spLocks/>
            </p:cNvSpPr>
            <p:nvPr/>
          </p:nvSpPr>
          <p:spPr bwMode="auto">
            <a:xfrm>
              <a:off x="9050338" y="690563"/>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13"/>
            <p:cNvSpPr>
              <a:spLocks/>
            </p:cNvSpPr>
            <p:nvPr/>
          </p:nvSpPr>
          <p:spPr bwMode="auto">
            <a:xfrm>
              <a:off x="9050338" y="644525"/>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14"/>
            <p:cNvSpPr>
              <a:spLocks/>
            </p:cNvSpPr>
            <p:nvPr/>
          </p:nvSpPr>
          <p:spPr bwMode="auto">
            <a:xfrm>
              <a:off x="9050338" y="598488"/>
              <a:ext cx="138113" cy="15875"/>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15"/>
            <p:cNvSpPr>
              <a:spLocks/>
            </p:cNvSpPr>
            <p:nvPr/>
          </p:nvSpPr>
          <p:spPr bwMode="auto">
            <a:xfrm>
              <a:off x="8880476" y="506413"/>
              <a:ext cx="307975" cy="15875"/>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16"/>
            <p:cNvSpPr>
              <a:spLocks/>
            </p:cNvSpPr>
            <p:nvPr/>
          </p:nvSpPr>
          <p:spPr bwMode="auto">
            <a:xfrm>
              <a:off x="8880476" y="552450"/>
              <a:ext cx="307975" cy="15875"/>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17"/>
            <p:cNvSpPr>
              <a:spLocks noEditPoints="1"/>
            </p:cNvSpPr>
            <p:nvPr/>
          </p:nvSpPr>
          <p:spPr bwMode="auto">
            <a:xfrm>
              <a:off x="8880476" y="338138"/>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1" name="Freeform 13"/>
          <p:cNvSpPr>
            <a:spLocks noEditPoints="1"/>
          </p:cNvSpPr>
          <p:nvPr/>
        </p:nvSpPr>
        <p:spPr bwMode="auto">
          <a:xfrm>
            <a:off x="2784217" y="2212952"/>
            <a:ext cx="424906" cy="424906"/>
          </a:xfrm>
          <a:custGeom>
            <a:avLst/>
            <a:gdLst>
              <a:gd name="T0" fmla="*/ 1372 w 1472"/>
              <a:gd name="T1" fmla="*/ 261 h 1472"/>
              <a:gd name="T2" fmla="*/ 1332 w 1472"/>
              <a:gd name="T3" fmla="*/ 4 h 1472"/>
              <a:gd name="T4" fmla="*/ 694 w 1472"/>
              <a:gd name="T5" fmla="*/ 112 h 1472"/>
              <a:gd name="T6" fmla="*/ 432 w 1472"/>
              <a:gd name="T7" fmla="*/ 132 h 1472"/>
              <a:gd name="T8" fmla="*/ 169 w 1472"/>
              <a:gd name="T9" fmla="*/ 437 h 1472"/>
              <a:gd name="T10" fmla="*/ 0 w 1472"/>
              <a:gd name="T11" fmla="*/ 564 h 1472"/>
              <a:gd name="T12" fmla="*/ 100 w 1472"/>
              <a:gd name="T13" fmla="*/ 1210 h 1472"/>
              <a:gd name="T14" fmla="*/ 140 w 1472"/>
              <a:gd name="T15" fmla="*/ 1468 h 1472"/>
              <a:gd name="T16" fmla="*/ 777 w 1472"/>
              <a:gd name="T17" fmla="*/ 1380 h 1472"/>
              <a:gd name="T18" fmla="*/ 908 w 1472"/>
              <a:gd name="T19" fmla="*/ 1472 h 1472"/>
              <a:gd name="T20" fmla="*/ 1016 w 1472"/>
              <a:gd name="T21" fmla="*/ 1265 h 1472"/>
              <a:gd name="T22" fmla="*/ 1340 w 1472"/>
              <a:gd name="T23" fmla="*/ 1040 h 1472"/>
              <a:gd name="T24" fmla="*/ 1372 w 1472"/>
              <a:gd name="T25" fmla="*/ 780 h 1472"/>
              <a:gd name="T26" fmla="*/ 1208 w 1472"/>
              <a:gd name="T27" fmla="*/ 915 h 1472"/>
              <a:gd name="T28" fmla="*/ 1213 w 1472"/>
              <a:gd name="T29" fmla="*/ 942 h 1472"/>
              <a:gd name="T30" fmla="*/ 965 w 1472"/>
              <a:gd name="T31" fmla="*/ 1221 h 1472"/>
              <a:gd name="T32" fmla="*/ 944 w 1472"/>
              <a:gd name="T33" fmla="*/ 692 h 1472"/>
              <a:gd name="T34" fmla="*/ 1004 w 1472"/>
              <a:gd name="T35" fmla="*/ 486 h 1472"/>
              <a:gd name="T36" fmla="*/ 1288 w 1472"/>
              <a:gd name="T37" fmla="*/ 260 h 1472"/>
              <a:gd name="T38" fmla="*/ 1208 w 1472"/>
              <a:gd name="T39" fmla="*/ 908 h 1472"/>
              <a:gd name="T40" fmla="*/ 564 w 1472"/>
              <a:gd name="T41" fmla="*/ 264 h 1472"/>
              <a:gd name="T42" fmla="*/ 693 w 1472"/>
              <a:gd name="T43" fmla="*/ 172 h 1472"/>
              <a:gd name="T44" fmla="*/ 1214 w 1472"/>
              <a:gd name="T45" fmla="*/ 195 h 1472"/>
              <a:gd name="T46" fmla="*/ 900 w 1472"/>
              <a:gd name="T47" fmla="*/ 436 h 1472"/>
              <a:gd name="T48" fmla="*/ 262 w 1472"/>
              <a:gd name="T49" fmla="*/ 540 h 1472"/>
              <a:gd name="T50" fmla="*/ 478 w 1472"/>
              <a:gd name="T51" fmla="*/ 231 h 1472"/>
              <a:gd name="T52" fmla="*/ 180 w 1472"/>
              <a:gd name="T53" fmla="*/ 1210 h 1472"/>
              <a:gd name="T54" fmla="*/ 256 w 1472"/>
              <a:gd name="T55" fmla="*/ 607 h 1472"/>
              <a:gd name="T56" fmla="*/ 608 w 1472"/>
              <a:gd name="T57" fmla="*/ 608 h 1472"/>
              <a:gd name="T58" fmla="*/ 852 w 1472"/>
              <a:gd name="T59" fmla="*/ 691 h 1472"/>
              <a:gd name="T60" fmla="*/ 794 w 1472"/>
              <a:gd name="T61" fmla="*/ 1274 h 1472"/>
              <a:gd name="T62" fmla="*/ 269 w 1472"/>
              <a:gd name="T63" fmla="*/ 1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2" h="1472">
                <a:moveTo>
                  <a:pt x="1372" y="780"/>
                </a:moveTo>
                <a:cubicBezTo>
                  <a:pt x="1372" y="261"/>
                  <a:pt x="1372" y="261"/>
                  <a:pt x="1372" y="261"/>
                </a:cubicBezTo>
                <a:cubicBezTo>
                  <a:pt x="1425" y="244"/>
                  <a:pt x="1464" y="195"/>
                  <a:pt x="1464" y="136"/>
                </a:cubicBezTo>
                <a:cubicBezTo>
                  <a:pt x="1464" y="63"/>
                  <a:pt x="1405" y="4"/>
                  <a:pt x="1332" y="4"/>
                </a:cubicBezTo>
                <a:cubicBezTo>
                  <a:pt x="1267" y="4"/>
                  <a:pt x="1213" y="51"/>
                  <a:pt x="1202" y="112"/>
                </a:cubicBezTo>
                <a:cubicBezTo>
                  <a:pt x="694" y="112"/>
                  <a:pt x="694" y="112"/>
                  <a:pt x="694" y="112"/>
                </a:cubicBezTo>
                <a:cubicBezTo>
                  <a:pt x="685" y="49"/>
                  <a:pt x="630" y="0"/>
                  <a:pt x="564" y="0"/>
                </a:cubicBezTo>
                <a:cubicBezTo>
                  <a:pt x="491" y="0"/>
                  <a:pt x="432" y="59"/>
                  <a:pt x="432" y="132"/>
                </a:cubicBezTo>
                <a:cubicBezTo>
                  <a:pt x="432" y="148"/>
                  <a:pt x="435" y="163"/>
                  <a:pt x="440" y="177"/>
                </a:cubicBezTo>
                <a:cubicBezTo>
                  <a:pt x="169" y="437"/>
                  <a:pt x="169" y="437"/>
                  <a:pt x="169" y="437"/>
                </a:cubicBezTo>
                <a:cubicBezTo>
                  <a:pt x="157" y="434"/>
                  <a:pt x="145" y="432"/>
                  <a:pt x="132" y="432"/>
                </a:cubicBezTo>
                <a:cubicBezTo>
                  <a:pt x="59" y="432"/>
                  <a:pt x="0" y="491"/>
                  <a:pt x="0" y="564"/>
                </a:cubicBezTo>
                <a:cubicBezTo>
                  <a:pt x="0" y="626"/>
                  <a:pt x="43" y="678"/>
                  <a:pt x="100" y="692"/>
                </a:cubicBezTo>
                <a:cubicBezTo>
                  <a:pt x="100" y="1210"/>
                  <a:pt x="100" y="1210"/>
                  <a:pt x="100" y="1210"/>
                </a:cubicBezTo>
                <a:cubicBezTo>
                  <a:pt x="47" y="1227"/>
                  <a:pt x="8" y="1277"/>
                  <a:pt x="8" y="1336"/>
                </a:cubicBezTo>
                <a:cubicBezTo>
                  <a:pt x="8" y="1409"/>
                  <a:pt x="67" y="1468"/>
                  <a:pt x="140" y="1468"/>
                </a:cubicBezTo>
                <a:cubicBezTo>
                  <a:pt x="197" y="1468"/>
                  <a:pt x="246" y="1431"/>
                  <a:pt x="264" y="1380"/>
                </a:cubicBezTo>
                <a:cubicBezTo>
                  <a:pt x="777" y="1380"/>
                  <a:pt x="777" y="1380"/>
                  <a:pt x="777" y="1380"/>
                </a:cubicBezTo>
                <a:cubicBezTo>
                  <a:pt x="780" y="1384"/>
                  <a:pt x="783" y="1387"/>
                  <a:pt x="786" y="1391"/>
                </a:cubicBezTo>
                <a:cubicBezTo>
                  <a:pt x="806" y="1438"/>
                  <a:pt x="853" y="1472"/>
                  <a:pt x="908" y="1472"/>
                </a:cubicBezTo>
                <a:cubicBezTo>
                  <a:pt x="981" y="1472"/>
                  <a:pt x="1040" y="1413"/>
                  <a:pt x="1040" y="1340"/>
                </a:cubicBezTo>
                <a:cubicBezTo>
                  <a:pt x="1040" y="1312"/>
                  <a:pt x="1031" y="1286"/>
                  <a:pt x="1016" y="1265"/>
                </a:cubicBezTo>
                <a:cubicBezTo>
                  <a:pt x="1272" y="1021"/>
                  <a:pt x="1272" y="1021"/>
                  <a:pt x="1272" y="1021"/>
                </a:cubicBezTo>
                <a:cubicBezTo>
                  <a:pt x="1292" y="1033"/>
                  <a:pt x="1315" y="1040"/>
                  <a:pt x="1340" y="1040"/>
                </a:cubicBezTo>
                <a:cubicBezTo>
                  <a:pt x="1413" y="1040"/>
                  <a:pt x="1472" y="981"/>
                  <a:pt x="1472" y="908"/>
                </a:cubicBezTo>
                <a:cubicBezTo>
                  <a:pt x="1472" y="846"/>
                  <a:pt x="1429" y="794"/>
                  <a:pt x="1372" y="780"/>
                </a:cubicBezTo>
                <a:close/>
                <a:moveTo>
                  <a:pt x="1208" y="908"/>
                </a:moveTo>
                <a:cubicBezTo>
                  <a:pt x="1208" y="910"/>
                  <a:pt x="1208" y="913"/>
                  <a:pt x="1208" y="915"/>
                </a:cubicBezTo>
                <a:cubicBezTo>
                  <a:pt x="1206" y="932"/>
                  <a:pt x="1206" y="932"/>
                  <a:pt x="1206" y="932"/>
                </a:cubicBezTo>
                <a:cubicBezTo>
                  <a:pt x="1208" y="935"/>
                  <a:pt x="1210" y="939"/>
                  <a:pt x="1213" y="942"/>
                </a:cubicBezTo>
                <a:cubicBezTo>
                  <a:pt x="1216" y="955"/>
                  <a:pt x="1221" y="967"/>
                  <a:pt x="1228" y="977"/>
                </a:cubicBezTo>
                <a:cubicBezTo>
                  <a:pt x="965" y="1221"/>
                  <a:pt x="965" y="1221"/>
                  <a:pt x="965" y="1221"/>
                </a:cubicBezTo>
                <a:cubicBezTo>
                  <a:pt x="958" y="1218"/>
                  <a:pt x="951" y="1215"/>
                  <a:pt x="944" y="1213"/>
                </a:cubicBezTo>
                <a:cubicBezTo>
                  <a:pt x="944" y="692"/>
                  <a:pt x="944" y="692"/>
                  <a:pt x="944" y="692"/>
                </a:cubicBezTo>
                <a:cubicBezTo>
                  <a:pt x="995" y="674"/>
                  <a:pt x="1032" y="625"/>
                  <a:pt x="1032" y="568"/>
                </a:cubicBezTo>
                <a:cubicBezTo>
                  <a:pt x="1032" y="537"/>
                  <a:pt x="1021" y="509"/>
                  <a:pt x="1004" y="486"/>
                </a:cubicBezTo>
                <a:cubicBezTo>
                  <a:pt x="1256" y="244"/>
                  <a:pt x="1256" y="244"/>
                  <a:pt x="1256" y="244"/>
                </a:cubicBezTo>
                <a:cubicBezTo>
                  <a:pt x="1266" y="251"/>
                  <a:pt x="1277" y="256"/>
                  <a:pt x="1288" y="260"/>
                </a:cubicBezTo>
                <a:cubicBezTo>
                  <a:pt x="1288" y="787"/>
                  <a:pt x="1288" y="787"/>
                  <a:pt x="1288" y="787"/>
                </a:cubicBezTo>
                <a:cubicBezTo>
                  <a:pt x="1241" y="807"/>
                  <a:pt x="1208" y="853"/>
                  <a:pt x="1208" y="908"/>
                </a:cubicBezTo>
                <a:close/>
                <a:moveTo>
                  <a:pt x="478" y="231"/>
                </a:moveTo>
                <a:cubicBezTo>
                  <a:pt x="501" y="251"/>
                  <a:pt x="531" y="264"/>
                  <a:pt x="564" y="264"/>
                </a:cubicBezTo>
                <a:cubicBezTo>
                  <a:pt x="618" y="264"/>
                  <a:pt x="665" y="231"/>
                  <a:pt x="685" y="184"/>
                </a:cubicBezTo>
                <a:cubicBezTo>
                  <a:pt x="688" y="180"/>
                  <a:pt x="691" y="176"/>
                  <a:pt x="693" y="172"/>
                </a:cubicBezTo>
                <a:cubicBezTo>
                  <a:pt x="1205" y="172"/>
                  <a:pt x="1205" y="172"/>
                  <a:pt x="1205" y="172"/>
                </a:cubicBezTo>
                <a:cubicBezTo>
                  <a:pt x="1207" y="180"/>
                  <a:pt x="1210" y="188"/>
                  <a:pt x="1214" y="195"/>
                </a:cubicBezTo>
                <a:cubicBezTo>
                  <a:pt x="945" y="444"/>
                  <a:pt x="945" y="444"/>
                  <a:pt x="945" y="444"/>
                </a:cubicBezTo>
                <a:cubicBezTo>
                  <a:pt x="931" y="439"/>
                  <a:pt x="916" y="436"/>
                  <a:pt x="900" y="436"/>
                </a:cubicBezTo>
                <a:cubicBezTo>
                  <a:pt x="837" y="436"/>
                  <a:pt x="784" y="481"/>
                  <a:pt x="771" y="540"/>
                </a:cubicBezTo>
                <a:cubicBezTo>
                  <a:pt x="262" y="540"/>
                  <a:pt x="262" y="540"/>
                  <a:pt x="262" y="540"/>
                </a:cubicBezTo>
                <a:cubicBezTo>
                  <a:pt x="257" y="513"/>
                  <a:pt x="244" y="489"/>
                  <a:pt x="225" y="470"/>
                </a:cubicBezTo>
                <a:lnTo>
                  <a:pt x="478" y="231"/>
                </a:lnTo>
                <a:close/>
                <a:moveTo>
                  <a:pt x="269" y="1308"/>
                </a:moveTo>
                <a:cubicBezTo>
                  <a:pt x="259" y="1262"/>
                  <a:pt x="225" y="1224"/>
                  <a:pt x="180" y="1210"/>
                </a:cubicBezTo>
                <a:cubicBezTo>
                  <a:pt x="180" y="687"/>
                  <a:pt x="180" y="687"/>
                  <a:pt x="180" y="687"/>
                </a:cubicBezTo>
                <a:cubicBezTo>
                  <a:pt x="216" y="673"/>
                  <a:pt x="244" y="644"/>
                  <a:pt x="256" y="607"/>
                </a:cubicBezTo>
                <a:cubicBezTo>
                  <a:pt x="516" y="610"/>
                  <a:pt x="516" y="610"/>
                  <a:pt x="516" y="610"/>
                </a:cubicBezTo>
                <a:cubicBezTo>
                  <a:pt x="608" y="608"/>
                  <a:pt x="608" y="608"/>
                  <a:pt x="608" y="608"/>
                </a:cubicBezTo>
                <a:cubicBezTo>
                  <a:pt x="774" y="608"/>
                  <a:pt x="774" y="608"/>
                  <a:pt x="774" y="608"/>
                </a:cubicBezTo>
                <a:cubicBezTo>
                  <a:pt x="786" y="646"/>
                  <a:pt x="815" y="676"/>
                  <a:pt x="852" y="691"/>
                </a:cubicBezTo>
                <a:cubicBezTo>
                  <a:pt x="852" y="1220"/>
                  <a:pt x="852" y="1220"/>
                  <a:pt x="852" y="1220"/>
                </a:cubicBezTo>
                <a:cubicBezTo>
                  <a:pt x="828" y="1232"/>
                  <a:pt x="807" y="1250"/>
                  <a:pt x="794" y="1274"/>
                </a:cubicBezTo>
                <a:cubicBezTo>
                  <a:pt x="785" y="1284"/>
                  <a:pt x="778" y="1295"/>
                  <a:pt x="773" y="1308"/>
                </a:cubicBezTo>
                <a:lnTo>
                  <a:pt x="269" y="13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p>
        </p:txBody>
      </p:sp>
    </p:spTree>
    <p:extLst>
      <p:ext uri="{BB962C8B-B14F-4D97-AF65-F5344CB8AC3E}">
        <p14:creationId xmlns:p14="http://schemas.microsoft.com/office/powerpoint/2010/main" val="21895827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16" presetClass="entr" presetSubtype="4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Horizontal)">
                                      <p:cBhvr>
                                        <p:cTn id="21" dur="500"/>
                                        <p:tgtEl>
                                          <p:spTgt spid="4"/>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22" presetClass="entr" presetSubtype="8"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par>
                                <p:cTn id="36" presetID="22" presetClass="entr" presetSubtype="8"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par>
                                <p:cTn id="39" presetID="22" presetClass="entr" presetSubtype="8"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58"/>
                                        </p:tgtEl>
                                        <p:attrNameLst>
                                          <p:attrName>style.visibility</p:attrName>
                                        </p:attrNameLst>
                                      </p:cBhvr>
                                      <p:to>
                                        <p:strVal val="visible"/>
                                      </p:to>
                                    </p:set>
                                    <p:anim calcmode="lin" valueType="num">
                                      <p:cBhvr>
                                        <p:cTn id="45" dur="500" fill="hold"/>
                                        <p:tgtEl>
                                          <p:spTgt spid="58"/>
                                        </p:tgtEl>
                                        <p:attrNameLst>
                                          <p:attrName>ppt_w</p:attrName>
                                        </p:attrNameLst>
                                      </p:cBhvr>
                                      <p:tavLst>
                                        <p:tav tm="0">
                                          <p:val>
                                            <p:fltVal val="0"/>
                                          </p:val>
                                        </p:tav>
                                        <p:tav tm="100000">
                                          <p:val>
                                            <p:strVal val="#ppt_w"/>
                                          </p:val>
                                        </p:tav>
                                      </p:tavLst>
                                    </p:anim>
                                    <p:anim calcmode="lin" valueType="num">
                                      <p:cBhvr>
                                        <p:cTn id="46" dur="500" fill="hold"/>
                                        <p:tgtEl>
                                          <p:spTgt spid="58"/>
                                        </p:tgtEl>
                                        <p:attrNameLst>
                                          <p:attrName>ppt_h</p:attrName>
                                        </p:attrNameLst>
                                      </p:cBhvr>
                                      <p:tavLst>
                                        <p:tav tm="0">
                                          <p:val>
                                            <p:fltVal val="0"/>
                                          </p:val>
                                        </p:tav>
                                        <p:tav tm="100000">
                                          <p:val>
                                            <p:strVal val="#ppt_h"/>
                                          </p:val>
                                        </p:tav>
                                      </p:tavLst>
                                    </p:anim>
                                    <p:animEffect transition="in" filter="fade">
                                      <p:cBhvr>
                                        <p:cTn id="47" dur="500"/>
                                        <p:tgtEl>
                                          <p:spTgt spid="58"/>
                                        </p:tgtEl>
                                      </p:cBhvr>
                                    </p:animEffect>
                                  </p:childTnLst>
                                </p:cTn>
                              </p:par>
                              <p:par>
                                <p:cTn id="48" presetID="53" presetClass="entr" presetSubtype="16" fill="hold" nodeType="with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500" fill="hold"/>
                                        <p:tgtEl>
                                          <p:spTgt spid="67"/>
                                        </p:tgtEl>
                                        <p:attrNameLst>
                                          <p:attrName>ppt_w</p:attrName>
                                        </p:attrNameLst>
                                      </p:cBhvr>
                                      <p:tavLst>
                                        <p:tav tm="0">
                                          <p:val>
                                            <p:fltVal val="0"/>
                                          </p:val>
                                        </p:tav>
                                        <p:tav tm="100000">
                                          <p:val>
                                            <p:strVal val="#ppt_w"/>
                                          </p:val>
                                        </p:tav>
                                      </p:tavLst>
                                    </p:anim>
                                    <p:anim calcmode="lin" valueType="num">
                                      <p:cBhvr>
                                        <p:cTn id="51" dur="500" fill="hold"/>
                                        <p:tgtEl>
                                          <p:spTgt spid="67"/>
                                        </p:tgtEl>
                                        <p:attrNameLst>
                                          <p:attrName>ppt_h</p:attrName>
                                        </p:attrNameLst>
                                      </p:cBhvr>
                                      <p:tavLst>
                                        <p:tav tm="0">
                                          <p:val>
                                            <p:fltVal val="0"/>
                                          </p:val>
                                        </p:tav>
                                        <p:tav tm="100000">
                                          <p:val>
                                            <p:strVal val="#ppt_h"/>
                                          </p:val>
                                        </p:tav>
                                      </p:tavLst>
                                    </p:anim>
                                    <p:animEffect transition="in" filter="fade">
                                      <p:cBhvr>
                                        <p:cTn id="52" dur="500"/>
                                        <p:tgtEl>
                                          <p:spTgt spid="6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500" fill="hold"/>
                                        <p:tgtEl>
                                          <p:spTgt spid="81"/>
                                        </p:tgtEl>
                                        <p:attrNameLst>
                                          <p:attrName>ppt_w</p:attrName>
                                        </p:attrNameLst>
                                      </p:cBhvr>
                                      <p:tavLst>
                                        <p:tav tm="0">
                                          <p:val>
                                            <p:fltVal val="0"/>
                                          </p:val>
                                        </p:tav>
                                        <p:tav tm="100000">
                                          <p:val>
                                            <p:strVal val="#ppt_w"/>
                                          </p:val>
                                        </p:tav>
                                      </p:tavLst>
                                    </p:anim>
                                    <p:anim calcmode="lin" valueType="num">
                                      <p:cBhvr>
                                        <p:cTn id="56" dur="500" fill="hold"/>
                                        <p:tgtEl>
                                          <p:spTgt spid="81"/>
                                        </p:tgtEl>
                                        <p:attrNameLst>
                                          <p:attrName>ppt_h</p:attrName>
                                        </p:attrNameLst>
                                      </p:cBhvr>
                                      <p:tavLst>
                                        <p:tav tm="0">
                                          <p:val>
                                            <p:fltVal val="0"/>
                                          </p:val>
                                        </p:tav>
                                        <p:tav tm="100000">
                                          <p:val>
                                            <p:strVal val="#ppt_h"/>
                                          </p:val>
                                        </p:tav>
                                      </p:tavLst>
                                    </p:anim>
                                    <p:animEffect transition="in" filter="fade">
                                      <p:cBhvr>
                                        <p:cTn id="57" dur="500"/>
                                        <p:tgtEl>
                                          <p:spTgt spid="8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childTnLst>
                          </p:cTn>
                        </p:par>
                        <p:par>
                          <p:cTn id="67" fill="hold">
                            <p:stCondLst>
                              <p:cond delay="4000"/>
                            </p:stCondLst>
                            <p:childTnLst>
                              <p:par>
                                <p:cTn id="68" presetID="47" presetClass="entr" presetSubtype="0" fill="hold"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1000"/>
                                        <p:tgtEl>
                                          <p:spTgt spid="23"/>
                                        </p:tgtEl>
                                      </p:cBhvr>
                                    </p:animEffect>
                                    <p:anim calcmode="lin" valueType="num">
                                      <p:cBhvr>
                                        <p:cTn id="71" dur="1000" fill="hold"/>
                                        <p:tgtEl>
                                          <p:spTgt spid="23"/>
                                        </p:tgtEl>
                                        <p:attrNameLst>
                                          <p:attrName>ppt_x</p:attrName>
                                        </p:attrNameLst>
                                      </p:cBhvr>
                                      <p:tavLst>
                                        <p:tav tm="0">
                                          <p:val>
                                            <p:strVal val="#ppt_x"/>
                                          </p:val>
                                        </p:tav>
                                        <p:tav tm="100000">
                                          <p:val>
                                            <p:strVal val="#ppt_x"/>
                                          </p:val>
                                        </p:tav>
                                      </p:tavLst>
                                    </p:anim>
                                    <p:anim calcmode="lin" valueType="num">
                                      <p:cBhvr>
                                        <p:cTn id="72" dur="1000" fill="hold"/>
                                        <p:tgtEl>
                                          <p:spTgt spid="23"/>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500"/>
                                        <p:tgtEl>
                                          <p:spTgt spid="26"/>
                                        </p:tgtEl>
                                      </p:cBhvr>
                                    </p:animEffect>
                                  </p:childTnLst>
                                </p:cTn>
                              </p:par>
                            </p:childTnLst>
                          </p:cTn>
                        </p:par>
                        <p:par>
                          <p:cTn id="77" fill="hold">
                            <p:stCondLst>
                              <p:cond delay="5500"/>
                            </p:stCondLst>
                            <p:childTnLst>
                              <p:par>
                                <p:cTn id="78" presetID="22" presetClass="entr" presetSubtype="8" fill="hold"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ipe(left)">
                                      <p:cBhvr>
                                        <p:cTn id="80" dur="500"/>
                                        <p:tgtEl>
                                          <p:spTgt spid="21"/>
                                        </p:tgtEl>
                                      </p:cBhvr>
                                    </p:animEffect>
                                  </p:childTnLst>
                                </p:cTn>
                              </p:par>
                            </p:childTnLst>
                          </p:cTn>
                        </p:par>
                        <p:par>
                          <p:cTn id="81" fill="hold">
                            <p:stCondLst>
                              <p:cond delay="6000"/>
                            </p:stCondLst>
                            <p:childTnLst>
                              <p:par>
                                <p:cTn id="82" presetID="16" presetClass="entr" presetSubtype="42" fill="hold" nodeType="after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barn(outHorizontal)">
                                      <p:cBhvr>
                                        <p:cTn id="84" dur="500"/>
                                        <p:tgtEl>
                                          <p:spTgt spid="22"/>
                                        </p:tgtEl>
                                      </p:cBhvr>
                                    </p:animEffect>
                                  </p:childTnLst>
                                </p:cTn>
                              </p:par>
                            </p:childTnLst>
                          </p:cTn>
                        </p:par>
                        <p:par>
                          <p:cTn id="85" fill="hold">
                            <p:stCondLst>
                              <p:cond delay="6500"/>
                            </p:stCondLst>
                            <p:childTnLst>
                              <p:par>
                                <p:cTn id="86" presetID="22" presetClass="entr" presetSubtype="8" fill="hold"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left)">
                                      <p:cBhvr>
                                        <p:cTn id="88" dur="500"/>
                                        <p:tgtEl>
                                          <p:spTgt spid="29"/>
                                        </p:tgtEl>
                                      </p:cBhvr>
                                    </p:animEffect>
                                  </p:childTnLst>
                                </p:cTn>
                              </p:par>
                              <p:par>
                                <p:cTn id="89" presetID="22" presetClass="entr" presetSubtype="8" fill="hold"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par>
                                <p:cTn id="92" presetID="22" presetClass="entr" presetSubtype="8" fill="hold"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left)">
                                      <p:cBhvr>
                                        <p:cTn id="94" dur="500"/>
                                        <p:tgtEl>
                                          <p:spTgt spid="28"/>
                                        </p:tgtEl>
                                      </p:cBhvr>
                                    </p:animEffect>
                                  </p:childTnLst>
                                </p:cTn>
                              </p:par>
                            </p:childTnLst>
                          </p:cTn>
                        </p:par>
                        <p:par>
                          <p:cTn id="95" fill="hold">
                            <p:stCondLst>
                              <p:cond delay="7000"/>
                            </p:stCondLst>
                            <p:childTnLst>
                              <p:par>
                                <p:cTn id="96" presetID="22" presetClass="entr" presetSubtype="8" fill="hold" nodeType="afterEffect">
                                  <p:stCondLst>
                                    <p:cond delay="0"/>
                                  </p:stCondLst>
                                  <p:childTnLst>
                                    <p:set>
                                      <p:cBhvr>
                                        <p:cTn id="97" dur="1" fill="hold">
                                          <p:stCondLst>
                                            <p:cond delay="0"/>
                                          </p:stCondLst>
                                        </p:cTn>
                                        <p:tgtEl>
                                          <p:spTgt spid="30"/>
                                        </p:tgtEl>
                                        <p:attrNameLst>
                                          <p:attrName>style.visibility</p:attrName>
                                        </p:attrNameLst>
                                      </p:cBhvr>
                                      <p:to>
                                        <p:strVal val="visible"/>
                                      </p:to>
                                    </p:set>
                                    <p:animEffect transition="in" filter="wipe(left)">
                                      <p:cBhvr>
                                        <p:cTn id="98" dur="500"/>
                                        <p:tgtEl>
                                          <p:spTgt spid="30"/>
                                        </p:tgtEl>
                                      </p:cBhvr>
                                    </p:animEffect>
                                  </p:childTnLst>
                                </p:cTn>
                              </p:par>
                              <p:par>
                                <p:cTn id="99" presetID="22" presetClass="entr" presetSubtype="8" fill="hold" nodeType="withEffect">
                                  <p:stCondLst>
                                    <p:cond delay="0"/>
                                  </p:stCondLst>
                                  <p:childTnLst>
                                    <p:set>
                                      <p:cBhvr>
                                        <p:cTn id="100" dur="1" fill="hold">
                                          <p:stCondLst>
                                            <p:cond delay="0"/>
                                          </p:stCondLst>
                                        </p:cTn>
                                        <p:tgtEl>
                                          <p:spTgt spid="33"/>
                                        </p:tgtEl>
                                        <p:attrNameLst>
                                          <p:attrName>style.visibility</p:attrName>
                                        </p:attrNameLst>
                                      </p:cBhvr>
                                      <p:to>
                                        <p:strVal val="visible"/>
                                      </p:to>
                                    </p:set>
                                    <p:animEffect transition="in" filter="wipe(left)">
                                      <p:cBhvr>
                                        <p:cTn id="101" dur="500"/>
                                        <p:tgtEl>
                                          <p:spTgt spid="33"/>
                                        </p:tgtEl>
                                      </p:cBhvr>
                                    </p:animEffect>
                                  </p:childTnLst>
                                </p:cTn>
                              </p:par>
                              <p:par>
                                <p:cTn id="102" presetID="22" presetClass="entr" presetSubtype="8" fill="hold"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wipe(left)">
                                      <p:cBhvr>
                                        <p:cTn id="104" dur="500"/>
                                        <p:tgtEl>
                                          <p:spTgt spid="36"/>
                                        </p:tgtEl>
                                      </p:cBhvr>
                                    </p:animEffect>
                                  </p:childTnLst>
                                </p:cTn>
                              </p:par>
                            </p:childTnLst>
                          </p:cTn>
                        </p:par>
                        <p:par>
                          <p:cTn id="105" fill="hold">
                            <p:stCondLst>
                              <p:cond delay="7500"/>
                            </p:stCondLst>
                            <p:childTnLst>
                              <p:par>
                                <p:cTn id="106" presetID="53" presetClass="entr" presetSubtype="16" fill="hold" nodeType="afterEffect">
                                  <p:stCondLst>
                                    <p:cond delay="0"/>
                                  </p:stCondLst>
                                  <p:childTnLst>
                                    <p:set>
                                      <p:cBhvr>
                                        <p:cTn id="107" dur="1" fill="hold">
                                          <p:stCondLst>
                                            <p:cond delay="0"/>
                                          </p:stCondLst>
                                        </p:cTn>
                                        <p:tgtEl>
                                          <p:spTgt spid="50"/>
                                        </p:tgtEl>
                                        <p:attrNameLst>
                                          <p:attrName>style.visibility</p:attrName>
                                        </p:attrNameLst>
                                      </p:cBhvr>
                                      <p:to>
                                        <p:strVal val="visible"/>
                                      </p:to>
                                    </p:set>
                                    <p:anim calcmode="lin" valueType="num">
                                      <p:cBhvr>
                                        <p:cTn id="108" dur="500" fill="hold"/>
                                        <p:tgtEl>
                                          <p:spTgt spid="50"/>
                                        </p:tgtEl>
                                        <p:attrNameLst>
                                          <p:attrName>ppt_w</p:attrName>
                                        </p:attrNameLst>
                                      </p:cBhvr>
                                      <p:tavLst>
                                        <p:tav tm="0">
                                          <p:val>
                                            <p:fltVal val="0"/>
                                          </p:val>
                                        </p:tav>
                                        <p:tav tm="100000">
                                          <p:val>
                                            <p:strVal val="#ppt_w"/>
                                          </p:val>
                                        </p:tav>
                                      </p:tavLst>
                                    </p:anim>
                                    <p:anim calcmode="lin" valueType="num">
                                      <p:cBhvr>
                                        <p:cTn id="109" dur="500" fill="hold"/>
                                        <p:tgtEl>
                                          <p:spTgt spid="50"/>
                                        </p:tgtEl>
                                        <p:attrNameLst>
                                          <p:attrName>ppt_h</p:attrName>
                                        </p:attrNameLst>
                                      </p:cBhvr>
                                      <p:tavLst>
                                        <p:tav tm="0">
                                          <p:val>
                                            <p:fltVal val="0"/>
                                          </p:val>
                                        </p:tav>
                                        <p:tav tm="100000">
                                          <p:val>
                                            <p:strVal val="#ppt_h"/>
                                          </p:val>
                                        </p:tav>
                                      </p:tavLst>
                                    </p:anim>
                                    <p:animEffect transition="in" filter="fade">
                                      <p:cBhvr>
                                        <p:cTn id="110" dur="500"/>
                                        <p:tgtEl>
                                          <p:spTgt spid="50"/>
                                        </p:tgtEl>
                                      </p:cBhvr>
                                    </p:animEffect>
                                  </p:childTnLst>
                                </p:cTn>
                              </p:par>
                              <p:par>
                                <p:cTn id="111" presetID="53" presetClass="entr" presetSubtype="16" fill="hold" nodeType="withEffect">
                                  <p:stCondLst>
                                    <p:cond delay="0"/>
                                  </p:stCondLst>
                                  <p:childTnLst>
                                    <p:set>
                                      <p:cBhvr>
                                        <p:cTn id="112" dur="1" fill="hold">
                                          <p:stCondLst>
                                            <p:cond delay="0"/>
                                          </p:stCondLst>
                                        </p:cTn>
                                        <p:tgtEl>
                                          <p:spTgt spid="55"/>
                                        </p:tgtEl>
                                        <p:attrNameLst>
                                          <p:attrName>style.visibility</p:attrName>
                                        </p:attrNameLst>
                                      </p:cBhvr>
                                      <p:to>
                                        <p:strVal val="visible"/>
                                      </p:to>
                                    </p:set>
                                    <p:anim calcmode="lin" valueType="num">
                                      <p:cBhvr>
                                        <p:cTn id="113" dur="500" fill="hold"/>
                                        <p:tgtEl>
                                          <p:spTgt spid="55"/>
                                        </p:tgtEl>
                                        <p:attrNameLst>
                                          <p:attrName>ppt_w</p:attrName>
                                        </p:attrNameLst>
                                      </p:cBhvr>
                                      <p:tavLst>
                                        <p:tav tm="0">
                                          <p:val>
                                            <p:fltVal val="0"/>
                                          </p:val>
                                        </p:tav>
                                        <p:tav tm="100000">
                                          <p:val>
                                            <p:strVal val="#ppt_w"/>
                                          </p:val>
                                        </p:tav>
                                      </p:tavLst>
                                    </p:anim>
                                    <p:anim calcmode="lin" valueType="num">
                                      <p:cBhvr>
                                        <p:cTn id="114" dur="500" fill="hold"/>
                                        <p:tgtEl>
                                          <p:spTgt spid="55"/>
                                        </p:tgtEl>
                                        <p:attrNameLst>
                                          <p:attrName>ppt_h</p:attrName>
                                        </p:attrNameLst>
                                      </p:cBhvr>
                                      <p:tavLst>
                                        <p:tav tm="0">
                                          <p:val>
                                            <p:fltVal val="0"/>
                                          </p:val>
                                        </p:tav>
                                        <p:tav tm="100000">
                                          <p:val>
                                            <p:strVal val="#ppt_h"/>
                                          </p:val>
                                        </p:tav>
                                      </p:tavLst>
                                    </p:anim>
                                    <p:animEffect transition="in" filter="fade">
                                      <p:cBhvr>
                                        <p:cTn id="115" dur="500"/>
                                        <p:tgtEl>
                                          <p:spTgt spid="55"/>
                                        </p:tgtEl>
                                      </p:cBhvr>
                                    </p:animEffect>
                                  </p:childTnLst>
                                </p:cTn>
                              </p:par>
                              <p:par>
                                <p:cTn id="116" presetID="53" presetClass="entr" presetSubtype="16" fill="hold" nodeType="with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p:cTn id="118" dur="500" fill="hold"/>
                                        <p:tgtEl>
                                          <p:spTgt spid="45"/>
                                        </p:tgtEl>
                                        <p:attrNameLst>
                                          <p:attrName>ppt_w</p:attrName>
                                        </p:attrNameLst>
                                      </p:cBhvr>
                                      <p:tavLst>
                                        <p:tav tm="0">
                                          <p:val>
                                            <p:fltVal val="0"/>
                                          </p:val>
                                        </p:tav>
                                        <p:tav tm="100000">
                                          <p:val>
                                            <p:strVal val="#ppt_w"/>
                                          </p:val>
                                        </p:tav>
                                      </p:tavLst>
                                    </p:anim>
                                    <p:anim calcmode="lin" valueType="num">
                                      <p:cBhvr>
                                        <p:cTn id="119" dur="500" fill="hold"/>
                                        <p:tgtEl>
                                          <p:spTgt spid="45"/>
                                        </p:tgtEl>
                                        <p:attrNameLst>
                                          <p:attrName>ppt_h</p:attrName>
                                        </p:attrNameLst>
                                      </p:cBhvr>
                                      <p:tavLst>
                                        <p:tav tm="0">
                                          <p:val>
                                            <p:fltVal val="0"/>
                                          </p:val>
                                        </p:tav>
                                        <p:tav tm="100000">
                                          <p:val>
                                            <p:strVal val="#ppt_h"/>
                                          </p:val>
                                        </p:tav>
                                      </p:tavLst>
                                    </p:anim>
                                    <p:animEffect transition="in" filter="fade">
                                      <p:cBhvr>
                                        <p:cTn id="120" dur="500"/>
                                        <p:tgtEl>
                                          <p:spTgt spid="45"/>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fade">
                                      <p:cBhvr>
                                        <p:cTn id="123" dur="500"/>
                                        <p:tgtEl>
                                          <p:spTgt spid="42"/>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3"/>
                                        </p:tgtEl>
                                        <p:attrNameLst>
                                          <p:attrName>style.visibility</p:attrName>
                                        </p:attrNameLst>
                                      </p:cBhvr>
                                      <p:to>
                                        <p:strVal val="visible"/>
                                      </p:to>
                                    </p:set>
                                    <p:animEffect transition="in" filter="fade">
                                      <p:cBhvr>
                                        <p:cTn id="126" dur="500"/>
                                        <p:tgtEl>
                                          <p:spTgt spid="43"/>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 grpId="0"/>
      <p:bldP spid="39" grpId="0"/>
      <p:bldP spid="40" grpId="0"/>
      <p:bldP spid="41" grpId="0"/>
      <p:bldP spid="42" grpId="0"/>
      <p:bldP spid="43" grpId="0"/>
      <p:bldP spid="44" grpId="0"/>
      <p:bldP spid="8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Cycle Matrix</a:t>
            </a:r>
          </a:p>
        </p:txBody>
      </p:sp>
      <p:sp>
        <p:nvSpPr>
          <p:cNvPr id="3" name="Freeform 2"/>
          <p:cNvSpPr/>
          <p:nvPr/>
        </p:nvSpPr>
        <p:spPr>
          <a:xfrm>
            <a:off x="6499668" y="1940644"/>
            <a:ext cx="4272000" cy="2112000"/>
          </a:xfrm>
          <a:custGeom>
            <a:avLst/>
            <a:gdLst>
              <a:gd name="connsiteX0" fmla="*/ 0 w 1631188"/>
              <a:gd name="connsiteY0" fmla="*/ 105664 h 1056640"/>
              <a:gd name="connsiteX1" fmla="*/ 105664 w 1631188"/>
              <a:gd name="connsiteY1" fmla="*/ 0 h 1056640"/>
              <a:gd name="connsiteX2" fmla="*/ 1525524 w 1631188"/>
              <a:gd name="connsiteY2" fmla="*/ 0 h 1056640"/>
              <a:gd name="connsiteX3" fmla="*/ 1631188 w 1631188"/>
              <a:gd name="connsiteY3" fmla="*/ 105664 h 1056640"/>
              <a:gd name="connsiteX4" fmla="*/ 1631188 w 1631188"/>
              <a:gd name="connsiteY4" fmla="*/ 950976 h 1056640"/>
              <a:gd name="connsiteX5" fmla="*/ 1525524 w 1631188"/>
              <a:gd name="connsiteY5" fmla="*/ 1056640 h 1056640"/>
              <a:gd name="connsiteX6" fmla="*/ 105664 w 1631188"/>
              <a:gd name="connsiteY6" fmla="*/ 1056640 h 1056640"/>
              <a:gd name="connsiteX7" fmla="*/ 0 w 1631188"/>
              <a:gd name="connsiteY7" fmla="*/ 950976 h 1056640"/>
              <a:gd name="connsiteX8" fmla="*/ 0 w 1631188"/>
              <a:gd name="connsiteY8" fmla="*/ 105664 h 1056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1188" h="1056640">
                <a:moveTo>
                  <a:pt x="0" y="105664"/>
                </a:moveTo>
                <a:cubicBezTo>
                  <a:pt x="0" y="47307"/>
                  <a:pt x="47307" y="0"/>
                  <a:pt x="105664" y="0"/>
                </a:cubicBezTo>
                <a:lnTo>
                  <a:pt x="1525524" y="0"/>
                </a:lnTo>
                <a:cubicBezTo>
                  <a:pt x="1583881" y="0"/>
                  <a:pt x="1631188" y="47307"/>
                  <a:pt x="1631188" y="105664"/>
                </a:cubicBezTo>
                <a:lnTo>
                  <a:pt x="1631188" y="950976"/>
                </a:lnTo>
                <a:cubicBezTo>
                  <a:pt x="1631188" y="1009333"/>
                  <a:pt x="1583881" y="1056640"/>
                  <a:pt x="1525524" y="1056640"/>
                </a:cubicBezTo>
                <a:lnTo>
                  <a:pt x="105664" y="1056640"/>
                </a:lnTo>
                <a:cubicBezTo>
                  <a:pt x="47307" y="1056640"/>
                  <a:pt x="0" y="1009333"/>
                  <a:pt x="0" y="950976"/>
                </a:cubicBezTo>
                <a:lnTo>
                  <a:pt x="0" y="105664"/>
                </a:lnTo>
                <a:close/>
              </a:path>
            </a:pathLst>
          </a:custGeom>
          <a:noFill/>
          <a:ln w="25400">
            <a:solidFill>
              <a:schemeClr val="accent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20583" tIns="168108" rIns="168109" bIns="520321" numCol="1" spcCol="1270" anchor="t" anchorCtr="0">
            <a:noAutofit/>
          </a:bodyPr>
          <a:lstStyle/>
          <a:p>
            <a:pPr marL="304792" lvl="1" indent="-304792" defTabSz="1244569">
              <a:lnSpc>
                <a:spcPct val="90000"/>
              </a:lnSpc>
              <a:spcBef>
                <a:spcPct val="0"/>
              </a:spcBef>
              <a:spcAft>
                <a:spcPct val="15000"/>
              </a:spcAft>
              <a:buChar char="••"/>
            </a:pPr>
            <a:endParaRPr lang="id-ID" sz="2800"/>
          </a:p>
        </p:txBody>
      </p:sp>
      <p:sp>
        <p:nvSpPr>
          <p:cNvPr id="4" name="Freeform 3"/>
          <p:cNvSpPr/>
          <p:nvPr/>
        </p:nvSpPr>
        <p:spPr>
          <a:xfrm>
            <a:off x="6499668" y="4202689"/>
            <a:ext cx="4272000" cy="2112000"/>
          </a:xfrm>
          <a:custGeom>
            <a:avLst/>
            <a:gdLst>
              <a:gd name="connsiteX0" fmla="*/ 0 w 1631188"/>
              <a:gd name="connsiteY0" fmla="*/ 105664 h 1056640"/>
              <a:gd name="connsiteX1" fmla="*/ 105664 w 1631188"/>
              <a:gd name="connsiteY1" fmla="*/ 0 h 1056640"/>
              <a:gd name="connsiteX2" fmla="*/ 1525524 w 1631188"/>
              <a:gd name="connsiteY2" fmla="*/ 0 h 1056640"/>
              <a:gd name="connsiteX3" fmla="*/ 1631188 w 1631188"/>
              <a:gd name="connsiteY3" fmla="*/ 105664 h 1056640"/>
              <a:gd name="connsiteX4" fmla="*/ 1631188 w 1631188"/>
              <a:gd name="connsiteY4" fmla="*/ 950976 h 1056640"/>
              <a:gd name="connsiteX5" fmla="*/ 1525524 w 1631188"/>
              <a:gd name="connsiteY5" fmla="*/ 1056640 h 1056640"/>
              <a:gd name="connsiteX6" fmla="*/ 105664 w 1631188"/>
              <a:gd name="connsiteY6" fmla="*/ 1056640 h 1056640"/>
              <a:gd name="connsiteX7" fmla="*/ 0 w 1631188"/>
              <a:gd name="connsiteY7" fmla="*/ 950976 h 1056640"/>
              <a:gd name="connsiteX8" fmla="*/ 0 w 1631188"/>
              <a:gd name="connsiteY8" fmla="*/ 105664 h 1056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1188" h="1056640">
                <a:moveTo>
                  <a:pt x="0" y="105664"/>
                </a:moveTo>
                <a:cubicBezTo>
                  <a:pt x="0" y="47307"/>
                  <a:pt x="47307" y="0"/>
                  <a:pt x="105664" y="0"/>
                </a:cubicBezTo>
                <a:lnTo>
                  <a:pt x="1525524" y="0"/>
                </a:lnTo>
                <a:cubicBezTo>
                  <a:pt x="1583881" y="0"/>
                  <a:pt x="1631188" y="47307"/>
                  <a:pt x="1631188" y="105664"/>
                </a:cubicBezTo>
                <a:lnTo>
                  <a:pt x="1631188" y="950976"/>
                </a:lnTo>
                <a:cubicBezTo>
                  <a:pt x="1631188" y="1009333"/>
                  <a:pt x="1583881" y="1056640"/>
                  <a:pt x="1525524" y="1056640"/>
                </a:cubicBezTo>
                <a:lnTo>
                  <a:pt x="105664" y="1056640"/>
                </a:lnTo>
                <a:cubicBezTo>
                  <a:pt x="47307" y="1056640"/>
                  <a:pt x="0" y="1009333"/>
                  <a:pt x="0" y="950976"/>
                </a:cubicBezTo>
                <a:lnTo>
                  <a:pt x="0" y="105664"/>
                </a:lnTo>
                <a:close/>
              </a:path>
            </a:pathLst>
          </a:custGeom>
          <a:noFill/>
          <a:ln w="25400">
            <a:solidFill>
              <a:schemeClr val="accent5"/>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20583" tIns="520321" rIns="168109" bIns="168108" numCol="1" spcCol="1270" anchor="t" anchorCtr="0">
            <a:noAutofit/>
          </a:bodyPr>
          <a:lstStyle/>
          <a:p>
            <a:pPr marL="304792" lvl="1" indent="-304792" defTabSz="1244569">
              <a:lnSpc>
                <a:spcPct val="90000"/>
              </a:lnSpc>
              <a:spcBef>
                <a:spcPct val="0"/>
              </a:spcBef>
              <a:spcAft>
                <a:spcPct val="15000"/>
              </a:spcAft>
              <a:buChar char="••"/>
            </a:pPr>
            <a:endParaRPr lang="id-ID" sz="2800"/>
          </a:p>
        </p:txBody>
      </p:sp>
      <p:sp>
        <p:nvSpPr>
          <p:cNvPr id="5" name="Freeform 4"/>
          <p:cNvSpPr/>
          <p:nvPr/>
        </p:nvSpPr>
        <p:spPr>
          <a:xfrm>
            <a:off x="1439775" y="4202689"/>
            <a:ext cx="4272000" cy="2112000"/>
          </a:xfrm>
          <a:custGeom>
            <a:avLst/>
            <a:gdLst>
              <a:gd name="connsiteX0" fmla="*/ 0 w 1631188"/>
              <a:gd name="connsiteY0" fmla="*/ 105664 h 1056640"/>
              <a:gd name="connsiteX1" fmla="*/ 105664 w 1631188"/>
              <a:gd name="connsiteY1" fmla="*/ 0 h 1056640"/>
              <a:gd name="connsiteX2" fmla="*/ 1525524 w 1631188"/>
              <a:gd name="connsiteY2" fmla="*/ 0 h 1056640"/>
              <a:gd name="connsiteX3" fmla="*/ 1631188 w 1631188"/>
              <a:gd name="connsiteY3" fmla="*/ 105664 h 1056640"/>
              <a:gd name="connsiteX4" fmla="*/ 1631188 w 1631188"/>
              <a:gd name="connsiteY4" fmla="*/ 950976 h 1056640"/>
              <a:gd name="connsiteX5" fmla="*/ 1525524 w 1631188"/>
              <a:gd name="connsiteY5" fmla="*/ 1056640 h 1056640"/>
              <a:gd name="connsiteX6" fmla="*/ 105664 w 1631188"/>
              <a:gd name="connsiteY6" fmla="*/ 1056640 h 1056640"/>
              <a:gd name="connsiteX7" fmla="*/ 0 w 1631188"/>
              <a:gd name="connsiteY7" fmla="*/ 950976 h 1056640"/>
              <a:gd name="connsiteX8" fmla="*/ 0 w 1631188"/>
              <a:gd name="connsiteY8" fmla="*/ 105664 h 1056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1188" h="1056640">
                <a:moveTo>
                  <a:pt x="0" y="105664"/>
                </a:moveTo>
                <a:cubicBezTo>
                  <a:pt x="0" y="47307"/>
                  <a:pt x="47307" y="0"/>
                  <a:pt x="105664" y="0"/>
                </a:cubicBezTo>
                <a:lnTo>
                  <a:pt x="1525524" y="0"/>
                </a:lnTo>
                <a:cubicBezTo>
                  <a:pt x="1583881" y="0"/>
                  <a:pt x="1631188" y="47307"/>
                  <a:pt x="1631188" y="105664"/>
                </a:cubicBezTo>
                <a:lnTo>
                  <a:pt x="1631188" y="950976"/>
                </a:lnTo>
                <a:cubicBezTo>
                  <a:pt x="1631188" y="1009333"/>
                  <a:pt x="1583881" y="1056640"/>
                  <a:pt x="1525524" y="1056640"/>
                </a:cubicBezTo>
                <a:lnTo>
                  <a:pt x="105664" y="1056640"/>
                </a:lnTo>
                <a:cubicBezTo>
                  <a:pt x="47307" y="1056640"/>
                  <a:pt x="0" y="1009333"/>
                  <a:pt x="0" y="950976"/>
                </a:cubicBezTo>
                <a:lnTo>
                  <a:pt x="0" y="105664"/>
                </a:lnTo>
                <a:close/>
              </a:path>
            </a:pathLst>
          </a:custGeom>
          <a:noFill/>
          <a:ln w="25400">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8108" tIns="520321" rIns="820584" bIns="168108" numCol="1" spcCol="1270" anchor="t" anchorCtr="0">
            <a:noAutofit/>
          </a:bodyPr>
          <a:lstStyle/>
          <a:p>
            <a:pPr marL="304792" lvl="1" indent="-304792" defTabSz="1244569">
              <a:lnSpc>
                <a:spcPct val="90000"/>
              </a:lnSpc>
              <a:spcBef>
                <a:spcPct val="0"/>
              </a:spcBef>
              <a:spcAft>
                <a:spcPct val="15000"/>
              </a:spcAft>
              <a:buChar char="••"/>
            </a:pPr>
            <a:endParaRPr lang="id-ID" sz="2800"/>
          </a:p>
        </p:txBody>
      </p:sp>
      <p:sp>
        <p:nvSpPr>
          <p:cNvPr id="6" name="Freeform 5"/>
          <p:cNvSpPr/>
          <p:nvPr/>
        </p:nvSpPr>
        <p:spPr>
          <a:xfrm>
            <a:off x="1439775" y="1940644"/>
            <a:ext cx="4272000" cy="2112000"/>
          </a:xfrm>
          <a:custGeom>
            <a:avLst/>
            <a:gdLst>
              <a:gd name="connsiteX0" fmla="*/ 0 w 1631188"/>
              <a:gd name="connsiteY0" fmla="*/ 105664 h 1056640"/>
              <a:gd name="connsiteX1" fmla="*/ 105664 w 1631188"/>
              <a:gd name="connsiteY1" fmla="*/ 0 h 1056640"/>
              <a:gd name="connsiteX2" fmla="*/ 1525524 w 1631188"/>
              <a:gd name="connsiteY2" fmla="*/ 0 h 1056640"/>
              <a:gd name="connsiteX3" fmla="*/ 1631188 w 1631188"/>
              <a:gd name="connsiteY3" fmla="*/ 105664 h 1056640"/>
              <a:gd name="connsiteX4" fmla="*/ 1631188 w 1631188"/>
              <a:gd name="connsiteY4" fmla="*/ 950976 h 1056640"/>
              <a:gd name="connsiteX5" fmla="*/ 1525524 w 1631188"/>
              <a:gd name="connsiteY5" fmla="*/ 1056640 h 1056640"/>
              <a:gd name="connsiteX6" fmla="*/ 105664 w 1631188"/>
              <a:gd name="connsiteY6" fmla="*/ 1056640 h 1056640"/>
              <a:gd name="connsiteX7" fmla="*/ 0 w 1631188"/>
              <a:gd name="connsiteY7" fmla="*/ 950976 h 1056640"/>
              <a:gd name="connsiteX8" fmla="*/ 0 w 1631188"/>
              <a:gd name="connsiteY8" fmla="*/ 105664 h 1056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1188" h="1056640">
                <a:moveTo>
                  <a:pt x="0" y="105664"/>
                </a:moveTo>
                <a:cubicBezTo>
                  <a:pt x="0" y="47307"/>
                  <a:pt x="47307" y="0"/>
                  <a:pt x="105664" y="0"/>
                </a:cubicBezTo>
                <a:lnTo>
                  <a:pt x="1525524" y="0"/>
                </a:lnTo>
                <a:cubicBezTo>
                  <a:pt x="1583881" y="0"/>
                  <a:pt x="1631188" y="47307"/>
                  <a:pt x="1631188" y="105664"/>
                </a:cubicBezTo>
                <a:lnTo>
                  <a:pt x="1631188" y="950976"/>
                </a:lnTo>
                <a:cubicBezTo>
                  <a:pt x="1631188" y="1009333"/>
                  <a:pt x="1583881" y="1056640"/>
                  <a:pt x="1525524" y="1056640"/>
                </a:cubicBezTo>
                <a:lnTo>
                  <a:pt x="105664" y="1056640"/>
                </a:lnTo>
                <a:cubicBezTo>
                  <a:pt x="47307" y="1056640"/>
                  <a:pt x="0" y="1009333"/>
                  <a:pt x="0" y="950976"/>
                </a:cubicBezTo>
                <a:lnTo>
                  <a:pt x="0" y="105664"/>
                </a:lnTo>
                <a:close/>
              </a:path>
            </a:pathLst>
          </a:custGeom>
          <a:noFill/>
          <a:ln w="25400"/>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8108" tIns="168108" rIns="820584" bIns="520321" numCol="1" spcCol="1270" anchor="t" anchorCtr="0">
            <a:noAutofit/>
          </a:bodyPr>
          <a:lstStyle/>
          <a:p>
            <a:pPr marL="304792" lvl="1" indent="-304792" defTabSz="1244569">
              <a:lnSpc>
                <a:spcPct val="90000"/>
              </a:lnSpc>
              <a:spcBef>
                <a:spcPct val="0"/>
              </a:spcBef>
              <a:spcAft>
                <a:spcPct val="15000"/>
              </a:spcAft>
              <a:buChar char="••"/>
            </a:pPr>
            <a:endParaRPr lang="id-ID" sz="2800"/>
          </a:p>
        </p:txBody>
      </p:sp>
      <p:sp>
        <p:nvSpPr>
          <p:cNvPr id="7" name="Freeform 6"/>
          <p:cNvSpPr/>
          <p:nvPr/>
        </p:nvSpPr>
        <p:spPr>
          <a:xfrm>
            <a:off x="4527281" y="2515067"/>
            <a:ext cx="1592463" cy="1592463"/>
          </a:xfrm>
          <a:custGeom>
            <a:avLst/>
            <a:gdLst>
              <a:gd name="connsiteX0" fmla="*/ 0 w 1429766"/>
              <a:gd name="connsiteY0" fmla="*/ 1429766 h 1429766"/>
              <a:gd name="connsiteX1" fmla="*/ 1429766 w 1429766"/>
              <a:gd name="connsiteY1" fmla="*/ 0 h 1429766"/>
              <a:gd name="connsiteX2" fmla="*/ 1429766 w 1429766"/>
              <a:gd name="connsiteY2" fmla="*/ 1429766 h 1429766"/>
              <a:gd name="connsiteX3" fmla="*/ 0 w 1429766"/>
              <a:gd name="connsiteY3" fmla="*/ 1429766 h 1429766"/>
            </a:gdLst>
            <a:ahLst/>
            <a:cxnLst>
              <a:cxn ang="0">
                <a:pos x="connsiteX0" y="connsiteY0"/>
              </a:cxn>
              <a:cxn ang="0">
                <a:pos x="connsiteX1" y="connsiteY1"/>
              </a:cxn>
              <a:cxn ang="0">
                <a:pos x="connsiteX2" y="connsiteY2"/>
              </a:cxn>
              <a:cxn ang="0">
                <a:pos x="connsiteX3" y="connsiteY3"/>
              </a:cxn>
            </a:cxnLst>
            <a:rect l="l" t="t" r="r" b="b"/>
            <a:pathLst>
              <a:path w="1429766" h="1429766">
                <a:moveTo>
                  <a:pt x="0" y="1429766"/>
                </a:moveTo>
                <a:cubicBezTo>
                  <a:pt x="0" y="640128"/>
                  <a:pt x="640128" y="0"/>
                  <a:pt x="1429766" y="0"/>
                </a:cubicBezTo>
                <a:lnTo>
                  <a:pt x="1429766" y="1429766"/>
                </a:lnTo>
                <a:lnTo>
                  <a:pt x="0" y="1429766"/>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6977" tIns="766977" rIns="208619" bIns="208619" numCol="1" spcCol="1270" anchor="ctr" anchorCtr="0">
            <a:noAutofit/>
          </a:bodyPr>
          <a:lstStyle/>
          <a:p>
            <a:pPr algn="ctr" defTabSz="1303834">
              <a:lnSpc>
                <a:spcPct val="90000"/>
              </a:lnSpc>
              <a:spcBef>
                <a:spcPct val="0"/>
              </a:spcBef>
              <a:spcAft>
                <a:spcPct val="35000"/>
              </a:spcAft>
            </a:pPr>
            <a:endParaRPr lang="id-ID" sz="2933"/>
          </a:p>
        </p:txBody>
      </p:sp>
      <p:sp>
        <p:nvSpPr>
          <p:cNvPr id="8" name="Freeform 7"/>
          <p:cNvSpPr/>
          <p:nvPr/>
        </p:nvSpPr>
        <p:spPr>
          <a:xfrm>
            <a:off x="6132339" y="2515067"/>
            <a:ext cx="1592463" cy="1592463"/>
          </a:xfrm>
          <a:custGeom>
            <a:avLst/>
            <a:gdLst>
              <a:gd name="connsiteX0" fmla="*/ 0 w 1429766"/>
              <a:gd name="connsiteY0" fmla="*/ 1429766 h 1429766"/>
              <a:gd name="connsiteX1" fmla="*/ 1429766 w 1429766"/>
              <a:gd name="connsiteY1" fmla="*/ 0 h 1429766"/>
              <a:gd name="connsiteX2" fmla="*/ 1429766 w 1429766"/>
              <a:gd name="connsiteY2" fmla="*/ 1429766 h 1429766"/>
              <a:gd name="connsiteX3" fmla="*/ 0 w 1429766"/>
              <a:gd name="connsiteY3" fmla="*/ 1429766 h 1429766"/>
            </a:gdLst>
            <a:ahLst/>
            <a:cxnLst>
              <a:cxn ang="0">
                <a:pos x="connsiteX0" y="connsiteY0"/>
              </a:cxn>
              <a:cxn ang="0">
                <a:pos x="connsiteX1" y="connsiteY1"/>
              </a:cxn>
              <a:cxn ang="0">
                <a:pos x="connsiteX2" y="connsiteY2"/>
              </a:cxn>
              <a:cxn ang="0">
                <a:pos x="connsiteX3" y="connsiteY3"/>
              </a:cxn>
            </a:cxnLst>
            <a:rect l="l" t="t" r="r" b="b"/>
            <a:pathLst>
              <a:path w="1429766" h="1429766">
                <a:moveTo>
                  <a:pt x="0" y="0"/>
                </a:moveTo>
                <a:cubicBezTo>
                  <a:pt x="789638" y="0"/>
                  <a:pt x="1429766" y="640128"/>
                  <a:pt x="1429766" y="1429766"/>
                </a:cubicBezTo>
                <a:lnTo>
                  <a:pt x="0" y="1429766"/>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8619" tIns="766977" rIns="766977" bIns="208619" numCol="1" spcCol="1270" anchor="ctr" anchorCtr="0">
            <a:noAutofit/>
          </a:bodyPr>
          <a:lstStyle/>
          <a:p>
            <a:pPr algn="ctr" defTabSz="1303834">
              <a:lnSpc>
                <a:spcPct val="90000"/>
              </a:lnSpc>
              <a:spcBef>
                <a:spcPct val="0"/>
              </a:spcBef>
              <a:spcAft>
                <a:spcPct val="35000"/>
              </a:spcAft>
            </a:pPr>
            <a:endParaRPr lang="id-ID" sz="2933"/>
          </a:p>
        </p:txBody>
      </p:sp>
      <p:sp>
        <p:nvSpPr>
          <p:cNvPr id="9" name="Freeform 8"/>
          <p:cNvSpPr/>
          <p:nvPr/>
        </p:nvSpPr>
        <p:spPr>
          <a:xfrm>
            <a:off x="6132339" y="4120124"/>
            <a:ext cx="1592464" cy="1592464"/>
          </a:xfrm>
          <a:custGeom>
            <a:avLst/>
            <a:gdLst>
              <a:gd name="connsiteX0" fmla="*/ 0 w 1429766"/>
              <a:gd name="connsiteY0" fmla="*/ 1429766 h 1429766"/>
              <a:gd name="connsiteX1" fmla="*/ 1429766 w 1429766"/>
              <a:gd name="connsiteY1" fmla="*/ 0 h 1429766"/>
              <a:gd name="connsiteX2" fmla="*/ 1429766 w 1429766"/>
              <a:gd name="connsiteY2" fmla="*/ 1429766 h 1429766"/>
              <a:gd name="connsiteX3" fmla="*/ 0 w 1429766"/>
              <a:gd name="connsiteY3" fmla="*/ 1429766 h 1429766"/>
            </a:gdLst>
            <a:ahLst/>
            <a:cxnLst>
              <a:cxn ang="0">
                <a:pos x="connsiteX0" y="connsiteY0"/>
              </a:cxn>
              <a:cxn ang="0">
                <a:pos x="connsiteX1" y="connsiteY1"/>
              </a:cxn>
              <a:cxn ang="0">
                <a:pos x="connsiteX2" y="connsiteY2"/>
              </a:cxn>
              <a:cxn ang="0">
                <a:pos x="connsiteX3" y="connsiteY3"/>
              </a:cxn>
            </a:cxnLst>
            <a:rect l="l" t="t" r="r" b="b"/>
            <a:pathLst>
              <a:path w="1429766" h="1429766">
                <a:moveTo>
                  <a:pt x="1429766" y="0"/>
                </a:moveTo>
                <a:cubicBezTo>
                  <a:pt x="1429766" y="789638"/>
                  <a:pt x="789638" y="1429766"/>
                  <a:pt x="0" y="1429766"/>
                </a:cubicBezTo>
                <a:lnTo>
                  <a:pt x="0" y="0"/>
                </a:lnTo>
                <a:lnTo>
                  <a:pt x="1429766" y="0"/>
                </a:lnTo>
                <a:close/>
              </a:path>
            </a:pathLst>
          </a:cu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8619" tIns="208620" rIns="766979" bIns="766977" numCol="1" spcCol="1270" anchor="ctr" anchorCtr="0">
            <a:noAutofit/>
          </a:bodyPr>
          <a:lstStyle/>
          <a:p>
            <a:pPr algn="ctr" defTabSz="1303834">
              <a:lnSpc>
                <a:spcPct val="90000"/>
              </a:lnSpc>
              <a:spcBef>
                <a:spcPct val="0"/>
              </a:spcBef>
              <a:spcAft>
                <a:spcPct val="35000"/>
              </a:spcAft>
            </a:pPr>
            <a:endParaRPr lang="id-ID" sz="2933"/>
          </a:p>
        </p:txBody>
      </p:sp>
      <p:sp>
        <p:nvSpPr>
          <p:cNvPr id="10" name="Freeform 9"/>
          <p:cNvSpPr/>
          <p:nvPr/>
        </p:nvSpPr>
        <p:spPr>
          <a:xfrm>
            <a:off x="4527281" y="4120126"/>
            <a:ext cx="1592463" cy="1592463"/>
          </a:xfrm>
          <a:custGeom>
            <a:avLst/>
            <a:gdLst>
              <a:gd name="connsiteX0" fmla="*/ 0 w 1429766"/>
              <a:gd name="connsiteY0" fmla="*/ 1429766 h 1429766"/>
              <a:gd name="connsiteX1" fmla="*/ 1429766 w 1429766"/>
              <a:gd name="connsiteY1" fmla="*/ 0 h 1429766"/>
              <a:gd name="connsiteX2" fmla="*/ 1429766 w 1429766"/>
              <a:gd name="connsiteY2" fmla="*/ 1429766 h 1429766"/>
              <a:gd name="connsiteX3" fmla="*/ 0 w 1429766"/>
              <a:gd name="connsiteY3" fmla="*/ 1429766 h 1429766"/>
            </a:gdLst>
            <a:ahLst/>
            <a:cxnLst>
              <a:cxn ang="0">
                <a:pos x="connsiteX0" y="connsiteY0"/>
              </a:cxn>
              <a:cxn ang="0">
                <a:pos x="connsiteX1" y="connsiteY1"/>
              </a:cxn>
              <a:cxn ang="0">
                <a:pos x="connsiteX2" y="connsiteY2"/>
              </a:cxn>
              <a:cxn ang="0">
                <a:pos x="connsiteX3" y="connsiteY3"/>
              </a:cxn>
            </a:cxnLst>
            <a:rect l="l" t="t" r="r" b="b"/>
            <a:pathLst>
              <a:path w="1429766" h="1429766">
                <a:moveTo>
                  <a:pt x="1429766" y="1429766"/>
                </a:moveTo>
                <a:cubicBezTo>
                  <a:pt x="640128" y="1429766"/>
                  <a:pt x="0" y="789638"/>
                  <a:pt x="0" y="0"/>
                </a:cubicBezTo>
                <a:lnTo>
                  <a:pt x="1429766" y="0"/>
                </a:lnTo>
                <a:lnTo>
                  <a:pt x="1429766" y="1429766"/>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6977" tIns="208619" rIns="208619" bIns="766977" numCol="1" spcCol="1270" anchor="ctr" anchorCtr="0">
            <a:noAutofit/>
          </a:bodyPr>
          <a:lstStyle/>
          <a:p>
            <a:pPr algn="ctr" defTabSz="1303834">
              <a:lnSpc>
                <a:spcPct val="90000"/>
              </a:lnSpc>
              <a:spcBef>
                <a:spcPct val="0"/>
              </a:spcBef>
              <a:spcAft>
                <a:spcPct val="35000"/>
              </a:spcAft>
            </a:pPr>
            <a:endParaRPr lang="id-ID" sz="2933"/>
          </a:p>
        </p:txBody>
      </p:sp>
      <p:sp>
        <p:nvSpPr>
          <p:cNvPr id="11" name="Circular Arrow 10"/>
          <p:cNvSpPr/>
          <p:nvPr/>
        </p:nvSpPr>
        <p:spPr>
          <a:xfrm>
            <a:off x="5851130" y="3782831"/>
            <a:ext cx="549823" cy="478107"/>
          </a:xfrm>
          <a:prstGeom prst="circularArrow">
            <a:avLst/>
          </a:prstGeom>
          <a:solidFill>
            <a:schemeClr val="bg2"/>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2" name="Circular Arrow 11"/>
          <p:cNvSpPr/>
          <p:nvPr/>
        </p:nvSpPr>
        <p:spPr>
          <a:xfrm rot="10800000">
            <a:off x="5851130" y="3966719"/>
            <a:ext cx="549823" cy="478107"/>
          </a:xfrm>
          <a:prstGeom prst="circularArrow">
            <a:avLst/>
          </a:prstGeom>
          <a:solidFill>
            <a:schemeClr val="bg2"/>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3" name="TextBox 12"/>
          <p:cNvSpPr txBox="1"/>
          <p:nvPr/>
        </p:nvSpPr>
        <p:spPr>
          <a:xfrm>
            <a:off x="4772988" y="3540666"/>
            <a:ext cx="1227952" cy="276999"/>
          </a:xfrm>
          <a:prstGeom prst="rect">
            <a:avLst/>
          </a:prstGeom>
          <a:noFill/>
        </p:spPr>
        <p:txBody>
          <a:bodyPr wrap="square" rtlCol="0">
            <a:spAutoFit/>
          </a:bodyPr>
          <a:lstStyle/>
          <a:p>
            <a:pPr algn="ctr"/>
            <a:r>
              <a:rPr lang="id-ID" sz="1200" dirty="0">
                <a:solidFill>
                  <a:schemeClr val="bg1"/>
                </a:solidFill>
                <a:latin typeface="+mj-lt"/>
              </a:rPr>
              <a:t>Grow</a:t>
            </a:r>
          </a:p>
        </p:txBody>
      </p:sp>
      <p:sp>
        <p:nvSpPr>
          <p:cNvPr id="14" name="TextBox 13"/>
          <p:cNvSpPr txBox="1"/>
          <p:nvPr/>
        </p:nvSpPr>
        <p:spPr>
          <a:xfrm>
            <a:off x="6211675" y="3540666"/>
            <a:ext cx="1227952" cy="276999"/>
          </a:xfrm>
          <a:prstGeom prst="rect">
            <a:avLst/>
          </a:prstGeom>
          <a:noFill/>
        </p:spPr>
        <p:txBody>
          <a:bodyPr wrap="square" rtlCol="0">
            <a:spAutoFit/>
          </a:bodyPr>
          <a:lstStyle/>
          <a:p>
            <a:pPr algn="ctr"/>
            <a:r>
              <a:rPr lang="id-ID" sz="1200" dirty="0">
                <a:solidFill>
                  <a:schemeClr val="bg1"/>
                </a:solidFill>
                <a:latin typeface="+mj-lt"/>
              </a:rPr>
              <a:t>Measure</a:t>
            </a:r>
          </a:p>
        </p:txBody>
      </p:sp>
      <p:sp>
        <p:nvSpPr>
          <p:cNvPr id="15" name="TextBox 14"/>
          <p:cNvSpPr txBox="1"/>
          <p:nvPr/>
        </p:nvSpPr>
        <p:spPr>
          <a:xfrm>
            <a:off x="4772988" y="4808430"/>
            <a:ext cx="1227952" cy="276999"/>
          </a:xfrm>
          <a:prstGeom prst="rect">
            <a:avLst/>
          </a:prstGeom>
          <a:noFill/>
        </p:spPr>
        <p:txBody>
          <a:bodyPr wrap="square" rtlCol="0">
            <a:spAutoFit/>
          </a:bodyPr>
          <a:lstStyle/>
          <a:p>
            <a:pPr algn="ctr"/>
            <a:r>
              <a:rPr lang="id-ID" sz="1200" dirty="0">
                <a:solidFill>
                  <a:schemeClr val="bg1"/>
                </a:solidFill>
                <a:latin typeface="+mj-lt"/>
              </a:rPr>
              <a:t>Convert</a:t>
            </a:r>
          </a:p>
        </p:txBody>
      </p:sp>
      <p:sp>
        <p:nvSpPr>
          <p:cNvPr id="16" name="TextBox 15"/>
          <p:cNvSpPr txBox="1"/>
          <p:nvPr/>
        </p:nvSpPr>
        <p:spPr>
          <a:xfrm>
            <a:off x="6211675" y="4808430"/>
            <a:ext cx="1227952" cy="276999"/>
          </a:xfrm>
          <a:prstGeom prst="rect">
            <a:avLst/>
          </a:prstGeom>
          <a:noFill/>
        </p:spPr>
        <p:txBody>
          <a:bodyPr wrap="square" rtlCol="0">
            <a:spAutoFit/>
          </a:bodyPr>
          <a:lstStyle/>
          <a:p>
            <a:pPr algn="ctr"/>
            <a:r>
              <a:rPr lang="id-ID" sz="1200" dirty="0">
                <a:solidFill>
                  <a:schemeClr val="bg1"/>
                </a:solidFill>
                <a:latin typeface="+mj-lt"/>
              </a:rPr>
              <a:t>Acquire</a:t>
            </a:r>
          </a:p>
        </p:txBody>
      </p:sp>
      <p:grpSp>
        <p:nvGrpSpPr>
          <p:cNvPr id="17" name="Group 16"/>
          <p:cNvGrpSpPr/>
          <p:nvPr/>
        </p:nvGrpSpPr>
        <p:grpSpPr>
          <a:xfrm>
            <a:off x="6587525" y="3019348"/>
            <a:ext cx="476251" cy="476251"/>
            <a:chOff x="4873626" y="1533525"/>
            <a:chExt cx="357188" cy="357188"/>
          </a:xfrm>
          <a:solidFill>
            <a:schemeClr val="bg2"/>
          </a:solidFill>
        </p:grpSpPr>
        <p:sp>
          <p:nvSpPr>
            <p:cNvPr id="18" name="Freeform 21"/>
            <p:cNvSpPr>
              <a:spLocks/>
            </p:cNvSpPr>
            <p:nvPr/>
          </p:nvSpPr>
          <p:spPr bwMode="auto">
            <a:xfrm>
              <a:off x="4935539" y="1593850"/>
              <a:ext cx="84138" cy="85725"/>
            </a:xfrm>
            <a:custGeom>
              <a:avLst/>
              <a:gdLst>
                <a:gd name="T0" fmla="*/ 30 w 32"/>
                <a:gd name="T1" fmla="*/ 0 h 32"/>
                <a:gd name="T2" fmla="*/ 0 w 32"/>
                <a:gd name="T3" fmla="*/ 30 h 32"/>
                <a:gd name="T4" fmla="*/ 2 w 32"/>
                <a:gd name="T5" fmla="*/ 32 h 32"/>
                <a:gd name="T6" fmla="*/ 4 w 32"/>
                <a:gd name="T7" fmla="*/ 30 h 32"/>
                <a:gd name="T8" fmla="*/ 30 w 32"/>
                <a:gd name="T9" fmla="*/ 4 h 32"/>
                <a:gd name="T10" fmla="*/ 32 w 32"/>
                <a:gd name="T11" fmla="*/ 2 h 32"/>
                <a:gd name="T12" fmla="*/ 30 w 3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0" y="0"/>
                  </a:moveTo>
                  <a:cubicBezTo>
                    <a:pt x="13" y="0"/>
                    <a:pt x="0" y="13"/>
                    <a:pt x="0" y="30"/>
                  </a:cubicBezTo>
                  <a:cubicBezTo>
                    <a:pt x="0" y="31"/>
                    <a:pt x="1" y="32"/>
                    <a:pt x="2" y="32"/>
                  </a:cubicBezTo>
                  <a:cubicBezTo>
                    <a:pt x="3" y="32"/>
                    <a:pt x="4" y="31"/>
                    <a:pt x="4" y="30"/>
                  </a:cubicBezTo>
                  <a:cubicBezTo>
                    <a:pt x="4" y="15"/>
                    <a:pt x="15" y="4"/>
                    <a:pt x="30" y="4"/>
                  </a:cubicBezTo>
                  <a:cubicBezTo>
                    <a:pt x="31" y="4"/>
                    <a:pt x="32" y="3"/>
                    <a:pt x="32" y="2"/>
                  </a:cubicBezTo>
                  <a:cubicBezTo>
                    <a:pt x="32" y="1"/>
                    <a:pt x="31"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19" name="Freeform 22"/>
            <p:cNvSpPr>
              <a:spLocks noEditPoints="1"/>
            </p:cNvSpPr>
            <p:nvPr/>
          </p:nvSpPr>
          <p:spPr bwMode="auto">
            <a:xfrm>
              <a:off x="4873626" y="1533525"/>
              <a:ext cx="357188" cy="357188"/>
            </a:xfrm>
            <a:custGeom>
              <a:avLst/>
              <a:gdLst>
                <a:gd name="T0" fmla="*/ 131 w 134"/>
                <a:gd name="T1" fmla="*/ 120 h 134"/>
                <a:gd name="T2" fmla="*/ 102 w 134"/>
                <a:gd name="T3" fmla="*/ 91 h 134"/>
                <a:gd name="T4" fmla="*/ 95 w 134"/>
                <a:gd name="T5" fmla="*/ 90 h 134"/>
                <a:gd name="T6" fmla="*/ 89 w 134"/>
                <a:gd name="T7" fmla="*/ 84 h 134"/>
                <a:gd name="T8" fmla="*/ 89 w 134"/>
                <a:gd name="T9" fmla="*/ 84 h 134"/>
                <a:gd name="T10" fmla="*/ 87 w 134"/>
                <a:gd name="T11" fmla="*/ 19 h 134"/>
                <a:gd name="T12" fmla="*/ 19 w 134"/>
                <a:gd name="T13" fmla="*/ 19 h 134"/>
                <a:gd name="T14" fmla="*/ 19 w 134"/>
                <a:gd name="T15" fmla="*/ 87 h 134"/>
                <a:gd name="T16" fmla="*/ 84 w 134"/>
                <a:gd name="T17" fmla="*/ 89 h 134"/>
                <a:gd name="T18" fmla="*/ 84 w 134"/>
                <a:gd name="T19" fmla="*/ 89 h 134"/>
                <a:gd name="T20" fmla="*/ 90 w 134"/>
                <a:gd name="T21" fmla="*/ 95 h 134"/>
                <a:gd name="T22" fmla="*/ 91 w 134"/>
                <a:gd name="T23" fmla="*/ 102 h 134"/>
                <a:gd name="T24" fmla="*/ 120 w 134"/>
                <a:gd name="T25" fmla="*/ 131 h 134"/>
                <a:gd name="T26" fmla="*/ 130 w 134"/>
                <a:gd name="T27" fmla="*/ 130 h 134"/>
                <a:gd name="T28" fmla="*/ 131 w 134"/>
                <a:gd name="T29" fmla="*/ 120 h 134"/>
                <a:gd name="T30" fmla="*/ 81 w 134"/>
                <a:gd name="T31" fmla="*/ 81 h 134"/>
                <a:gd name="T32" fmla="*/ 24 w 134"/>
                <a:gd name="T33" fmla="*/ 81 h 134"/>
                <a:gd name="T34" fmla="*/ 24 w 134"/>
                <a:gd name="T35" fmla="*/ 24 h 134"/>
                <a:gd name="T36" fmla="*/ 81 w 134"/>
                <a:gd name="T37" fmla="*/ 24 h 134"/>
                <a:gd name="T38" fmla="*/ 81 w 134"/>
                <a:gd name="T39" fmla="*/ 8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34">
                  <a:moveTo>
                    <a:pt x="131" y="120"/>
                  </a:moveTo>
                  <a:cubicBezTo>
                    <a:pt x="102" y="91"/>
                    <a:pt x="102" y="91"/>
                    <a:pt x="102" y="91"/>
                  </a:cubicBezTo>
                  <a:cubicBezTo>
                    <a:pt x="100" y="89"/>
                    <a:pt x="98" y="89"/>
                    <a:pt x="95" y="90"/>
                  </a:cubicBezTo>
                  <a:cubicBezTo>
                    <a:pt x="89" y="84"/>
                    <a:pt x="89" y="84"/>
                    <a:pt x="89" y="84"/>
                  </a:cubicBezTo>
                  <a:cubicBezTo>
                    <a:pt x="89" y="84"/>
                    <a:pt x="89" y="84"/>
                    <a:pt x="89" y="84"/>
                  </a:cubicBezTo>
                  <a:cubicBezTo>
                    <a:pt x="105" y="65"/>
                    <a:pt x="104" y="36"/>
                    <a:pt x="87" y="19"/>
                  </a:cubicBezTo>
                  <a:cubicBezTo>
                    <a:pt x="68" y="0"/>
                    <a:pt x="38" y="0"/>
                    <a:pt x="19" y="19"/>
                  </a:cubicBezTo>
                  <a:cubicBezTo>
                    <a:pt x="0" y="37"/>
                    <a:pt x="0" y="68"/>
                    <a:pt x="19" y="87"/>
                  </a:cubicBezTo>
                  <a:cubicBezTo>
                    <a:pt x="37" y="104"/>
                    <a:pt x="65" y="105"/>
                    <a:pt x="84" y="89"/>
                  </a:cubicBezTo>
                  <a:cubicBezTo>
                    <a:pt x="84" y="89"/>
                    <a:pt x="84" y="89"/>
                    <a:pt x="84" y="89"/>
                  </a:cubicBezTo>
                  <a:cubicBezTo>
                    <a:pt x="90" y="95"/>
                    <a:pt x="90" y="95"/>
                    <a:pt x="90" y="95"/>
                  </a:cubicBezTo>
                  <a:cubicBezTo>
                    <a:pt x="89" y="98"/>
                    <a:pt x="89" y="100"/>
                    <a:pt x="91" y="102"/>
                  </a:cubicBezTo>
                  <a:cubicBezTo>
                    <a:pt x="120" y="131"/>
                    <a:pt x="120" y="131"/>
                    <a:pt x="120" y="131"/>
                  </a:cubicBezTo>
                  <a:cubicBezTo>
                    <a:pt x="122" y="134"/>
                    <a:pt x="127" y="133"/>
                    <a:pt x="130" y="130"/>
                  </a:cubicBezTo>
                  <a:cubicBezTo>
                    <a:pt x="133" y="127"/>
                    <a:pt x="134" y="122"/>
                    <a:pt x="131" y="120"/>
                  </a:cubicBezTo>
                  <a:close/>
                  <a:moveTo>
                    <a:pt x="81" y="81"/>
                  </a:moveTo>
                  <a:cubicBezTo>
                    <a:pt x="65" y="97"/>
                    <a:pt x="40" y="97"/>
                    <a:pt x="24" y="81"/>
                  </a:cubicBezTo>
                  <a:cubicBezTo>
                    <a:pt x="9" y="65"/>
                    <a:pt x="9" y="40"/>
                    <a:pt x="24" y="24"/>
                  </a:cubicBezTo>
                  <a:cubicBezTo>
                    <a:pt x="40" y="9"/>
                    <a:pt x="65" y="9"/>
                    <a:pt x="81" y="24"/>
                  </a:cubicBezTo>
                  <a:cubicBezTo>
                    <a:pt x="97" y="40"/>
                    <a:pt x="97" y="65"/>
                    <a:pt x="8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20" name="Freeform 52"/>
          <p:cNvSpPr>
            <a:spLocks noEditPoints="1"/>
          </p:cNvSpPr>
          <p:nvPr/>
        </p:nvSpPr>
        <p:spPr bwMode="auto">
          <a:xfrm>
            <a:off x="5159423" y="3143249"/>
            <a:ext cx="455084" cy="349251"/>
          </a:xfrm>
          <a:custGeom>
            <a:avLst/>
            <a:gdLst>
              <a:gd name="T0" fmla="*/ 113 w 128"/>
              <a:gd name="T1" fmla="*/ 0 h 98"/>
              <a:gd name="T2" fmla="*/ 98 w 128"/>
              <a:gd name="T3" fmla="*/ 15 h 98"/>
              <a:gd name="T4" fmla="*/ 103 w 128"/>
              <a:gd name="T5" fmla="*/ 26 h 98"/>
              <a:gd name="T6" fmla="*/ 84 w 128"/>
              <a:gd name="T7" fmla="*/ 54 h 98"/>
              <a:gd name="T8" fmla="*/ 79 w 128"/>
              <a:gd name="T9" fmla="*/ 52 h 98"/>
              <a:gd name="T10" fmla="*/ 66 w 128"/>
              <a:gd name="T11" fmla="*/ 60 h 98"/>
              <a:gd name="T12" fmla="*/ 55 w 128"/>
              <a:gd name="T13" fmla="*/ 54 h 98"/>
              <a:gd name="T14" fmla="*/ 56 w 128"/>
              <a:gd name="T15" fmla="*/ 49 h 98"/>
              <a:gd name="T16" fmla="*/ 41 w 128"/>
              <a:gd name="T17" fmla="*/ 34 h 98"/>
              <a:gd name="T18" fmla="*/ 26 w 128"/>
              <a:gd name="T19" fmla="*/ 49 h 98"/>
              <a:gd name="T20" fmla="*/ 31 w 128"/>
              <a:gd name="T21" fmla="*/ 60 h 98"/>
              <a:gd name="T22" fmla="*/ 23 w 128"/>
              <a:gd name="T23" fmla="*/ 70 h 98"/>
              <a:gd name="T24" fmla="*/ 15 w 128"/>
              <a:gd name="T25" fmla="*/ 68 h 98"/>
              <a:gd name="T26" fmla="*/ 0 w 128"/>
              <a:gd name="T27" fmla="*/ 83 h 98"/>
              <a:gd name="T28" fmla="*/ 15 w 128"/>
              <a:gd name="T29" fmla="*/ 98 h 98"/>
              <a:gd name="T30" fmla="*/ 30 w 128"/>
              <a:gd name="T31" fmla="*/ 83 h 98"/>
              <a:gd name="T32" fmla="*/ 26 w 128"/>
              <a:gd name="T33" fmla="*/ 73 h 98"/>
              <a:gd name="T34" fmla="*/ 34 w 128"/>
              <a:gd name="T35" fmla="*/ 62 h 98"/>
              <a:gd name="T36" fmla="*/ 41 w 128"/>
              <a:gd name="T37" fmla="*/ 64 h 98"/>
              <a:gd name="T38" fmla="*/ 53 w 128"/>
              <a:gd name="T39" fmla="*/ 57 h 98"/>
              <a:gd name="T40" fmla="*/ 64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8 h 98"/>
              <a:gd name="T52" fmla="*/ 113 w 128"/>
              <a:gd name="T53" fmla="*/ 30 h 98"/>
              <a:gd name="T54" fmla="*/ 128 w 128"/>
              <a:gd name="T55" fmla="*/ 15 h 98"/>
              <a:gd name="T56" fmla="*/ 113 w 128"/>
              <a:gd name="T57" fmla="*/ 0 h 98"/>
              <a:gd name="T58" fmla="*/ 15 w 128"/>
              <a:gd name="T59" fmla="*/ 90 h 98"/>
              <a:gd name="T60" fmla="*/ 7 w 128"/>
              <a:gd name="T61" fmla="*/ 83 h 98"/>
              <a:gd name="T62" fmla="*/ 15 w 128"/>
              <a:gd name="T63" fmla="*/ 75 h 98"/>
              <a:gd name="T64" fmla="*/ 22 w 128"/>
              <a:gd name="T65" fmla="*/ 83 h 98"/>
              <a:gd name="T66" fmla="*/ 15 w 128"/>
              <a:gd name="T67" fmla="*/ 90 h 98"/>
              <a:gd name="T68" fmla="*/ 41 w 128"/>
              <a:gd name="T69" fmla="*/ 56 h 98"/>
              <a:gd name="T70" fmla="*/ 34 w 128"/>
              <a:gd name="T71" fmla="*/ 49 h 98"/>
              <a:gd name="T72" fmla="*/ 41 w 128"/>
              <a:gd name="T73" fmla="*/ 41 h 98"/>
              <a:gd name="T74" fmla="*/ 49 w 128"/>
              <a:gd name="T75" fmla="*/ 49 h 98"/>
              <a:gd name="T76" fmla="*/ 41 w 128"/>
              <a:gd name="T77" fmla="*/ 56 h 98"/>
              <a:gd name="T78" fmla="*/ 79 w 128"/>
              <a:gd name="T79" fmla="*/ 75 h 98"/>
              <a:gd name="T80" fmla="*/ 71 w 128"/>
              <a:gd name="T81" fmla="*/ 68 h 98"/>
              <a:gd name="T82" fmla="*/ 79 w 128"/>
              <a:gd name="T83" fmla="*/ 60 h 98"/>
              <a:gd name="T84" fmla="*/ 86 w 128"/>
              <a:gd name="T85" fmla="*/ 68 h 98"/>
              <a:gd name="T86" fmla="*/ 79 w 128"/>
              <a:gd name="T87" fmla="*/ 75 h 98"/>
              <a:gd name="T88" fmla="*/ 113 w 128"/>
              <a:gd name="T89" fmla="*/ 22 h 98"/>
              <a:gd name="T90" fmla="*/ 105 w 128"/>
              <a:gd name="T91" fmla="*/ 15 h 98"/>
              <a:gd name="T92" fmla="*/ 113 w 128"/>
              <a:gd name="T93" fmla="*/ 7 h 98"/>
              <a:gd name="T94" fmla="*/ 120 w 128"/>
              <a:gd name="T95" fmla="*/ 15 h 98"/>
              <a:gd name="T96" fmla="*/ 113 w 128"/>
              <a:gd name="T97" fmla="*/ 2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21" name="Group 20"/>
          <p:cNvGrpSpPr/>
          <p:nvPr/>
        </p:nvGrpSpPr>
        <p:grpSpPr>
          <a:xfrm>
            <a:off x="6626684" y="4296831"/>
            <a:ext cx="397933" cy="448733"/>
            <a:chOff x="9001126" y="2228850"/>
            <a:chExt cx="298450" cy="336550"/>
          </a:xfrm>
          <a:solidFill>
            <a:schemeClr val="bg2"/>
          </a:solidFill>
        </p:grpSpPr>
        <p:sp>
          <p:nvSpPr>
            <p:cNvPr id="22" name="Freeform 81"/>
            <p:cNvSpPr>
              <a:spLocks noEditPoints="1"/>
            </p:cNvSpPr>
            <p:nvPr/>
          </p:nvSpPr>
          <p:spPr bwMode="auto">
            <a:xfrm>
              <a:off x="9021764" y="2228850"/>
              <a:ext cx="255588" cy="257175"/>
            </a:xfrm>
            <a:custGeom>
              <a:avLst/>
              <a:gdLst>
                <a:gd name="T0" fmla="*/ 48 w 96"/>
                <a:gd name="T1" fmla="*/ 96 h 96"/>
                <a:gd name="T2" fmla="*/ 96 w 96"/>
                <a:gd name="T3" fmla="*/ 48 h 96"/>
                <a:gd name="T4" fmla="*/ 48 w 96"/>
                <a:gd name="T5" fmla="*/ 0 h 96"/>
                <a:gd name="T6" fmla="*/ 0 w 96"/>
                <a:gd name="T7" fmla="*/ 48 h 96"/>
                <a:gd name="T8" fmla="*/ 48 w 96"/>
                <a:gd name="T9" fmla="*/ 96 h 96"/>
                <a:gd name="T10" fmla="*/ 48 w 96"/>
                <a:gd name="T11" fmla="*/ 88 h 96"/>
                <a:gd name="T12" fmla="*/ 13 w 96"/>
                <a:gd name="T13" fmla="*/ 67 h 96"/>
                <a:gd name="T14" fmla="*/ 13 w 96"/>
                <a:gd name="T15" fmla="*/ 67 h 96"/>
                <a:gd name="T16" fmla="*/ 17 w 96"/>
                <a:gd name="T17" fmla="*/ 64 h 96"/>
                <a:gd name="T18" fmla="*/ 19 w 96"/>
                <a:gd name="T19" fmla="*/ 57 h 96"/>
                <a:gd name="T20" fmla="*/ 55 w 96"/>
                <a:gd name="T21" fmla="*/ 70 h 96"/>
                <a:gd name="T22" fmla="*/ 58 w 96"/>
                <a:gd name="T23" fmla="*/ 70 h 96"/>
                <a:gd name="T24" fmla="*/ 84 w 96"/>
                <a:gd name="T25" fmla="*/ 65 h 96"/>
                <a:gd name="T26" fmla="*/ 48 w 96"/>
                <a:gd name="T27" fmla="*/ 88 h 96"/>
                <a:gd name="T28" fmla="*/ 48 w 96"/>
                <a:gd name="T29" fmla="*/ 8 h 96"/>
                <a:gd name="T30" fmla="*/ 88 w 96"/>
                <a:gd name="T31" fmla="*/ 48 h 96"/>
                <a:gd name="T32" fmla="*/ 86 w 96"/>
                <a:gd name="T33" fmla="*/ 61 h 96"/>
                <a:gd name="T34" fmla="*/ 56 w 96"/>
                <a:gd name="T35" fmla="*/ 66 h 96"/>
                <a:gd name="T36" fmla="*/ 19 w 96"/>
                <a:gd name="T37" fmla="*/ 51 h 96"/>
                <a:gd name="T38" fmla="*/ 17 w 96"/>
                <a:gd name="T39" fmla="*/ 50 h 96"/>
                <a:gd name="T40" fmla="*/ 16 w 96"/>
                <a:gd name="T41" fmla="*/ 52 h 96"/>
                <a:gd name="T42" fmla="*/ 13 w 96"/>
                <a:gd name="T43" fmla="*/ 62 h 96"/>
                <a:gd name="T44" fmla="*/ 12 w 96"/>
                <a:gd name="T45" fmla="*/ 63 h 96"/>
                <a:gd name="T46" fmla="*/ 11 w 96"/>
                <a:gd name="T47" fmla="*/ 63 h 96"/>
                <a:gd name="T48" fmla="*/ 8 w 96"/>
                <a:gd name="T49" fmla="*/ 48 h 96"/>
                <a:gd name="T50" fmla="*/ 48 w 96"/>
                <a:gd name="T5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74" y="96"/>
                    <a:pt x="96" y="74"/>
                    <a:pt x="96" y="48"/>
                  </a:cubicBezTo>
                  <a:cubicBezTo>
                    <a:pt x="96" y="21"/>
                    <a:pt x="74" y="0"/>
                    <a:pt x="48" y="0"/>
                  </a:cubicBezTo>
                  <a:cubicBezTo>
                    <a:pt x="22" y="0"/>
                    <a:pt x="0" y="21"/>
                    <a:pt x="0" y="48"/>
                  </a:cubicBezTo>
                  <a:cubicBezTo>
                    <a:pt x="0" y="74"/>
                    <a:pt x="22" y="96"/>
                    <a:pt x="48" y="96"/>
                  </a:cubicBezTo>
                  <a:close/>
                  <a:moveTo>
                    <a:pt x="48" y="88"/>
                  </a:moveTo>
                  <a:cubicBezTo>
                    <a:pt x="33" y="88"/>
                    <a:pt x="20" y="79"/>
                    <a:pt x="13" y="67"/>
                  </a:cubicBezTo>
                  <a:cubicBezTo>
                    <a:pt x="13" y="67"/>
                    <a:pt x="13" y="67"/>
                    <a:pt x="13" y="67"/>
                  </a:cubicBezTo>
                  <a:cubicBezTo>
                    <a:pt x="14" y="67"/>
                    <a:pt x="16" y="66"/>
                    <a:pt x="17" y="64"/>
                  </a:cubicBezTo>
                  <a:cubicBezTo>
                    <a:pt x="18" y="62"/>
                    <a:pt x="18" y="59"/>
                    <a:pt x="19" y="57"/>
                  </a:cubicBezTo>
                  <a:cubicBezTo>
                    <a:pt x="24" y="61"/>
                    <a:pt x="35" y="68"/>
                    <a:pt x="55" y="70"/>
                  </a:cubicBezTo>
                  <a:cubicBezTo>
                    <a:pt x="56" y="70"/>
                    <a:pt x="57" y="70"/>
                    <a:pt x="58" y="70"/>
                  </a:cubicBezTo>
                  <a:cubicBezTo>
                    <a:pt x="67" y="70"/>
                    <a:pt x="77" y="67"/>
                    <a:pt x="84" y="65"/>
                  </a:cubicBezTo>
                  <a:cubicBezTo>
                    <a:pt x="77" y="79"/>
                    <a:pt x="64" y="88"/>
                    <a:pt x="48" y="88"/>
                  </a:cubicBezTo>
                  <a:close/>
                  <a:moveTo>
                    <a:pt x="48" y="8"/>
                  </a:moveTo>
                  <a:cubicBezTo>
                    <a:pt x="70" y="8"/>
                    <a:pt x="88" y="26"/>
                    <a:pt x="88" y="48"/>
                  </a:cubicBezTo>
                  <a:cubicBezTo>
                    <a:pt x="88" y="52"/>
                    <a:pt x="87" y="57"/>
                    <a:pt x="86" y="61"/>
                  </a:cubicBezTo>
                  <a:cubicBezTo>
                    <a:pt x="80" y="63"/>
                    <a:pt x="66" y="66"/>
                    <a:pt x="56" y="66"/>
                  </a:cubicBezTo>
                  <a:cubicBezTo>
                    <a:pt x="29" y="64"/>
                    <a:pt x="20" y="51"/>
                    <a:pt x="19" y="51"/>
                  </a:cubicBezTo>
                  <a:cubicBezTo>
                    <a:pt x="19" y="51"/>
                    <a:pt x="18" y="50"/>
                    <a:pt x="17" y="50"/>
                  </a:cubicBezTo>
                  <a:cubicBezTo>
                    <a:pt x="17" y="51"/>
                    <a:pt x="16" y="51"/>
                    <a:pt x="16" y="52"/>
                  </a:cubicBezTo>
                  <a:cubicBezTo>
                    <a:pt x="16" y="52"/>
                    <a:pt x="15" y="58"/>
                    <a:pt x="13" y="62"/>
                  </a:cubicBezTo>
                  <a:cubicBezTo>
                    <a:pt x="13" y="63"/>
                    <a:pt x="12" y="63"/>
                    <a:pt x="12" y="63"/>
                  </a:cubicBezTo>
                  <a:cubicBezTo>
                    <a:pt x="12" y="63"/>
                    <a:pt x="11" y="63"/>
                    <a:pt x="11" y="63"/>
                  </a:cubicBezTo>
                  <a:cubicBezTo>
                    <a:pt x="9" y="58"/>
                    <a:pt x="8" y="53"/>
                    <a:pt x="8" y="48"/>
                  </a:cubicBezTo>
                  <a:cubicBezTo>
                    <a:pt x="8" y="26"/>
                    <a:pt x="26" y="8"/>
                    <a:pt x="4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3" name="Freeform 82"/>
            <p:cNvSpPr>
              <a:spLocks/>
            </p:cNvSpPr>
            <p:nvPr/>
          </p:nvSpPr>
          <p:spPr bwMode="auto">
            <a:xfrm>
              <a:off x="9001126" y="2447925"/>
              <a:ext cx="298450" cy="117475"/>
            </a:xfrm>
            <a:custGeom>
              <a:avLst/>
              <a:gdLst>
                <a:gd name="T0" fmla="*/ 98 w 112"/>
                <a:gd name="T1" fmla="*/ 1 h 44"/>
                <a:gd name="T2" fmla="*/ 93 w 112"/>
                <a:gd name="T3" fmla="*/ 2 h 44"/>
                <a:gd name="T4" fmla="*/ 94 w 112"/>
                <a:gd name="T5" fmla="*/ 7 h 44"/>
                <a:gd name="T6" fmla="*/ 104 w 112"/>
                <a:gd name="T7" fmla="*/ 20 h 44"/>
                <a:gd name="T8" fmla="*/ 56 w 112"/>
                <a:gd name="T9" fmla="*/ 36 h 44"/>
                <a:gd name="T10" fmla="*/ 8 w 112"/>
                <a:gd name="T11" fmla="*/ 20 h 44"/>
                <a:gd name="T12" fmla="*/ 18 w 112"/>
                <a:gd name="T13" fmla="*/ 7 h 44"/>
                <a:gd name="T14" fmla="*/ 19 w 112"/>
                <a:gd name="T15" fmla="*/ 2 h 44"/>
                <a:gd name="T16" fmla="*/ 14 w 112"/>
                <a:gd name="T17" fmla="*/ 1 h 44"/>
                <a:gd name="T18" fmla="*/ 0 w 112"/>
                <a:gd name="T19" fmla="*/ 20 h 44"/>
                <a:gd name="T20" fmla="*/ 56 w 112"/>
                <a:gd name="T21" fmla="*/ 44 h 44"/>
                <a:gd name="T22" fmla="*/ 112 w 112"/>
                <a:gd name="T23" fmla="*/ 20 h 44"/>
                <a:gd name="T24" fmla="*/ 98 w 112"/>
                <a:gd name="T25"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44">
                  <a:moveTo>
                    <a:pt x="98" y="1"/>
                  </a:moveTo>
                  <a:cubicBezTo>
                    <a:pt x="97" y="0"/>
                    <a:pt x="94" y="0"/>
                    <a:pt x="93" y="2"/>
                  </a:cubicBezTo>
                  <a:cubicBezTo>
                    <a:pt x="91" y="4"/>
                    <a:pt x="92" y="6"/>
                    <a:pt x="94" y="7"/>
                  </a:cubicBezTo>
                  <a:cubicBezTo>
                    <a:pt x="101" y="13"/>
                    <a:pt x="104" y="16"/>
                    <a:pt x="104" y="20"/>
                  </a:cubicBezTo>
                  <a:cubicBezTo>
                    <a:pt x="104" y="32"/>
                    <a:pt x="91" y="36"/>
                    <a:pt x="56" y="36"/>
                  </a:cubicBezTo>
                  <a:cubicBezTo>
                    <a:pt x="21" y="36"/>
                    <a:pt x="8" y="32"/>
                    <a:pt x="8" y="20"/>
                  </a:cubicBezTo>
                  <a:cubicBezTo>
                    <a:pt x="8" y="16"/>
                    <a:pt x="11" y="13"/>
                    <a:pt x="18" y="7"/>
                  </a:cubicBezTo>
                  <a:cubicBezTo>
                    <a:pt x="20" y="6"/>
                    <a:pt x="21" y="4"/>
                    <a:pt x="19" y="2"/>
                  </a:cubicBezTo>
                  <a:cubicBezTo>
                    <a:pt x="18" y="0"/>
                    <a:pt x="15" y="0"/>
                    <a:pt x="14" y="1"/>
                  </a:cubicBezTo>
                  <a:cubicBezTo>
                    <a:pt x="7" y="6"/>
                    <a:pt x="0" y="11"/>
                    <a:pt x="0" y="20"/>
                  </a:cubicBezTo>
                  <a:cubicBezTo>
                    <a:pt x="0" y="42"/>
                    <a:pt x="29" y="44"/>
                    <a:pt x="56" y="44"/>
                  </a:cubicBezTo>
                  <a:cubicBezTo>
                    <a:pt x="83" y="44"/>
                    <a:pt x="112" y="42"/>
                    <a:pt x="112" y="20"/>
                  </a:cubicBezTo>
                  <a:cubicBezTo>
                    <a:pt x="112" y="11"/>
                    <a:pt x="105" y="6"/>
                    <a:pt x="9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24" name="Group 23"/>
          <p:cNvGrpSpPr/>
          <p:nvPr/>
        </p:nvGrpSpPr>
        <p:grpSpPr>
          <a:xfrm>
            <a:off x="5176356" y="4412867"/>
            <a:ext cx="421216" cy="323851"/>
            <a:chOff x="2849564" y="3636963"/>
            <a:chExt cx="315912" cy="242888"/>
          </a:xfrm>
          <a:solidFill>
            <a:schemeClr val="bg2"/>
          </a:solidFill>
        </p:grpSpPr>
        <p:sp>
          <p:nvSpPr>
            <p:cNvPr id="25" name="Freeform 148"/>
            <p:cNvSpPr>
              <a:spLocks/>
            </p:cNvSpPr>
            <p:nvPr/>
          </p:nvSpPr>
          <p:spPr bwMode="auto">
            <a:xfrm>
              <a:off x="2849564" y="3671888"/>
              <a:ext cx="298450" cy="207963"/>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26" name="Freeform 149"/>
            <p:cNvSpPr>
              <a:spLocks/>
            </p:cNvSpPr>
            <p:nvPr/>
          </p:nvSpPr>
          <p:spPr bwMode="auto">
            <a:xfrm>
              <a:off x="2943226" y="3636963"/>
              <a:ext cx="222250" cy="2000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27" name="Rectangle 26"/>
          <p:cNvSpPr/>
          <p:nvPr/>
        </p:nvSpPr>
        <p:spPr>
          <a:xfrm>
            <a:off x="1674199" y="2223892"/>
            <a:ext cx="3212992" cy="1477328"/>
          </a:xfrm>
          <a:prstGeom prst="rect">
            <a:avLst/>
          </a:prstGeom>
        </p:spPr>
        <p:txBody>
          <a:bodyPr wrap="square">
            <a:spAutoFit/>
          </a:bodyPr>
          <a:lstStyle/>
          <a:p>
            <a:pPr marL="228594" indent="-228594">
              <a:lnSpc>
                <a:spcPct val="150000"/>
              </a:lnSpc>
              <a:buFont typeface="Arial" panose="020B0604020202020204" pitchFamily="34" charset="0"/>
              <a:buChar char="•"/>
            </a:pPr>
            <a:r>
              <a:rPr lang="id-ID" sz="1200" dirty="0">
                <a:solidFill>
                  <a:schemeClr val="tx1">
                    <a:lumMod val="60000"/>
                    <a:lumOff val="40000"/>
                  </a:schemeClr>
                </a:solidFill>
              </a:rPr>
              <a:t>Lorem ipsum dolor sit amet, consectetur adipiscing elit.</a:t>
            </a:r>
          </a:p>
          <a:p>
            <a:pPr marL="228594" indent="-228594">
              <a:lnSpc>
                <a:spcPct val="150000"/>
              </a:lnSpc>
              <a:buFont typeface="Arial" panose="020B0604020202020204" pitchFamily="34" charset="0"/>
              <a:buChar char="•"/>
            </a:pPr>
            <a:r>
              <a:rPr lang="id-ID" sz="1200" dirty="0">
                <a:solidFill>
                  <a:schemeClr val="tx1">
                    <a:lumMod val="60000"/>
                    <a:lumOff val="40000"/>
                  </a:schemeClr>
                </a:solidFill>
              </a:rPr>
              <a:t>Suspendisse venenatis neque sed varius porttitor.</a:t>
            </a:r>
          </a:p>
          <a:p>
            <a:pPr marL="228594" indent="-228594">
              <a:lnSpc>
                <a:spcPct val="150000"/>
              </a:lnSpc>
              <a:buFont typeface="Arial" panose="020B0604020202020204" pitchFamily="34" charset="0"/>
              <a:buChar char="•"/>
            </a:pPr>
            <a:r>
              <a:rPr lang="id-ID" sz="1200" dirty="0">
                <a:solidFill>
                  <a:schemeClr val="tx1">
                    <a:lumMod val="60000"/>
                    <a:lumOff val="40000"/>
                  </a:schemeClr>
                </a:solidFill>
              </a:rPr>
              <a:t>Sed et massa ac sapien tempus.</a:t>
            </a:r>
          </a:p>
        </p:txBody>
      </p:sp>
      <p:sp>
        <p:nvSpPr>
          <p:cNvPr id="28" name="Rectangle 27"/>
          <p:cNvSpPr/>
          <p:nvPr/>
        </p:nvSpPr>
        <p:spPr>
          <a:xfrm>
            <a:off x="1674892" y="4695072"/>
            <a:ext cx="3212992" cy="1200329"/>
          </a:xfrm>
          <a:prstGeom prst="rect">
            <a:avLst/>
          </a:prstGeom>
        </p:spPr>
        <p:txBody>
          <a:bodyPr wrap="square">
            <a:spAutoFit/>
          </a:bodyPr>
          <a:lstStyle/>
          <a:p>
            <a:pPr marL="228594" indent="-228594">
              <a:lnSpc>
                <a:spcPct val="150000"/>
              </a:lnSpc>
              <a:buFont typeface="Arial" panose="020B0604020202020204" pitchFamily="34" charset="0"/>
              <a:buChar char="•"/>
            </a:pPr>
            <a:r>
              <a:rPr lang="id-ID" sz="1200" dirty="0">
                <a:solidFill>
                  <a:schemeClr val="tx1">
                    <a:lumMod val="60000"/>
                    <a:lumOff val="40000"/>
                  </a:schemeClr>
                </a:solidFill>
              </a:rPr>
              <a:t>Lorem ipsum dolor adipiscing elit.</a:t>
            </a:r>
          </a:p>
          <a:p>
            <a:pPr marL="228594" indent="-228594">
              <a:lnSpc>
                <a:spcPct val="150000"/>
              </a:lnSpc>
              <a:buFont typeface="Arial" panose="020B0604020202020204" pitchFamily="34" charset="0"/>
              <a:buChar char="•"/>
            </a:pPr>
            <a:r>
              <a:rPr lang="id-ID" sz="1200" dirty="0">
                <a:solidFill>
                  <a:schemeClr val="tx1">
                    <a:lumMod val="60000"/>
                    <a:lumOff val="40000"/>
                  </a:schemeClr>
                </a:solidFill>
              </a:rPr>
              <a:t>Suspendisse venenatis neque sed varius porttitor.</a:t>
            </a:r>
          </a:p>
          <a:p>
            <a:pPr marL="228594" indent="-228594">
              <a:lnSpc>
                <a:spcPct val="150000"/>
              </a:lnSpc>
              <a:buFont typeface="Arial" panose="020B0604020202020204" pitchFamily="34" charset="0"/>
              <a:buChar char="•"/>
            </a:pPr>
            <a:r>
              <a:rPr lang="id-ID" sz="1200" dirty="0">
                <a:solidFill>
                  <a:schemeClr val="tx1">
                    <a:lumMod val="60000"/>
                    <a:lumOff val="40000"/>
                  </a:schemeClr>
                </a:solidFill>
              </a:rPr>
              <a:t>Sed et massa ac sapien tempus.</a:t>
            </a:r>
          </a:p>
        </p:txBody>
      </p:sp>
      <p:sp>
        <p:nvSpPr>
          <p:cNvPr id="29" name="Rectangle 28"/>
          <p:cNvSpPr/>
          <p:nvPr/>
        </p:nvSpPr>
        <p:spPr>
          <a:xfrm>
            <a:off x="7572452" y="2210024"/>
            <a:ext cx="3212992" cy="1477328"/>
          </a:xfrm>
          <a:prstGeom prst="rect">
            <a:avLst/>
          </a:prstGeom>
        </p:spPr>
        <p:txBody>
          <a:bodyPr wrap="square">
            <a:spAutoFit/>
          </a:bodyPr>
          <a:lstStyle/>
          <a:p>
            <a:pPr marL="228594" indent="-228594">
              <a:lnSpc>
                <a:spcPct val="150000"/>
              </a:lnSpc>
              <a:buFont typeface="Arial" panose="020B0604020202020204" pitchFamily="34" charset="0"/>
              <a:buChar char="•"/>
            </a:pPr>
            <a:r>
              <a:rPr lang="id-ID" sz="1200" dirty="0">
                <a:solidFill>
                  <a:schemeClr val="tx1">
                    <a:lumMod val="60000"/>
                    <a:lumOff val="40000"/>
                  </a:schemeClr>
                </a:solidFill>
              </a:rPr>
              <a:t>Lorem ipsum dolor sit amet, consectetur adipiscing elit.</a:t>
            </a:r>
          </a:p>
          <a:p>
            <a:pPr marL="228594" indent="-228594">
              <a:lnSpc>
                <a:spcPct val="150000"/>
              </a:lnSpc>
              <a:buFont typeface="Arial" panose="020B0604020202020204" pitchFamily="34" charset="0"/>
              <a:buChar char="•"/>
            </a:pPr>
            <a:r>
              <a:rPr lang="id-ID" sz="1200" dirty="0">
                <a:solidFill>
                  <a:schemeClr val="tx1">
                    <a:lumMod val="60000"/>
                    <a:lumOff val="40000"/>
                  </a:schemeClr>
                </a:solidFill>
              </a:rPr>
              <a:t>Suspendisse venenatis neque sed varius porttitor.</a:t>
            </a:r>
          </a:p>
          <a:p>
            <a:pPr marL="228594" indent="-228594">
              <a:lnSpc>
                <a:spcPct val="150000"/>
              </a:lnSpc>
              <a:buFont typeface="Arial" panose="020B0604020202020204" pitchFamily="34" charset="0"/>
              <a:buChar char="•"/>
            </a:pPr>
            <a:r>
              <a:rPr lang="id-ID" sz="1200" dirty="0">
                <a:solidFill>
                  <a:schemeClr val="tx1">
                    <a:lumMod val="60000"/>
                    <a:lumOff val="40000"/>
                  </a:schemeClr>
                </a:solidFill>
              </a:rPr>
              <a:t>Sed et massa ac sapien tempus.</a:t>
            </a:r>
          </a:p>
        </p:txBody>
      </p:sp>
      <p:sp>
        <p:nvSpPr>
          <p:cNvPr id="30" name="Rectangle 29"/>
          <p:cNvSpPr/>
          <p:nvPr/>
        </p:nvSpPr>
        <p:spPr>
          <a:xfrm>
            <a:off x="7573145" y="4681204"/>
            <a:ext cx="3212992" cy="1200329"/>
          </a:xfrm>
          <a:prstGeom prst="rect">
            <a:avLst/>
          </a:prstGeom>
        </p:spPr>
        <p:txBody>
          <a:bodyPr wrap="square">
            <a:spAutoFit/>
          </a:bodyPr>
          <a:lstStyle/>
          <a:p>
            <a:pPr marL="228594" indent="-228594">
              <a:lnSpc>
                <a:spcPct val="150000"/>
              </a:lnSpc>
              <a:buFont typeface="Arial" panose="020B0604020202020204" pitchFamily="34" charset="0"/>
              <a:buChar char="•"/>
            </a:pPr>
            <a:r>
              <a:rPr lang="id-ID" sz="1200" dirty="0">
                <a:solidFill>
                  <a:schemeClr val="tx1">
                    <a:lumMod val="60000"/>
                    <a:lumOff val="40000"/>
                  </a:schemeClr>
                </a:solidFill>
              </a:rPr>
              <a:t>Lorem ipsum dolor adipiscing elit.</a:t>
            </a:r>
          </a:p>
          <a:p>
            <a:pPr marL="228594" indent="-228594">
              <a:lnSpc>
                <a:spcPct val="150000"/>
              </a:lnSpc>
              <a:buFont typeface="Arial" panose="020B0604020202020204" pitchFamily="34" charset="0"/>
              <a:buChar char="•"/>
            </a:pPr>
            <a:r>
              <a:rPr lang="id-ID" sz="1200" dirty="0">
                <a:solidFill>
                  <a:schemeClr val="tx1">
                    <a:lumMod val="60000"/>
                    <a:lumOff val="40000"/>
                  </a:schemeClr>
                </a:solidFill>
              </a:rPr>
              <a:t>Suspendisse venenatis neque sed varius porttitor.</a:t>
            </a:r>
          </a:p>
          <a:p>
            <a:pPr marL="228594" indent="-228594">
              <a:lnSpc>
                <a:spcPct val="150000"/>
              </a:lnSpc>
              <a:buFont typeface="Arial" panose="020B0604020202020204" pitchFamily="34" charset="0"/>
              <a:buChar char="•"/>
            </a:pPr>
            <a:r>
              <a:rPr lang="id-ID" sz="1200" dirty="0">
                <a:solidFill>
                  <a:schemeClr val="tx1">
                    <a:lumMod val="60000"/>
                    <a:lumOff val="40000"/>
                  </a:schemeClr>
                </a:solidFill>
              </a:rPr>
              <a:t>Sed et massa ac sapien tempus.</a:t>
            </a:r>
          </a:p>
        </p:txBody>
      </p:sp>
    </p:spTree>
    <p:extLst>
      <p:ext uri="{BB962C8B-B14F-4D97-AF65-F5344CB8AC3E}">
        <p14:creationId xmlns:p14="http://schemas.microsoft.com/office/powerpoint/2010/main" val="10200637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53" presetClass="entr" presetSubtype="16"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par>
                                <p:cTn id="36" presetID="53" presetClass="entr" presetSubtype="16"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childTnLst>
                          </p:cTn>
                        </p:par>
                        <p:par>
                          <p:cTn id="59" fill="hold">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par>
                                <p:cTn id="63" presetID="22" presetClass="entr" presetSubtype="2" fill="hold" nodeType="with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right)">
                                      <p:cBhvr>
                                        <p:cTn id="65" dur="500"/>
                                        <p:tgtEl>
                                          <p:spTgt spid="12"/>
                                        </p:tgtEl>
                                      </p:cBhvr>
                                    </p:animEffect>
                                  </p:childTnLst>
                                </p:cTn>
                              </p:par>
                            </p:childTnLst>
                          </p:cTn>
                        </p:par>
                        <p:par>
                          <p:cTn id="66" fill="hold">
                            <p:stCondLst>
                              <p:cond delay="2000"/>
                            </p:stCondLst>
                            <p:childTnLst>
                              <p:par>
                                <p:cTn id="67" presetID="22" presetClass="entr" presetSubtype="2"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right)">
                                      <p:cBhvr>
                                        <p:cTn id="69" dur="500"/>
                                        <p:tgtEl>
                                          <p:spTgt spid="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500"/>
                                        <p:tgtEl>
                                          <p:spTgt spid="3"/>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ipe(right)">
                                      <p:cBhvr>
                                        <p:cTn id="75" dur="500"/>
                                        <p:tgtEl>
                                          <p:spTgt spid="5"/>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left)">
                                      <p:cBhvr>
                                        <p:cTn id="78" dur="500"/>
                                        <p:tgtEl>
                                          <p:spTgt spid="4"/>
                                        </p:tgtEl>
                                      </p:cBhvr>
                                    </p:animEffect>
                                  </p:childTnLst>
                                </p:cTn>
                              </p:par>
                            </p:childTnLst>
                          </p:cTn>
                        </p:par>
                        <p:par>
                          <p:cTn id="79" fill="hold">
                            <p:stCondLst>
                              <p:cond delay="2500"/>
                            </p:stCondLst>
                            <p:childTnLst>
                              <p:par>
                                <p:cTn id="80" presetID="10" presetClass="entr" presetSubtype="0"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3" grpId="0"/>
      <p:bldP spid="14" grpId="0"/>
      <p:bldP spid="15" grpId="0"/>
      <p:bldP spid="16" grpId="0"/>
      <p:bldP spid="20" grpId="0" animBg="1"/>
      <p:bldP spid="27" grpId="0"/>
      <p:bldP spid="28" grpId="0"/>
      <p:bldP spid="29" grpId="0"/>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Matrix Diagram</a:t>
            </a:r>
          </a:p>
        </p:txBody>
      </p:sp>
      <p:sp>
        <p:nvSpPr>
          <p:cNvPr id="3" name="Freeform 2"/>
          <p:cNvSpPr>
            <a:spLocks/>
          </p:cNvSpPr>
          <p:nvPr/>
        </p:nvSpPr>
        <p:spPr bwMode="auto">
          <a:xfrm>
            <a:off x="3697288" y="3726815"/>
            <a:ext cx="4794250" cy="484188"/>
          </a:xfrm>
          <a:custGeom>
            <a:avLst/>
            <a:gdLst>
              <a:gd name="T0" fmla="*/ 3020 w 3020"/>
              <a:gd name="T1" fmla="*/ 152 h 305"/>
              <a:gd name="T2" fmla="*/ 2825 w 3020"/>
              <a:gd name="T3" fmla="*/ 0 h 305"/>
              <a:gd name="T4" fmla="*/ 2825 w 3020"/>
              <a:gd name="T5" fmla="*/ 121 h 305"/>
              <a:gd name="T6" fmla="*/ 195 w 3020"/>
              <a:gd name="T7" fmla="*/ 121 h 305"/>
              <a:gd name="T8" fmla="*/ 195 w 3020"/>
              <a:gd name="T9" fmla="*/ 0 h 305"/>
              <a:gd name="T10" fmla="*/ 0 w 3020"/>
              <a:gd name="T11" fmla="*/ 152 h 305"/>
              <a:gd name="T12" fmla="*/ 195 w 3020"/>
              <a:gd name="T13" fmla="*/ 305 h 305"/>
              <a:gd name="T14" fmla="*/ 195 w 3020"/>
              <a:gd name="T15" fmla="*/ 196 h 305"/>
              <a:gd name="T16" fmla="*/ 2825 w 3020"/>
              <a:gd name="T17" fmla="*/ 196 h 305"/>
              <a:gd name="T18" fmla="*/ 2825 w 3020"/>
              <a:gd name="T19" fmla="*/ 305 h 305"/>
              <a:gd name="T20" fmla="*/ 3020 w 3020"/>
              <a:gd name="T21" fmla="*/ 15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0" h="305">
                <a:moveTo>
                  <a:pt x="3020" y="152"/>
                </a:moveTo>
                <a:lnTo>
                  <a:pt x="2825" y="0"/>
                </a:lnTo>
                <a:lnTo>
                  <a:pt x="2825" y="121"/>
                </a:lnTo>
                <a:lnTo>
                  <a:pt x="195" y="121"/>
                </a:lnTo>
                <a:lnTo>
                  <a:pt x="195" y="0"/>
                </a:lnTo>
                <a:lnTo>
                  <a:pt x="0" y="152"/>
                </a:lnTo>
                <a:lnTo>
                  <a:pt x="195" y="305"/>
                </a:lnTo>
                <a:lnTo>
                  <a:pt x="195" y="196"/>
                </a:lnTo>
                <a:lnTo>
                  <a:pt x="2825" y="196"/>
                </a:lnTo>
                <a:lnTo>
                  <a:pt x="2825" y="305"/>
                </a:lnTo>
                <a:lnTo>
                  <a:pt x="3020" y="152"/>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3"/>
          <p:cNvSpPr>
            <a:spLocks/>
          </p:cNvSpPr>
          <p:nvPr/>
        </p:nvSpPr>
        <p:spPr bwMode="auto">
          <a:xfrm>
            <a:off x="5853113" y="1570990"/>
            <a:ext cx="482600" cy="4795838"/>
          </a:xfrm>
          <a:custGeom>
            <a:avLst/>
            <a:gdLst>
              <a:gd name="T0" fmla="*/ 184 w 304"/>
              <a:gd name="T1" fmla="*/ 195 h 3021"/>
              <a:gd name="T2" fmla="*/ 304 w 304"/>
              <a:gd name="T3" fmla="*/ 195 h 3021"/>
              <a:gd name="T4" fmla="*/ 152 w 304"/>
              <a:gd name="T5" fmla="*/ 0 h 3021"/>
              <a:gd name="T6" fmla="*/ 0 w 304"/>
              <a:gd name="T7" fmla="*/ 195 h 3021"/>
              <a:gd name="T8" fmla="*/ 108 w 304"/>
              <a:gd name="T9" fmla="*/ 195 h 3021"/>
              <a:gd name="T10" fmla="*/ 108 w 304"/>
              <a:gd name="T11" fmla="*/ 2826 h 3021"/>
              <a:gd name="T12" fmla="*/ 0 w 304"/>
              <a:gd name="T13" fmla="*/ 2826 h 3021"/>
              <a:gd name="T14" fmla="*/ 152 w 304"/>
              <a:gd name="T15" fmla="*/ 3021 h 3021"/>
              <a:gd name="T16" fmla="*/ 304 w 304"/>
              <a:gd name="T17" fmla="*/ 2826 h 3021"/>
              <a:gd name="T18" fmla="*/ 184 w 304"/>
              <a:gd name="T19" fmla="*/ 2826 h 3021"/>
              <a:gd name="T20" fmla="*/ 184 w 304"/>
              <a:gd name="T21" fmla="*/ 195 h 3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021">
                <a:moveTo>
                  <a:pt x="184" y="195"/>
                </a:moveTo>
                <a:lnTo>
                  <a:pt x="304" y="195"/>
                </a:lnTo>
                <a:lnTo>
                  <a:pt x="152" y="0"/>
                </a:lnTo>
                <a:lnTo>
                  <a:pt x="0" y="195"/>
                </a:lnTo>
                <a:lnTo>
                  <a:pt x="108" y="195"/>
                </a:lnTo>
                <a:lnTo>
                  <a:pt x="108" y="2826"/>
                </a:lnTo>
                <a:lnTo>
                  <a:pt x="0" y="2826"/>
                </a:lnTo>
                <a:lnTo>
                  <a:pt x="152" y="3021"/>
                </a:lnTo>
                <a:lnTo>
                  <a:pt x="304" y="2826"/>
                </a:lnTo>
                <a:lnTo>
                  <a:pt x="184" y="2826"/>
                </a:lnTo>
                <a:lnTo>
                  <a:pt x="184" y="195"/>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 name="Group 4"/>
          <p:cNvGrpSpPr/>
          <p:nvPr/>
        </p:nvGrpSpPr>
        <p:grpSpPr>
          <a:xfrm>
            <a:off x="4228623" y="2089772"/>
            <a:ext cx="1677212" cy="1738276"/>
            <a:chOff x="4437053" y="2361716"/>
            <a:chExt cx="1515768" cy="1570954"/>
          </a:xfrm>
        </p:grpSpPr>
        <p:grpSp>
          <p:nvGrpSpPr>
            <p:cNvPr id="6" name="Group 5"/>
            <p:cNvGrpSpPr/>
            <p:nvPr/>
          </p:nvGrpSpPr>
          <p:grpSpPr>
            <a:xfrm>
              <a:off x="4437053" y="2361716"/>
              <a:ext cx="1515768" cy="1570954"/>
              <a:chOff x="1934067" y="2570684"/>
              <a:chExt cx="1941921" cy="2012622"/>
            </a:xfrm>
          </p:grpSpPr>
          <p:sp>
            <p:nvSpPr>
              <p:cNvPr id="8" name="Rounded Rectangle 6"/>
              <p:cNvSpPr/>
              <p:nvPr/>
            </p:nvSpPr>
            <p:spPr>
              <a:xfrm>
                <a:off x="1934067" y="2641385"/>
                <a:ext cx="1941921" cy="1941921"/>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ounded Rectangle 7"/>
              <p:cNvSpPr/>
              <p:nvPr/>
            </p:nvSpPr>
            <p:spPr>
              <a:xfrm>
                <a:off x="1934067" y="2570684"/>
                <a:ext cx="1941921" cy="194192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TextBox 6"/>
            <p:cNvSpPr txBox="1"/>
            <p:nvPr/>
          </p:nvSpPr>
          <p:spPr>
            <a:xfrm>
              <a:off x="4583644" y="3042343"/>
              <a:ext cx="1239913" cy="646256"/>
            </a:xfrm>
            <a:prstGeom prst="roundRect">
              <a:avLst/>
            </a:prstGeom>
            <a:noFill/>
          </p:spPr>
          <p:txBody>
            <a:bodyPr wrap="none" rtlCol="0">
              <a:spAutoFit/>
            </a:bodyPr>
            <a:lstStyle/>
            <a:p>
              <a:pPr algn="ctr"/>
              <a:r>
                <a:rPr lang="id-ID" b="1" dirty="0">
                  <a:solidFill>
                    <a:schemeClr val="bg1"/>
                  </a:solidFill>
                </a:rPr>
                <a:t>Market</a:t>
              </a:r>
            </a:p>
            <a:p>
              <a:pPr algn="ctr"/>
              <a:r>
                <a:rPr lang="id-ID" b="1" dirty="0">
                  <a:solidFill>
                    <a:schemeClr val="bg1"/>
                  </a:solidFill>
                </a:rPr>
                <a:t>Penetration</a:t>
              </a:r>
            </a:p>
          </p:txBody>
        </p:sp>
      </p:grpSp>
      <p:grpSp>
        <p:nvGrpSpPr>
          <p:cNvPr id="10" name="Group 9"/>
          <p:cNvGrpSpPr/>
          <p:nvPr/>
        </p:nvGrpSpPr>
        <p:grpSpPr>
          <a:xfrm>
            <a:off x="6272655" y="2077072"/>
            <a:ext cx="1677212" cy="1738276"/>
            <a:chOff x="6361555" y="2129498"/>
            <a:chExt cx="1515768" cy="1570954"/>
          </a:xfrm>
        </p:grpSpPr>
        <p:grpSp>
          <p:nvGrpSpPr>
            <p:cNvPr id="11" name="Group 10"/>
            <p:cNvGrpSpPr/>
            <p:nvPr/>
          </p:nvGrpSpPr>
          <p:grpSpPr>
            <a:xfrm>
              <a:off x="6361555" y="2129498"/>
              <a:ext cx="1515768" cy="1570954"/>
              <a:chOff x="3979683" y="2570684"/>
              <a:chExt cx="1941921" cy="2012622"/>
            </a:xfrm>
          </p:grpSpPr>
          <p:sp>
            <p:nvSpPr>
              <p:cNvPr id="13" name="Rounded Rectangle 11"/>
              <p:cNvSpPr/>
              <p:nvPr/>
            </p:nvSpPr>
            <p:spPr>
              <a:xfrm>
                <a:off x="3979683" y="2641385"/>
                <a:ext cx="1941921" cy="1941921"/>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12"/>
              <p:cNvSpPr/>
              <p:nvPr/>
            </p:nvSpPr>
            <p:spPr>
              <a:xfrm>
                <a:off x="3979683" y="2570684"/>
                <a:ext cx="1941921" cy="194192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 name="TextBox 11"/>
            <p:cNvSpPr txBox="1"/>
            <p:nvPr/>
          </p:nvSpPr>
          <p:spPr>
            <a:xfrm>
              <a:off x="6422157" y="2869955"/>
              <a:ext cx="1384124" cy="646256"/>
            </a:xfrm>
            <a:prstGeom prst="roundRect">
              <a:avLst/>
            </a:prstGeom>
            <a:noFill/>
          </p:spPr>
          <p:txBody>
            <a:bodyPr wrap="none" rtlCol="0">
              <a:spAutoFit/>
            </a:bodyPr>
            <a:lstStyle/>
            <a:p>
              <a:pPr algn="ctr"/>
              <a:r>
                <a:rPr lang="id-ID" b="1" dirty="0">
                  <a:solidFill>
                    <a:schemeClr val="bg1"/>
                  </a:solidFill>
                </a:rPr>
                <a:t>Product</a:t>
              </a:r>
            </a:p>
            <a:p>
              <a:pPr algn="ctr"/>
              <a:r>
                <a:rPr lang="id-ID" b="1" dirty="0">
                  <a:solidFill>
                    <a:schemeClr val="bg1"/>
                  </a:solidFill>
                </a:rPr>
                <a:t>Development</a:t>
              </a:r>
            </a:p>
          </p:txBody>
        </p:sp>
      </p:grpSp>
      <p:grpSp>
        <p:nvGrpSpPr>
          <p:cNvPr id="15" name="Group 14"/>
          <p:cNvGrpSpPr/>
          <p:nvPr/>
        </p:nvGrpSpPr>
        <p:grpSpPr>
          <a:xfrm>
            <a:off x="4264663" y="4138539"/>
            <a:ext cx="1677212" cy="1738276"/>
            <a:chOff x="4437053" y="3984177"/>
            <a:chExt cx="1515768" cy="1570954"/>
          </a:xfrm>
        </p:grpSpPr>
        <p:grpSp>
          <p:nvGrpSpPr>
            <p:cNvPr id="16" name="Group 15"/>
            <p:cNvGrpSpPr/>
            <p:nvPr/>
          </p:nvGrpSpPr>
          <p:grpSpPr>
            <a:xfrm>
              <a:off x="4437053" y="3984177"/>
              <a:ext cx="1515768" cy="1570954"/>
              <a:chOff x="1934067" y="4649295"/>
              <a:chExt cx="1941921" cy="2012622"/>
            </a:xfrm>
          </p:grpSpPr>
          <p:sp>
            <p:nvSpPr>
              <p:cNvPr id="18" name="Rounded Rectangle 16"/>
              <p:cNvSpPr/>
              <p:nvPr/>
            </p:nvSpPr>
            <p:spPr>
              <a:xfrm>
                <a:off x="1934067" y="4719996"/>
                <a:ext cx="1941921" cy="1941921"/>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ounded Rectangle 17"/>
              <p:cNvSpPr/>
              <p:nvPr/>
            </p:nvSpPr>
            <p:spPr>
              <a:xfrm>
                <a:off x="1934067" y="4649295"/>
                <a:ext cx="1941921" cy="194192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TextBox 16"/>
            <p:cNvSpPr txBox="1"/>
            <p:nvPr/>
          </p:nvSpPr>
          <p:spPr>
            <a:xfrm>
              <a:off x="4517415" y="4660138"/>
              <a:ext cx="1384124" cy="646256"/>
            </a:xfrm>
            <a:prstGeom prst="roundRect">
              <a:avLst/>
            </a:prstGeom>
            <a:noFill/>
          </p:spPr>
          <p:txBody>
            <a:bodyPr wrap="none" rtlCol="0">
              <a:spAutoFit/>
            </a:bodyPr>
            <a:lstStyle/>
            <a:p>
              <a:pPr algn="ctr"/>
              <a:r>
                <a:rPr lang="id-ID" b="1" dirty="0">
                  <a:solidFill>
                    <a:schemeClr val="bg1"/>
                  </a:solidFill>
                </a:rPr>
                <a:t>Market</a:t>
              </a:r>
            </a:p>
            <a:p>
              <a:pPr algn="ctr"/>
              <a:r>
                <a:rPr lang="id-ID" b="1" dirty="0">
                  <a:solidFill>
                    <a:schemeClr val="bg1"/>
                  </a:solidFill>
                </a:rPr>
                <a:t>Development</a:t>
              </a:r>
            </a:p>
          </p:txBody>
        </p:sp>
      </p:grpSp>
      <p:grpSp>
        <p:nvGrpSpPr>
          <p:cNvPr id="20" name="Group 19"/>
          <p:cNvGrpSpPr/>
          <p:nvPr/>
        </p:nvGrpSpPr>
        <p:grpSpPr>
          <a:xfrm>
            <a:off x="6259955" y="4144364"/>
            <a:ext cx="1677212" cy="1738276"/>
            <a:chOff x="6033760" y="3984177"/>
            <a:chExt cx="1515768" cy="1570954"/>
          </a:xfrm>
        </p:grpSpPr>
        <p:grpSp>
          <p:nvGrpSpPr>
            <p:cNvPr id="21" name="Group 20"/>
            <p:cNvGrpSpPr/>
            <p:nvPr/>
          </p:nvGrpSpPr>
          <p:grpSpPr>
            <a:xfrm>
              <a:off x="6033760" y="3984177"/>
              <a:ext cx="1515768" cy="1570954"/>
              <a:chOff x="3979683" y="4649295"/>
              <a:chExt cx="1941921" cy="2012622"/>
            </a:xfrm>
          </p:grpSpPr>
          <p:sp>
            <p:nvSpPr>
              <p:cNvPr id="23" name="Rounded Rectangle 21"/>
              <p:cNvSpPr/>
              <p:nvPr/>
            </p:nvSpPr>
            <p:spPr>
              <a:xfrm>
                <a:off x="3979683" y="4719996"/>
                <a:ext cx="1941921" cy="1941921"/>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ounded Rectangle 22"/>
              <p:cNvSpPr/>
              <p:nvPr/>
            </p:nvSpPr>
            <p:spPr>
              <a:xfrm>
                <a:off x="3979683" y="4649295"/>
                <a:ext cx="1941921" cy="194192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2" name="TextBox 21"/>
            <p:cNvSpPr txBox="1"/>
            <p:nvPr/>
          </p:nvSpPr>
          <p:spPr>
            <a:xfrm>
              <a:off x="6081722" y="4888464"/>
              <a:ext cx="1432363" cy="369290"/>
            </a:xfrm>
            <a:prstGeom prst="roundRect">
              <a:avLst/>
            </a:prstGeom>
            <a:noFill/>
          </p:spPr>
          <p:txBody>
            <a:bodyPr wrap="none" rtlCol="0">
              <a:spAutoFit/>
            </a:bodyPr>
            <a:lstStyle/>
            <a:p>
              <a:pPr algn="ctr"/>
              <a:r>
                <a:rPr lang="id-ID" b="1" dirty="0">
                  <a:solidFill>
                    <a:schemeClr val="bg1"/>
                  </a:solidFill>
                </a:rPr>
                <a:t>Diversification</a:t>
              </a:r>
            </a:p>
          </p:txBody>
        </p:sp>
      </p:grpSp>
      <p:grpSp>
        <p:nvGrpSpPr>
          <p:cNvPr id="25" name="Group 24"/>
          <p:cNvGrpSpPr/>
          <p:nvPr/>
        </p:nvGrpSpPr>
        <p:grpSpPr>
          <a:xfrm>
            <a:off x="4852053" y="2356434"/>
            <a:ext cx="497490" cy="497489"/>
            <a:chOff x="9634538" y="2209800"/>
            <a:chExt cx="920751" cy="920750"/>
          </a:xfrm>
          <a:solidFill>
            <a:schemeClr val="bg1"/>
          </a:solidFill>
        </p:grpSpPr>
        <p:sp>
          <p:nvSpPr>
            <p:cNvPr id="26" name="Freeform 34"/>
            <p:cNvSpPr>
              <a:spLocks noEditPoints="1"/>
            </p:cNvSpPr>
            <p:nvPr/>
          </p:nvSpPr>
          <p:spPr bwMode="auto">
            <a:xfrm>
              <a:off x="9740901" y="2968625"/>
              <a:ext cx="161925" cy="161925"/>
            </a:xfrm>
            <a:custGeom>
              <a:avLst/>
              <a:gdLst>
                <a:gd name="T0" fmla="*/ 112 w 225"/>
                <a:gd name="T1" fmla="*/ 225 h 225"/>
                <a:gd name="T2" fmla="*/ 0 w 225"/>
                <a:gd name="T3" fmla="*/ 113 h 225"/>
                <a:gd name="T4" fmla="*/ 112 w 225"/>
                <a:gd name="T5" fmla="*/ 0 h 225"/>
                <a:gd name="T6" fmla="*/ 225 w 225"/>
                <a:gd name="T7" fmla="*/ 113 h 225"/>
                <a:gd name="T8" fmla="*/ 112 w 225"/>
                <a:gd name="T9" fmla="*/ 225 h 225"/>
                <a:gd name="T10" fmla="*/ 112 w 225"/>
                <a:gd name="T11" fmla="*/ 56 h 225"/>
                <a:gd name="T12" fmla="*/ 56 w 225"/>
                <a:gd name="T13" fmla="*/ 113 h 225"/>
                <a:gd name="T14" fmla="*/ 112 w 225"/>
                <a:gd name="T15" fmla="*/ 169 h 225"/>
                <a:gd name="T16" fmla="*/ 169 w 225"/>
                <a:gd name="T17" fmla="*/ 113 h 225"/>
                <a:gd name="T18" fmla="*/ 112 w 225"/>
                <a:gd name="T19" fmla="*/ 5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5" h="225">
                  <a:moveTo>
                    <a:pt x="112" y="225"/>
                  </a:moveTo>
                  <a:cubicBezTo>
                    <a:pt x="50" y="225"/>
                    <a:pt x="0" y="175"/>
                    <a:pt x="0" y="113"/>
                  </a:cubicBezTo>
                  <a:cubicBezTo>
                    <a:pt x="0" y="51"/>
                    <a:pt x="50" y="0"/>
                    <a:pt x="112" y="0"/>
                  </a:cubicBezTo>
                  <a:cubicBezTo>
                    <a:pt x="174" y="0"/>
                    <a:pt x="225" y="51"/>
                    <a:pt x="225" y="113"/>
                  </a:cubicBezTo>
                  <a:cubicBezTo>
                    <a:pt x="225" y="175"/>
                    <a:pt x="174" y="225"/>
                    <a:pt x="112" y="225"/>
                  </a:cubicBezTo>
                  <a:close/>
                  <a:moveTo>
                    <a:pt x="112" y="56"/>
                  </a:moveTo>
                  <a:cubicBezTo>
                    <a:pt x="81" y="56"/>
                    <a:pt x="56" y="81"/>
                    <a:pt x="56" y="113"/>
                  </a:cubicBezTo>
                  <a:cubicBezTo>
                    <a:pt x="56" y="144"/>
                    <a:pt x="81" y="169"/>
                    <a:pt x="112" y="169"/>
                  </a:cubicBezTo>
                  <a:cubicBezTo>
                    <a:pt x="143" y="169"/>
                    <a:pt x="169" y="144"/>
                    <a:pt x="169" y="113"/>
                  </a:cubicBezTo>
                  <a:cubicBezTo>
                    <a:pt x="169" y="81"/>
                    <a:pt x="143" y="56"/>
                    <a:pt x="112"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35"/>
            <p:cNvSpPr>
              <a:spLocks noEditPoints="1"/>
            </p:cNvSpPr>
            <p:nvPr/>
          </p:nvSpPr>
          <p:spPr bwMode="auto">
            <a:xfrm>
              <a:off x="10150476" y="2968625"/>
              <a:ext cx="161925" cy="161925"/>
            </a:xfrm>
            <a:custGeom>
              <a:avLst/>
              <a:gdLst>
                <a:gd name="T0" fmla="*/ 112 w 224"/>
                <a:gd name="T1" fmla="*/ 225 h 225"/>
                <a:gd name="T2" fmla="*/ 0 w 224"/>
                <a:gd name="T3" fmla="*/ 113 h 225"/>
                <a:gd name="T4" fmla="*/ 112 w 224"/>
                <a:gd name="T5" fmla="*/ 0 h 225"/>
                <a:gd name="T6" fmla="*/ 224 w 224"/>
                <a:gd name="T7" fmla="*/ 113 h 225"/>
                <a:gd name="T8" fmla="*/ 112 w 224"/>
                <a:gd name="T9" fmla="*/ 225 h 225"/>
                <a:gd name="T10" fmla="*/ 112 w 224"/>
                <a:gd name="T11" fmla="*/ 56 h 225"/>
                <a:gd name="T12" fmla="*/ 56 w 224"/>
                <a:gd name="T13" fmla="*/ 113 h 225"/>
                <a:gd name="T14" fmla="*/ 112 w 224"/>
                <a:gd name="T15" fmla="*/ 169 h 225"/>
                <a:gd name="T16" fmla="*/ 168 w 224"/>
                <a:gd name="T17" fmla="*/ 113 h 225"/>
                <a:gd name="T18" fmla="*/ 112 w 224"/>
                <a:gd name="T19" fmla="*/ 5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4" h="225">
                  <a:moveTo>
                    <a:pt x="112" y="225"/>
                  </a:moveTo>
                  <a:cubicBezTo>
                    <a:pt x="50" y="225"/>
                    <a:pt x="0" y="175"/>
                    <a:pt x="0" y="113"/>
                  </a:cubicBezTo>
                  <a:cubicBezTo>
                    <a:pt x="0" y="51"/>
                    <a:pt x="50" y="0"/>
                    <a:pt x="112" y="0"/>
                  </a:cubicBezTo>
                  <a:cubicBezTo>
                    <a:pt x="174" y="0"/>
                    <a:pt x="224" y="51"/>
                    <a:pt x="224" y="113"/>
                  </a:cubicBezTo>
                  <a:cubicBezTo>
                    <a:pt x="224" y="175"/>
                    <a:pt x="174" y="225"/>
                    <a:pt x="112" y="225"/>
                  </a:cubicBezTo>
                  <a:close/>
                  <a:moveTo>
                    <a:pt x="112" y="56"/>
                  </a:moveTo>
                  <a:cubicBezTo>
                    <a:pt x="81" y="56"/>
                    <a:pt x="56" y="81"/>
                    <a:pt x="56" y="113"/>
                  </a:cubicBezTo>
                  <a:cubicBezTo>
                    <a:pt x="56" y="144"/>
                    <a:pt x="81" y="169"/>
                    <a:pt x="112" y="169"/>
                  </a:cubicBezTo>
                  <a:cubicBezTo>
                    <a:pt x="143" y="169"/>
                    <a:pt x="168" y="144"/>
                    <a:pt x="168" y="113"/>
                  </a:cubicBezTo>
                  <a:cubicBezTo>
                    <a:pt x="168" y="81"/>
                    <a:pt x="143" y="56"/>
                    <a:pt x="112"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36"/>
            <p:cNvSpPr>
              <a:spLocks/>
            </p:cNvSpPr>
            <p:nvPr/>
          </p:nvSpPr>
          <p:spPr bwMode="auto">
            <a:xfrm>
              <a:off x="9801226" y="2330450"/>
              <a:ext cx="754063" cy="677863"/>
            </a:xfrm>
            <a:custGeom>
              <a:avLst/>
              <a:gdLst>
                <a:gd name="T0" fmla="*/ 619 w 1048"/>
                <a:gd name="T1" fmla="*/ 942 h 942"/>
                <a:gd name="T2" fmla="*/ 28 w 1048"/>
                <a:gd name="T3" fmla="*/ 942 h 942"/>
                <a:gd name="T4" fmla="*/ 0 w 1048"/>
                <a:gd name="T5" fmla="*/ 914 h 942"/>
                <a:gd name="T6" fmla="*/ 28 w 1048"/>
                <a:gd name="T7" fmla="*/ 886 h 942"/>
                <a:gd name="T8" fmla="*/ 597 w 1048"/>
                <a:gd name="T9" fmla="*/ 886 h 942"/>
                <a:gd name="T10" fmla="*/ 807 w 1048"/>
                <a:gd name="T11" fmla="*/ 21 h 942"/>
                <a:gd name="T12" fmla="*/ 834 w 1048"/>
                <a:gd name="T13" fmla="*/ 0 h 942"/>
                <a:gd name="T14" fmla="*/ 1020 w 1048"/>
                <a:gd name="T15" fmla="*/ 0 h 942"/>
                <a:gd name="T16" fmla="*/ 1048 w 1048"/>
                <a:gd name="T17" fmla="*/ 28 h 942"/>
                <a:gd name="T18" fmla="*/ 1020 w 1048"/>
                <a:gd name="T19" fmla="*/ 56 h 942"/>
                <a:gd name="T20" fmla="*/ 856 w 1048"/>
                <a:gd name="T21" fmla="*/ 56 h 942"/>
                <a:gd name="T22" fmla="*/ 646 w 1048"/>
                <a:gd name="T23" fmla="*/ 921 h 942"/>
                <a:gd name="T24" fmla="*/ 619 w 1048"/>
                <a:gd name="T25" fmla="*/ 942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8" h="942">
                  <a:moveTo>
                    <a:pt x="619" y="942"/>
                  </a:moveTo>
                  <a:cubicBezTo>
                    <a:pt x="28" y="942"/>
                    <a:pt x="28" y="942"/>
                    <a:pt x="28" y="942"/>
                  </a:cubicBezTo>
                  <a:cubicBezTo>
                    <a:pt x="13" y="942"/>
                    <a:pt x="0" y="930"/>
                    <a:pt x="0" y="914"/>
                  </a:cubicBezTo>
                  <a:cubicBezTo>
                    <a:pt x="0" y="899"/>
                    <a:pt x="13" y="886"/>
                    <a:pt x="28" y="886"/>
                  </a:cubicBezTo>
                  <a:cubicBezTo>
                    <a:pt x="597" y="886"/>
                    <a:pt x="597" y="886"/>
                    <a:pt x="597" y="886"/>
                  </a:cubicBezTo>
                  <a:cubicBezTo>
                    <a:pt x="807" y="21"/>
                    <a:pt x="807" y="21"/>
                    <a:pt x="807" y="21"/>
                  </a:cubicBezTo>
                  <a:cubicBezTo>
                    <a:pt x="810" y="9"/>
                    <a:pt x="821" y="0"/>
                    <a:pt x="834" y="0"/>
                  </a:cubicBezTo>
                  <a:cubicBezTo>
                    <a:pt x="1020" y="0"/>
                    <a:pt x="1020" y="0"/>
                    <a:pt x="1020" y="0"/>
                  </a:cubicBezTo>
                  <a:cubicBezTo>
                    <a:pt x="1035" y="0"/>
                    <a:pt x="1048" y="12"/>
                    <a:pt x="1048" y="28"/>
                  </a:cubicBezTo>
                  <a:cubicBezTo>
                    <a:pt x="1048" y="43"/>
                    <a:pt x="1035" y="56"/>
                    <a:pt x="1020" y="56"/>
                  </a:cubicBezTo>
                  <a:cubicBezTo>
                    <a:pt x="856" y="56"/>
                    <a:pt x="856" y="56"/>
                    <a:pt x="856" y="56"/>
                  </a:cubicBezTo>
                  <a:cubicBezTo>
                    <a:pt x="646" y="921"/>
                    <a:pt x="646" y="921"/>
                    <a:pt x="646" y="921"/>
                  </a:cubicBezTo>
                  <a:cubicBezTo>
                    <a:pt x="643" y="933"/>
                    <a:pt x="632" y="942"/>
                    <a:pt x="619" y="9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37"/>
            <p:cNvSpPr>
              <a:spLocks/>
            </p:cNvSpPr>
            <p:nvPr/>
          </p:nvSpPr>
          <p:spPr bwMode="auto">
            <a:xfrm>
              <a:off x="9634538" y="2543175"/>
              <a:ext cx="735013" cy="404813"/>
            </a:xfrm>
            <a:custGeom>
              <a:avLst/>
              <a:gdLst>
                <a:gd name="T0" fmla="*/ 873 w 1023"/>
                <a:gd name="T1" fmla="*/ 563 h 563"/>
                <a:gd name="T2" fmla="*/ 189 w 1023"/>
                <a:gd name="T3" fmla="*/ 563 h 563"/>
                <a:gd name="T4" fmla="*/ 162 w 1023"/>
                <a:gd name="T5" fmla="*/ 543 h 563"/>
                <a:gd name="T6" fmla="*/ 2 w 1023"/>
                <a:gd name="T7" fmla="*/ 37 h 563"/>
                <a:gd name="T8" fmla="*/ 6 w 1023"/>
                <a:gd name="T9" fmla="*/ 12 h 563"/>
                <a:gd name="T10" fmla="*/ 29 w 1023"/>
                <a:gd name="T11" fmla="*/ 0 h 563"/>
                <a:gd name="T12" fmla="*/ 995 w 1023"/>
                <a:gd name="T13" fmla="*/ 0 h 563"/>
                <a:gd name="T14" fmla="*/ 1023 w 1023"/>
                <a:gd name="T15" fmla="*/ 28 h 563"/>
                <a:gd name="T16" fmla="*/ 995 w 1023"/>
                <a:gd name="T17" fmla="*/ 56 h 563"/>
                <a:gd name="T18" fmla="*/ 67 w 1023"/>
                <a:gd name="T19" fmla="*/ 56 h 563"/>
                <a:gd name="T20" fmla="*/ 209 w 1023"/>
                <a:gd name="T21" fmla="*/ 507 h 563"/>
                <a:gd name="T22" fmla="*/ 873 w 1023"/>
                <a:gd name="T23" fmla="*/ 507 h 563"/>
                <a:gd name="T24" fmla="*/ 901 w 1023"/>
                <a:gd name="T25" fmla="*/ 535 h 563"/>
                <a:gd name="T26" fmla="*/ 873 w 1023"/>
                <a:gd name="T27" fmla="*/ 56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3" h="563">
                  <a:moveTo>
                    <a:pt x="873" y="563"/>
                  </a:moveTo>
                  <a:cubicBezTo>
                    <a:pt x="189" y="563"/>
                    <a:pt x="189" y="563"/>
                    <a:pt x="189" y="563"/>
                  </a:cubicBezTo>
                  <a:cubicBezTo>
                    <a:pt x="176" y="563"/>
                    <a:pt x="166" y="555"/>
                    <a:pt x="162" y="543"/>
                  </a:cubicBezTo>
                  <a:cubicBezTo>
                    <a:pt x="2" y="37"/>
                    <a:pt x="2" y="37"/>
                    <a:pt x="2" y="37"/>
                  </a:cubicBezTo>
                  <a:cubicBezTo>
                    <a:pt x="0" y="28"/>
                    <a:pt x="1" y="19"/>
                    <a:pt x="6" y="12"/>
                  </a:cubicBezTo>
                  <a:cubicBezTo>
                    <a:pt x="12" y="5"/>
                    <a:pt x="20" y="0"/>
                    <a:pt x="29" y="0"/>
                  </a:cubicBezTo>
                  <a:cubicBezTo>
                    <a:pt x="995" y="0"/>
                    <a:pt x="995" y="0"/>
                    <a:pt x="995" y="0"/>
                  </a:cubicBezTo>
                  <a:cubicBezTo>
                    <a:pt x="1011" y="0"/>
                    <a:pt x="1023" y="13"/>
                    <a:pt x="1023" y="28"/>
                  </a:cubicBezTo>
                  <a:cubicBezTo>
                    <a:pt x="1023" y="44"/>
                    <a:pt x="1011" y="56"/>
                    <a:pt x="995" y="56"/>
                  </a:cubicBezTo>
                  <a:cubicBezTo>
                    <a:pt x="67" y="56"/>
                    <a:pt x="67" y="56"/>
                    <a:pt x="67" y="56"/>
                  </a:cubicBezTo>
                  <a:cubicBezTo>
                    <a:pt x="209" y="507"/>
                    <a:pt x="209" y="507"/>
                    <a:pt x="209" y="507"/>
                  </a:cubicBezTo>
                  <a:cubicBezTo>
                    <a:pt x="873" y="507"/>
                    <a:pt x="873" y="507"/>
                    <a:pt x="873" y="507"/>
                  </a:cubicBezTo>
                  <a:cubicBezTo>
                    <a:pt x="889" y="507"/>
                    <a:pt x="901" y="519"/>
                    <a:pt x="901" y="535"/>
                  </a:cubicBezTo>
                  <a:cubicBezTo>
                    <a:pt x="901" y="550"/>
                    <a:pt x="889" y="563"/>
                    <a:pt x="873" y="5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38"/>
            <p:cNvSpPr>
              <a:spLocks/>
            </p:cNvSpPr>
            <p:nvPr/>
          </p:nvSpPr>
          <p:spPr bwMode="auto">
            <a:xfrm>
              <a:off x="9998076" y="2209800"/>
              <a:ext cx="39688" cy="312738"/>
            </a:xfrm>
            <a:custGeom>
              <a:avLst/>
              <a:gdLst>
                <a:gd name="T0" fmla="*/ 28 w 56"/>
                <a:gd name="T1" fmla="*/ 436 h 436"/>
                <a:gd name="T2" fmla="*/ 0 w 56"/>
                <a:gd name="T3" fmla="*/ 408 h 436"/>
                <a:gd name="T4" fmla="*/ 0 w 56"/>
                <a:gd name="T5" fmla="*/ 28 h 436"/>
                <a:gd name="T6" fmla="*/ 28 w 56"/>
                <a:gd name="T7" fmla="*/ 0 h 436"/>
                <a:gd name="T8" fmla="*/ 56 w 56"/>
                <a:gd name="T9" fmla="*/ 28 h 436"/>
                <a:gd name="T10" fmla="*/ 56 w 56"/>
                <a:gd name="T11" fmla="*/ 408 h 436"/>
                <a:gd name="T12" fmla="*/ 28 w 56"/>
                <a:gd name="T13" fmla="*/ 436 h 436"/>
              </a:gdLst>
              <a:ahLst/>
              <a:cxnLst>
                <a:cxn ang="0">
                  <a:pos x="T0" y="T1"/>
                </a:cxn>
                <a:cxn ang="0">
                  <a:pos x="T2" y="T3"/>
                </a:cxn>
                <a:cxn ang="0">
                  <a:pos x="T4" y="T5"/>
                </a:cxn>
                <a:cxn ang="0">
                  <a:pos x="T6" y="T7"/>
                </a:cxn>
                <a:cxn ang="0">
                  <a:pos x="T8" y="T9"/>
                </a:cxn>
                <a:cxn ang="0">
                  <a:pos x="T10" y="T11"/>
                </a:cxn>
                <a:cxn ang="0">
                  <a:pos x="T12" y="T13"/>
                </a:cxn>
              </a:cxnLst>
              <a:rect l="0" t="0" r="r" b="b"/>
              <a:pathLst>
                <a:path w="56" h="436">
                  <a:moveTo>
                    <a:pt x="28" y="436"/>
                  </a:moveTo>
                  <a:cubicBezTo>
                    <a:pt x="13" y="436"/>
                    <a:pt x="0" y="423"/>
                    <a:pt x="0" y="408"/>
                  </a:cubicBezTo>
                  <a:cubicBezTo>
                    <a:pt x="0" y="28"/>
                    <a:pt x="0" y="28"/>
                    <a:pt x="0" y="28"/>
                  </a:cubicBezTo>
                  <a:cubicBezTo>
                    <a:pt x="0" y="13"/>
                    <a:pt x="13" y="0"/>
                    <a:pt x="28" y="0"/>
                  </a:cubicBezTo>
                  <a:cubicBezTo>
                    <a:pt x="44" y="0"/>
                    <a:pt x="56" y="13"/>
                    <a:pt x="56" y="28"/>
                  </a:cubicBezTo>
                  <a:cubicBezTo>
                    <a:pt x="56" y="408"/>
                    <a:pt x="56" y="408"/>
                    <a:pt x="56" y="408"/>
                  </a:cubicBezTo>
                  <a:cubicBezTo>
                    <a:pt x="56" y="423"/>
                    <a:pt x="44" y="436"/>
                    <a:pt x="28" y="4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9"/>
            <p:cNvSpPr>
              <a:spLocks/>
            </p:cNvSpPr>
            <p:nvPr/>
          </p:nvSpPr>
          <p:spPr bwMode="auto">
            <a:xfrm>
              <a:off x="9890126" y="2359025"/>
              <a:ext cx="257175" cy="163513"/>
            </a:xfrm>
            <a:custGeom>
              <a:avLst/>
              <a:gdLst>
                <a:gd name="T0" fmla="*/ 178 w 357"/>
                <a:gd name="T1" fmla="*/ 228 h 228"/>
                <a:gd name="T2" fmla="*/ 157 w 357"/>
                <a:gd name="T3" fmla="*/ 218 h 228"/>
                <a:gd name="T4" fmla="*/ 10 w 357"/>
                <a:gd name="T5" fmla="*/ 49 h 228"/>
                <a:gd name="T6" fmla="*/ 12 w 357"/>
                <a:gd name="T7" fmla="*/ 10 h 228"/>
                <a:gd name="T8" fmla="*/ 52 w 357"/>
                <a:gd name="T9" fmla="*/ 13 h 228"/>
                <a:gd name="T10" fmla="*/ 178 w 357"/>
                <a:gd name="T11" fmla="*/ 157 h 228"/>
                <a:gd name="T12" fmla="*/ 305 w 357"/>
                <a:gd name="T13" fmla="*/ 13 h 228"/>
                <a:gd name="T14" fmla="*/ 345 w 357"/>
                <a:gd name="T15" fmla="*/ 10 h 228"/>
                <a:gd name="T16" fmla="*/ 347 w 357"/>
                <a:gd name="T17" fmla="*/ 49 h 228"/>
                <a:gd name="T18" fmla="*/ 200 w 357"/>
                <a:gd name="T19" fmla="*/ 218 h 228"/>
                <a:gd name="T20" fmla="*/ 178 w 357"/>
                <a:gd name="T2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7" h="228">
                  <a:moveTo>
                    <a:pt x="178" y="228"/>
                  </a:moveTo>
                  <a:cubicBezTo>
                    <a:pt x="170" y="228"/>
                    <a:pt x="163" y="224"/>
                    <a:pt x="157" y="218"/>
                  </a:cubicBezTo>
                  <a:cubicBezTo>
                    <a:pt x="10" y="49"/>
                    <a:pt x="10" y="49"/>
                    <a:pt x="10" y="49"/>
                  </a:cubicBezTo>
                  <a:cubicBezTo>
                    <a:pt x="0" y="38"/>
                    <a:pt x="1" y="20"/>
                    <a:pt x="12" y="10"/>
                  </a:cubicBezTo>
                  <a:cubicBezTo>
                    <a:pt x="24" y="0"/>
                    <a:pt x="42" y="1"/>
                    <a:pt x="52" y="13"/>
                  </a:cubicBezTo>
                  <a:cubicBezTo>
                    <a:pt x="178" y="157"/>
                    <a:pt x="178" y="157"/>
                    <a:pt x="178" y="157"/>
                  </a:cubicBezTo>
                  <a:cubicBezTo>
                    <a:pt x="305" y="13"/>
                    <a:pt x="305" y="13"/>
                    <a:pt x="305" y="13"/>
                  </a:cubicBezTo>
                  <a:cubicBezTo>
                    <a:pt x="315" y="1"/>
                    <a:pt x="333" y="0"/>
                    <a:pt x="345" y="10"/>
                  </a:cubicBezTo>
                  <a:cubicBezTo>
                    <a:pt x="356" y="20"/>
                    <a:pt x="357" y="38"/>
                    <a:pt x="347" y="49"/>
                  </a:cubicBezTo>
                  <a:cubicBezTo>
                    <a:pt x="200" y="218"/>
                    <a:pt x="200" y="218"/>
                    <a:pt x="200" y="218"/>
                  </a:cubicBezTo>
                  <a:cubicBezTo>
                    <a:pt x="194" y="224"/>
                    <a:pt x="187" y="228"/>
                    <a:pt x="17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2" name="Group 31"/>
          <p:cNvGrpSpPr/>
          <p:nvPr/>
        </p:nvGrpSpPr>
        <p:grpSpPr>
          <a:xfrm>
            <a:off x="6873548" y="2418403"/>
            <a:ext cx="469434" cy="469434"/>
            <a:chOff x="1493839" y="2932113"/>
            <a:chExt cx="298450" cy="298450"/>
          </a:xfrm>
          <a:solidFill>
            <a:schemeClr val="bg1"/>
          </a:solidFill>
        </p:grpSpPr>
        <p:sp>
          <p:nvSpPr>
            <p:cNvPr id="33" name="Freeform 93"/>
            <p:cNvSpPr>
              <a:spLocks noEditPoints="1"/>
            </p:cNvSpPr>
            <p:nvPr/>
          </p:nvSpPr>
          <p:spPr bwMode="auto">
            <a:xfrm>
              <a:off x="1493839" y="2932113"/>
              <a:ext cx="298450" cy="298450"/>
            </a:xfrm>
            <a:custGeom>
              <a:avLst/>
              <a:gdLst>
                <a:gd name="T0" fmla="*/ 64 w 112"/>
                <a:gd name="T1" fmla="*/ 12 h 112"/>
                <a:gd name="T2" fmla="*/ 78 w 112"/>
                <a:gd name="T3" fmla="*/ 23 h 112"/>
                <a:gd name="T4" fmla="*/ 84 w 112"/>
                <a:gd name="T5" fmla="*/ 18 h 112"/>
                <a:gd name="T6" fmla="*/ 93 w 112"/>
                <a:gd name="T7" fmla="*/ 25 h 112"/>
                <a:gd name="T8" fmla="*/ 89 w 112"/>
                <a:gd name="T9" fmla="*/ 34 h 112"/>
                <a:gd name="T10" fmla="*/ 100 w 112"/>
                <a:gd name="T11" fmla="*/ 48 h 112"/>
                <a:gd name="T12" fmla="*/ 104 w 112"/>
                <a:gd name="T13" fmla="*/ 60 h 112"/>
                <a:gd name="T14" fmla="*/ 95 w 112"/>
                <a:gd name="T15" fmla="*/ 64 h 112"/>
                <a:gd name="T16" fmla="*/ 93 w 112"/>
                <a:gd name="T17" fmla="*/ 81 h 112"/>
                <a:gd name="T18" fmla="*/ 87 w 112"/>
                <a:gd name="T19" fmla="*/ 93 h 112"/>
                <a:gd name="T20" fmla="*/ 81 w 112"/>
                <a:gd name="T21" fmla="*/ 93 h 112"/>
                <a:gd name="T22" fmla="*/ 64 w 112"/>
                <a:gd name="T23" fmla="*/ 95 h 112"/>
                <a:gd name="T24" fmla="*/ 60 w 112"/>
                <a:gd name="T25" fmla="*/ 104 h 112"/>
                <a:gd name="T26" fmla="*/ 48 w 112"/>
                <a:gd name="T27" fmla="*/ 100 h 112"/>
                <a:gd name="T28" fmla="*/ 34 w 112"/>
                <a:gd name="T29" fmla="*/ 89 h 112"/>
                <a:gd name="T30" fmla="*/ 28 w 112"/>
                <a:gd name="T31" fmla="*/ 94 h 112"/>
                <a:gd name="T32" fmla="*/ 19 w 112"/>
                <a:gd name="T33" fmla="*/ 87 h 112"/>
                <a:gd name="T34" fmla="*/ 23 w 112"/>
                <a:gd name="T35" fmla="*/ 78 h 112"/>
                <a:gd name="T36" fmla="*/ 12 w 112"/>
                <a:gd name="T37" fmla="*/ 64 h 112"/>
                <a:gd name="T38" fmla="*/ 8 w 112"/>
                <a:gd name="T39" fmla="*/ 52 h 112"/>
                <a:gd name="T40" fmla="*/ 17 w 112"/>
                <a:gd name="T41" fmla="*/ 48 h 112"/>
                <a:gd name="T42" fmla="*/ 19 w 112"/>
                <a:gd name="T43" fmla="*/ 31 h 112"/>
                <a:gd name="T44" fmla="*/ 25 w 112"/>
                <a:gd name="T45" fmla="*/ 19 h 112"/>
                <a:gd name="T46" fmla="*/ 31 w 112"/>
                <a:gd name="T47" fmla="*/ 19 h 112"/>
                <a:gd name="T48" fmla="*/ 48 w 112"/>
                <a:gd name="T49" fmla="*/ 17 h 112"/>
                <a:gd name="T50" fmla="*/ 52 w 112"/>
                <a:gd name="T51" fmla="*/ 8 h 112"/>
                <a:gd name="T52" fmla="*/ 60 w 112"/>
                <a:gd name="T53" fmla="*/ 0 h 112"/>
                <a:gd name="T54" fmla="*/ 40 w 112"/>
                <a:gd name="T55" fmla="*/ 11 h 112"/>
                <a:gd name="T56" fmla="*/ 28 w 112"/>
                <a:gd name="T57" fmla="*/ 10 h 112"/>
                <a:gd name="T58" fmla="*/ 14 w 112"/>
                <a:gd name="T59" fmla="*/ 19 h 112"/>
                <a:gd name="T60" fmla="*/ 13 w 112"/>
                <a:gd name="T61" fmla="*/ 35 h 112"/>
                <a:gd name="T62" fmla="*/ 0 w 112"/>
                <a:gd name="T63" fmla="*/ 52 h 112"/>
                <a:gd name="T64" fmla="*/ 11 w 112"/>
                <a:gd name="T65" fmla="*/ 72 h 112"/>
                <a:gd name="T66" fmla="*/ 10 w 112"/>
                <a:gd name="T67" fmla="*/ 84 h 112"/>
                <a:gd name="T68" fmla="*/ 19 w 112"/>
                <a:gd name="T69" fmla="*/ 98 h 112"/>
                <a:gd name="T70" fmla="*/ 35 w 112"/>
                <a:gd name="T71" fmla="*/ 99 h 112"/>
                <a:gd name="T72" fmla="*/ 52 w 112"/>
                <a:gd name="T73" fmla="*/ 112 h 112"/>
                <a:gd name="T74" fmla="*/ 72 w 112"/>
                <a:gd name="T75" fmla="*/ 101 h 112"/>
                <a:gd name="T76" fmla="*/ 84 w 112"/>
                <a:gd name="T77" fmla="*/ 102 h 112"/>
                <a:gd name="T78" fmla="*/ 98 w 112"/>
                <a:gd name="T79" fmla="*/ 93 h 112"/>
                <a:gd name="T80" fmla="*/ 99 w 112"/>
                <a:gd name="T81" fmla="*/ 77 h 112"/>
                <a:gd name="T82" fmla="*/ 112 w 112"/>
                <a:gd name="T83" fmla="*/ 60 h 112"/>
                <a:gd name="T84" fmla="*/ 101 w 112"/>
                <a:gd name="T85" fmla="*/ 40 h 112"/>
                <a:gd name="T86" fmla="*/ 102 w 112"/>
                <a:gd name="T87" fmla="*/ 28 h 112"/>
                <a:gd name="T88" fmla="*/ 93 w 112"/>
                <a:gd name="T89" fmla="*/ 14 h 112"/>
                <a:gd name="T90" fmla="*/ 77 w 112"/>
                <a:gd name="T91" fmla="*/ 13 h 112"/>
                <a:gd name="T92" fmla="*/ 60 w 112"/>
                <a:gd name="T9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112">
                  <a:moveTo>
                    <a:pt x="60" y="8"/>
                  </a:moveTo>
                  <a:cubicBezTo>
                    <a:pt x="62" y="8"/>
                    <a:pt x="64" y="10"/>
                    <a:pt x="64" y="12"/>
                  </a:cubicBezTo>
                  <a:cubicBezTo>
                    <a:pt x="64" y="17"/>
                    <a:pt x="64" y="17"/>
                    <a:pt x="64" y="17"/>
                  </a:cubicBezTo>
                  <a:cubicBezTo>
                    <a:pt x="69" y="18"/>
                    <a:pt x="74" y="20"/>
                    <a:pt x="78" y="23"/>
                  </a:cubicBezTo>
                  <a:cubicBezTo>
                    <a:pt x="81" y="19"/>
                    <a:pt x="81" y="19"/>
                    <a:pt x="81" y="19"/>
                  </a:cubicBezTo>
                  <a:cubicBezTo>
                    <a:pt x="82" y="18"/>
                    <a:pt x="83" y="18"/>
                    <a:pt x="84" y="18"/>
                  </a:cubicBezTo>
                  <a:cubicBezTo>
                    <a:pt x="85" y="18"/>
                    <a:pt x="86" y="18"/>
                    <a:pt x="87" y="19"/>
                  </a:cubicBezTo>
                  <a:cubicBezTo>
                    <a:pt x="93" y="25"/>
                    <a:pt x="93" y="25"/>
                    <a:pt x="93" y="25"/>
                  </a:cubicBezTo>
                  <a:cubicBezTo>
                    <a:pt x="94" y="26"/>
                    <a:pt x="94" y="29"/>
                    <a:pt x="93" y="31"/>
                  </a:cubicBezTo>
                  <a:cubicBezTo>
                    <a:pt x="89" y="34"/>
                    <a:pt x="89" y="34"/>
                    <a:pt x="89" y="34"/>
                  </a:cubicBezTo>
                  <a:cubicBezTo>
                    <a:pt x="92" y="38"/>
                    <a:pt x="94" y="43"/>
                    <a:pt x="95" y="48"/>
                  </a:cubicBezTo>
                  <a:cubicBezTo>
                    <a:pt x="100" y="48"/>
                    <a:pt x="100" y="48"/>
                    <a:pt x="100" y="48"/>
                  </a:cubicBezTo>
                  <a:cubicBezTo>
                    <a:pt x="102" y="48"/>
                    <a:pt x="104" y="50"/>
                    <a:pt x="104" y="52"/>
                  </a:cubicBezTo>
                  <a:cubicBezTo>
                    <a:pt x="104" y="60"/>
                    <a:pt x="104" y="60"/>
                    <a:pt x="104" y="60"/>
                  </a:cubicBezTo>
                  <a:cubicBezTo>
                    <a:pt x="104" y="62"/>
                    <a:pt x="102" y="64"/>
                    <a:pt x="100" y="64"/>
                  </a:cubicBezTo>
                  <a:cubicBezTo>
                    <a:pt x="95" y="64"/>
                    <a:pt x="95" y="64"/>
                    <a:pt x="95" y="64"/>
                  </a:cubicBezTo>
                  <a:cubicBezTo>
                    <a:pt x="94" y="69"/>
                    <a:pt x="92" y="74"/>
                    <a:pt x="89" y="78"/>
                  </a:cubicBezTo>
                  <a:cubicBezTo>
                    <a:pt x="93" y="81"/>
                    <a:pt x="93" y="81"/>
                    <a:pt x="93" y="81"/>
                  </a:cubicBezTo>
                  <a:cubicBezTo>
                    <a:pt x="94" y="83"/>
                    <a:pt x="94" y="86"/>
                    <a:pt x="93" y="87"/>
                  </a:cubicBezTo>
                  <a:cubicBezTo>
                    <a:pt x="87" y="93"/>
                    <a:pt x="87" y="93"/>
                    <a:pt x="87" y="93"/>
                  </a:cubicBezTo>
                  <a:cubicBezTo>
                    <a:pt x="86" y="94"/>
                    <a:pt x="85" y="94"/>
                    <a:pt x="84" y="94"/>
                  </a:cubicBezTo>
                  <a:cubicBezTo>
                    <a:pt x="83" y="94"/>
                    <a:pt x="82" y="94"/>
                    <a:pt x="81" y="93"/>
                  </a:cubicBezTo>
                  <a:cubicBezTo>
                    <a:pt x="78" y="89"/>
                    <a:pt x="78" y="89"/>
                    <a:pt x="78" y="89"/>
                  </a:cubicBezTo>
                  <a:cubicBezTo>
                    <a:pt x="74" y="92"/>
                    <a:pt x="69" y="94"/>
                    <a:pt x="64" y="95"/>
                  </a:cubicBezTo>
                  <a:cubicBezTo>
                    <a:pt x="64" y="100"/>
                    <a:pt x="64" y="100"/>
                    <a:pt x="64" y="100"/>
                  </a:cubicBezTo>
                  <a:cubicBezTo>
                    <a:pt x="64" y="102"/>
                    <a:pt x="62" y="104"/>
                    <a:pt x="60" y="104"/>
                  </a:cubicBezTo>
                  <a:cubicBezTo>
                    <a:pt x="52" y="104"/>
                    <a:pt x="52" y="104"/>
                    <a:pt x="52" y="104"/>
                  </a:cubicBezTo>
                  <a:cubicBezTo>
                    <a:pt x="50" y="104"/>
                    <a:pt x="48" y="102"/>
                    <a:pt x="48" y="100"/>
                  </a:cubicBezTo>
                  <a:cubicBezTo>
                    <a:pt x="48" y="95"/>
                    <a:pt x="48" y="95"/>
                    <a:pt x="48" y="95"/>
                  </a:cubicBezTo>
                  <a:cubicBezTo>
                    <a:pt x="43" y="94"/>
                    <a:pt x="38" y="92"/>
                    <a:pt x="34" y="89"/>
                  </a:cubicBezTo>
                  <a:cubicBezTo>
                    <a:pt x="31" y="93"/>
                    <a:pt x="31" y="93"/>
                    <a:pt x="31" y="93"/>
                  </a:cubicBezTo>
                  <a:cubicBezTo>
                    <a:pt x="30" y="94"/>
                    <a:pt x="29" y="94"/>
                    <a:pt x="28" y="94"/>
                  </a:cubicBezTo>
                  <a:cubicBezTo>
                    <a:pt x="27" y="94"/>
                    <a:pt x="26" y="94"/>
                    <a:pt x="25" y="93"/>
                  </a:cubicBezTo>
                  <a:cubicBezTo>
                    <a:pt x="19" y="87"/>
                    <a:pt x="19" y="87"/>
                    <a:pt x="19" y="87"/>
                  </a:cubicBezTo>
                  <a:cubicBezTo>
                    <a:pt x="18" y="86"/>
                    <a:pt x="18" y="83"/>
                    <a:pt x="19" y="81"/>
                  </a:cubicBezTo>
                  <a:cubicBezTo>
                    <a:pt x="23" y="78"/>
                    <a:pt x="23" y="78"/>
                    <a:pt x="23" y="78"/>
                  </a:cubicBezTo>
                  <a:cubicBezTo>
                    <a:pt x="20" y="74"/>
                    <a:pt x="18" y="69"/>
                    <a:pt x="17" y="64"/>
                  </a:cubicBezTo>
                  <a:cubicBezTo>
                    <a:pt x="12" y="64"/>
                    <a:pt x="12" y="64"/>
                    <a:pt x="12" y="64"/>
                  </a:cubicBezTo>
                  <a:cubicBezTo>
                    <a:pt x="10" y="64"/>
                    <a:pt x="8" y="62"/>
                    <a:pt x="8" y="60"/>
                  </a:cubicBezTo>
                  <a:cubicBezTo>
                    <a:pt x="8" y="52"/>
                    <a:pt x="8" y="52"/>
                    <a:pt x="8" y="52"/>
                  </a:cubicBezTo>
                  <a:cubicBezTo>
                    <a:pt x="8" y="50"/>
                    <a:pt x="10" y="48"/>
                    <a:pt x="12" y="48"/>
                  </a:cubicBezTo>
                  <a:cubicBezTo>
                    <a:pt x="17" y="48"/>
                    <a:pt x="17" y="48"/>
                    <a:pt x="17" y="48"/>
                  </a:cubicBezTo>
                  <a:cubicBezTo>
                    <a:pt x="18" y="43"/>
                    <a:pt x="20" y="38"/>
                    <a:pt x="23" y="34"/>
                  </a:cubicBezTo>
                  <a:cubicBezTo>
                    <a:pt x="19" y="31"/>
                    <a:pt x="19" y="31"/>
                    <a:pt x="19" y="31"/>
                  </a:cubicBezTo>
                  <a:cubicBezTo>
                    <a:pt x="18" y="29"/>
                    <a:pt x="18" y="26"/>
                    <a:pt x="19" y="25"/>
                  </a:cubicBezTo>
                  <a:cubicBezTo>
                    <a:pt x="25" y="19"/>
                    <a:pt x="25" y="19"/>
                    <a:pt x="25" y="19"/>
                  </a:cubicBezTo>
                  <a:cubicBezTo>
                    <a:pt x="26" y="18"/>
                    <a:pt x="27" y="18"/>
                    <a:pt x="28" y="18"/>
                  </a:cubicBezTo>
                  <a:cubicBezTo>
                    <a:pt x="29" y="18"/>
                    <a:pt x="30" y="18"/>
                    <a:pt x="31" y="19"/>
                  </a:cubicBezTo>
                  <a:cubicBezTo>
                    <a:pt x="34" y="23"/>
                    <a:pt x="34" y="23"/>
                    <a:pt x="34" y="23"/>
                  </a:cubicBezTo>
                  <a:cubicBezTo>
                    <a:pt x="38" y="20"/>
                    <a:pt x="43" y="18"/>
                    <a:pt x="48" y="17"/>
                  </a:cubicBezTo>
                  <a:cubicBezTo>
                    <a:pt x="48" y="12"/>
                    <a:pt x="48" y="12"/>
                    <a:pt x="48" y="12"/>
                  </a:cubicBezTo>
                  <a:cubicBezTo>
                    <a:pt x="48" y="10"/>
                    <a:pt x="50" y="8"/>
                    <a:pt x="52" y="8"/>
                  </a:cubicBezTo>
                  <a:cubicBezTo>
                    <a:pt x="60" y="8"/>
                    <a:pt x="60" y="8"/>
                    <a:pt x="60" y="8"/>
                  </a:cubicBezTo>
                  <a:moveTo>
                    <a:pt x="60" y="0"/>
                  </a:moveTo>
                  <a:cubicBezTo>
                    <a:pt x="52" y="0"/>
                    <a:pt x="52" y="0"/>
                    <a:pt x="52" y="0"/>
                  </a:cubicBezTo>
                  <a:cubicBezTo>
                    <a:pt x="46" y="0"/>
                    <a:pt x="41" y="5"/>
                    <a:pt x="40" y="11"/>
                  </a:cubicBezTo>
                  <a:cubicBezTo>
                    <a:pt x="38" y="11"/>
                    <a:pt x="37" y="12"/>
                    <a:pt x="35" y="13"/>
                  </a:cubicBezTo>
                  <a:cubicBezTo>
                    <a:pt x="33" y="11"/>
                    <a:pt x="31" y="10"/>
                    <a:pt x="28" y="10"/>
                  </a:cubicBezTo>
                  <a:cubicBezTo>
                    <a:pt x="25" y="10"/>
                    <a:pt x="21" y="11"/>
                    <a:pt x="19" y="14"/>
                  </a:cubicBezTo>
                  <a:cubicBezTo>
                    <a:pt x="14" y="19"/>
                    <a:pt x="14" y="19"/>
                    <a:pt x="14" y="19"/>
                  </a:cubicBezTo>
                  <a:cubicBezTo>
                    <a:pt x="11" y="22"/>
                    <a:pt x="10" y="25"/>
                    <a:pt x="10" y="28"/>
                  </a:cubicBezTo>
                  <a:cubicBezTo>
                    <a:pt x="10" y="31"/>
                    <a:pt x="11" y="33"/>
                    <a:pt x="13" y="35"/>
                  </a:cubicBezTo>
                  <a:cubicBezTo>
                    <a:pt x="12" y="37"/>
                    <a:pt x="11" y="38"/>
                    <a:pt x="11" y="40"/>
                  </a:cubicBezTo>
                  <a:cubicBezTo>
                    <a:pt x="5" y="41"/>
                    <a:pt x="0" y="46"/>
                    <a:pt x="0" y="52"/>
                  </a:cubicBezTo>
                  <a:cubicBezTo>
                    <a:pt x="0" y="60"/>
                    <a:pt x="0" y="60"/>
                    <a:pt x="0" y="60"/>
                  </a:cubicBezTo>
                  <a:cubicBezTo>
                    <a:pt x="0" y="66"/>
                    <a:pt x="5" y="71"/>
                    <a:pt x="11" y="72"/>
                  </a:cubicBezTo>
                  <a:cubicBezTo>
                    <a:pt x="11" y="74"/>
                    <a:pt x="12" y="75"/>
                    <a:pt x="13" y="77"/>
                  </a:cubicBezTo>
                  <a:cubicBezTo>
                    <a:pt x="11" y="79"/>
                    <a:pt x="10" y="81"/>
                    <a:pt x="10" y="84"/>
                  </a:cubicBezTo>
                  <a:cubicBezTo>
                    <a:pt x="10" y="87"/>
                    <a:pt x="11" y="91"/>
                    <a:pt x="14" y="93"/>
                  </a:cubicBezTo>
                  <a:cubicBezTo>
                    <a:pt x="19" y="98"/>
                    <a:pt x="19" y="98"/>
                    <a:pt x="19" y="98"/>
                  </a:cubicBezTo>
                  <a:cubicBezTo>
                    <a:pt x="21" y="101"/>
                    <a:pt x="25" y="102"/>
                    <a:pt x="28" y="102"/>
                  </a:cubicBezTo>
                  <a:cubicBezTo>
                    <a:pt x="31" y="102"/>
                    <a:pt x="33" y="101"/>
                    <a:pt x="35" y="99"/>
                  </a:cubicBezTo>
                  <a:cubicBezTo>
                    <a:pt x="37" y="100"/>
                    <a:pt x="38" y="101"/>
                    <a:pt x="40" y="101"/>
                  </a:cubicBezTo>
                  <a:cubicBezTo>
                    <a:pt x="41" y="107"/>
                    <a:pt x="46" y="112"/>
                    <a:pt x="52" y="112"/>
                  </a:cubicBezTo>
                  <a:cubicBezTo>
                    <a:pt x="60" y="112"/>
                    <a:pt x="60" y="112"/>
                    <a:pt x="60" y="112"/>
                  </a:cubicBezTo>
                  <a:cubicBezTo>
                    <a:pt x="66" y="112"/>
                    <a:pt x="71" y="107"/>
                    <a:pt x="72" y="101"/>
                  </a:cubicBezTo>
                  <a:cubicBezTo>
                    <a:pt x="74" y="101"/>
                    <a:pt x="75" y="100"/>
                    <a:pt x="77" y="99"/>
                  </a:cubicBezTo>
                  <a:cubicBezTo>
                    <a:pt x="79" y="101"/>
                    <a:pt x="81" y="102"/>
                    <a:pt x="84" y="102"/>
                  </a:cubicBezTo>
                  <a:cubicBezTo>
                    <a:pt x="87" y="102"/>
                    <a:pt x="91" y="101"/>
                    <a:pt x="93" y="98"/>
                  </a:cubicBezTo>
                  <a:cubicBezTo>
                    <a:pt x="98" y="93"/>
                    <a:pt x="98" y="93"/>
                    <a:pt x="98" y="93"/>
                  </a:cubicBezTo>
                  <a:cubicBezTo>
                    <a:pt x="101" y="91"/>
                    <a:pt x="102" y="87"/>
                    <a:pt x="102" y="84"/>
                  </a:cubicBezTo>
                  <a:cubicBezTo>
                    <a:pt x="102" y="81"/>
                    <a:pt x="101" y="79"/>
                    <a:pt x="99" y="77"/>
                  </a:cubicBezTo>
                  <a:cubicBezTo>
                    <a:pt x="100" y="75"/>
                    <a:pt x="101" y="74"/>
                    <a:pt x="101" y="72"/>
                  </a:cubicBezTo>
                  <a:cubicBezTo>
                    <a:pt x="107" y="71"/>
                    <a:pt x="112" y="66"/>
                    <a:pt x="112" y="60"/>
                  </a:cubicBezTo>
                  <a:cubicBezTo>
                    <a:pt x="112" y="52"/>
                    <a:pt x="112" y="52"/>
                    <a:pt x="112" y="52"/>
                  </a:cubicBezTo>
                  <a:cubicBezTo>
                    <a:pt x="112" y="46"/>
                    <a:pt x="107" y="41"/>
                    <a:pt x="101" y="40"/>
                  </a:cubicBezTo>
                  <a:cubicBezTo>
                    <a:pt x="101" y="38"/>
                    <a:pt x="100" y="37"/>
                    <a:pt x="99" y="35"/>
                  </a:cubicBezTo>
                  <a:cubicBezTo>
                    <a:pt x="101" y="33"/>
                    <a:pt x="102" y="31"/>
                    <a:pt x="102" y="28"/>
                  </a:cubicBezTo>
                  <a:cubicBezTo>
                    <a:pt x="102" y="25"/>
                    <a:pt x="101" y="22"/>
                    <a:pt x="98" y="19"/>
                  </a:cubicBezTo>
                  <a:cubicBezTo>
                    <a:pt x="93" y="14"/>
                    <a:pt x="93" y="14"/>
                    <a:pt x="93" y="14"/>
                  </a:cubicBezTo>
                  <a:cubicBezTo>
                    <a:pt x="91" y="11"/>
                    <a:pt x="87" y="10"/>
                    <a:pt x="84" y="10"/>
                  </a:cubicBezTo>
                  <a:cubicBezTo>
                    <a:pt x="81" y="10"/>
                    <a:pt x="79" y="11"/>
                    <a:pt x="77" y="13"/>
                  </a:cubicBezTo>
                  <a:cubicBezTo>
                    <a:pt x="75" y="12"/>
                    <a:pt x="74" y="11"/>
                    <a:pt x="72" y="11"/>
                  </a:cubicBezTo>
                  <a:cubicBezTo>
                    <a:pt x="71" y="5"/>
                    <a:pt x="66" y="0"/>
                    <a:pt x="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94"/>
            <p:cNvSpPr>
              <a:spLocks noEditPoints="1"/>
            </p:cNvSpPr>
            <p:nvPr/>
          </p:nvSpPr>
          <p:spPr bwMode="auto">
            <a:xfrm>
              <a:off x="1573214" y="3011488"/>
              <a:ext cx="138113" cy="139700"/>
            </a:xfrm>
            <a:custGeom>
              <a:avLst/>
              <a:gdLst>
                <a:gd name="T0" fmla="*/ 26 w 52"/>
                <a:gd name="T1" fmla="*/ 52 h 52"/>
                <a:gd name="T2" fmla="*/ 0 w 52"/>
                <a:gd name="T3" fmla="*/ 26 h 52"/>
                <a:gd name="T4" fmla="*/ 26 w 52"/>
                <a:gd name="T5" fmla="*/ 0 h 52"/>
                <a:gd name="T6" fmla="*/ 52 w 52"/>
                <a:gd name="T7" fmla="*/ 26 h 52"/>
                <a:gd name="T8" fmla="*/ 26 w 52"/>
                <a:gd name="T9" fmla="*/ 52 h 52"/>
                <a:gd name="T10" fmla="*/ 26 w 52"/>
                <a:gd name="T11" fmla="*/ 4 h 52"/>
                <a:gd name="T12" fmla="*/ 4 w 52"/>
                <a:gd name="T13" fmla="*/ 26 h 52"/>
                <a:gd name="T14" fmla="*/ 26 w 52"/>
                <a:gd name="T15" fmla="*/ 48 h 52"/>
                <a:gd name="T16" fmla="*/ 48 w 52"/>
                <a:gd name="T17" fmla="*/ 26 h 52"/>
                <a:gd name="T18" fmla="*/ 26 w 52"/>
                <a:gd name="T19"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52"/>
                  </a:moveTo>
                  <a:cubicBezTo>
                    <a:pt x="12" y="52"/>
                    <a:pt x="0" y="40"/>
                    <a:pt x="0" y="26"/>
                  </a:cubicBezTo>
                  <a:cubicBezTo>
                    <a:pt x="0" y="12"/>
                    <a:pt x="12" y="0"/>
                    <a:pt x="26" y="0"/>
                  </a:cubicBezTo>
                  <a:cubicBezTo>
                    <a:pt x="40" y="0"/>
                    <a:pt x="52" y="12"/>
                    <a:pt x="52" y="26"/>
                  </a:cubicBezTo>
                  <a:cubicBezTo>
                    <a:pt x="52" y="40"/>
                    <a:pt x="40" y="52"/>
                    <a:pt x="26" y="52"/>
                  </a:cubicBezTo>
                  <a:close/>
                  <a:moveTo>
                    <a:pt x="26" y="4"/>
                  </a:moveTo>
                  <a:cubicBezTo>
                    <a:pt x="14" y="4"/>
                    <a:pt x="4" y="14"/>
                    <a:pt x="4" y="26"/>
                  </a:cubicBezTo>
                  <a:cubicBezTo>
                    <a:pt x="4" y="38"/>
                    <a:pt x="14" y="48"/>
                    <a:pt x="26" y="48"/>
                  </a:cubicBezTo>
                  <a:cubicBezTo>
                    <a:pt x="38" y="48"/>
                    <a:pt x="48" y="38"/>
                    <a:pt x="48" y="26"/>
                  </a:cubicBezTo>
                  <a:cubicBezTo>
                    <a:pt x="48" y="14"/>
                    <a:pt x="38"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5"/>
            <p:cNvSpPr>
              <a:spLocks noEditPoints="1"/>
            </p:cNvSpPr>
            <p:nvPr/>
          </p:nvSpPr>
          <p:spPr bwMode="auto">
            <a:xfrm>
              <a:off x="1604964" y="3043238"/>
              <a:ext cx="74613" cy="74613"/>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4 h 28"/>
                <a:gd name="T12" fmla="*/ 4 w 28"/>
                <a:gd name="T13" fmla="*/ 14 h 28"/>
                <a:gd name="T14" fmla="*/ 14 w 28"/>
                <a:gd name="T15" fmla="*/ 24 h 28"/>
                <a:gd name="T16" fmla="*/ 24 w 28"/>
                <a:gd name="T17" fmla="*/ 14 h 28"/>
                <a:gd name="T18" fmla="*/ 14 w 28"/>
                <a:gd name="T1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6"/>
                    <a:pt x="6" y="0"/>
                    <a:pt x="14" y="0"/>
                  </a:cubicBezTo>
                  <a:cubicBezTo>
                    <a:pt x="22" y="0"/>
                    <a:pt x="28" y="6"/>
                    <a:pt x="28" y="14"/>
                  </a:cubicBezTo>
                  <a:cubicBezTo>
                    <a:pt x="28" y="22"/>
                    <a:pt x="22" y="28"/>
                    <a:pt x="14" y="28"/>
                  </a:cubicBezTo>
                  <a:close/>
                  <a:moveTo>
                    <a:pt x="14" y="4"/>
                  </a:moveTo>
                  <a:cubicBezTo>
                    <a:pt x="8" y="4"/>
                    <a:pt x="4" y="8"/>
                    <a:pt x="4" y="14"/>
                  </a:cubicBezTo>
                  <a:cubicBezTo>
                    <a:pt x="4" y="20"/>
                    <a:pt x="8" y="24"/>
                    <a:pt x="14" y="24"/>
                  </a:cubicBezTo>
                  <a:cubicBezTo>
                    <a:pt x="20" y="24"/>
                    <a:pt x="24" y="20"/>
                    <a:pt x="24" y="14"/>
                  </a:cubicBezTo>
                  <a:cubicBezTo>
                    <a:pt x="24" y="8"/>
                    <a:pt x="20" y="4"/>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6" name="Group 35"/>
          <p:cNvGrpSpPr/>
          <p:nvPr/>
        </p:nvGrpSpPr>
        <p:grpSpPr>
          <a:xfrm>
            <a:off x="6862490" y="4501468"/>
            <a:ext cx="474387" cy="528592"/>
            <a:chOff x="9264650" y="2270125"/>
            <a:chExt cx="2070101" cy="2306638"/>
          </a:xfrm>
          <a:solidFill>
            <a:schemeClr val="bg1"/>
          </a:solidFill>
        </p:grpSpPr>
        <p:sp>
          <p:nvSpPr>
            <p:cNvPr id="37" name="Freeform 28"/>
            <p:cNvSpPr>
              <a:spLocks noEditPoints="1"/>
            </p:cNvSpPr>
            <p:nvPr/>
          </p:nvSpPr>
          <p:spPr bwMode="auto">
            <a:xfrm>
              <a:off x="10460038" y="2719388"/>
              <a:ext cx="874713" cy="1141413"/>
            </a:xfrm>
            <a:custGeom>
              <a:avLst/>
              <a:gdLst>
                <a:gd name="T0" fmla="*/ 213 w 232"/>
                <a:gd name="T1" fmla="*/ 303 h 303"/>
                <a:gd name="T2" fmla="*/ 0 w 232"/>
                <a:gd name="T3" fmla="*/ 212 h 303"/>
                <a:gd name="T4" fmla="*/ 92 w 232"/>
                <a:gd name="T5" fmla="*/ 0 h 303"/>
                <a:gd name="T6" fmla="*/ 102 w 232"/>
                <a:gd name="T7" fmla="*/ 5 h 303"/>
                <a:gd name="T8" fmla="*/ 232 w 232"/>
                <a:gd name="T9" fmla="*/ 211 h 303"/>
                <a:gd name="T10" fmla="*/ 217 w 232"/>
                <a:gd name="T11" fmla="*/ 293 h 303"/>
                <a:gd name="T12" fmla="*/ 213 w 232"/>
                <a:gd name="T13" fmla="*/ 303 h 303"/>
                <a:gd name="T14" fmla="*/ 27 w 232"/>
                <a:gd name="T15" fmla="*/ 202 h 303"/>
                <a:gd name="T16" fmla="*/ 201 w 232"/>
                <a:gd name="T17" fmla="*/ 276 h 303"/>
                <a:gd name="T18" fmla="*/ 212 w 232"/>
                <a:gd name="T19" fmla="*/ 211 h 303"/>
                <a:gd name="T20" fmla="*/ 102 w 232"/>
                <a:gd name="T21" fmla="*/ 27 h 303"/>
                <a:gd name="T22" fmla="*/ 27 w 232"/>
                <a:gd name="T23" fmla="*/ 20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2" h="303">
                  <a:moveTo>
                    <a:pt x="213" y="303"/>
                  </a:moveTo>
                  <a:cubicBezTo>
                    <a:pt x="0" y="212"/>
                    <a:pt x="0" y="212"/>
                    <a:pt x="0" y="212"/>
                  </a:cubicBezTo>
                  <a:cubicBezTo>
                    <a:pt x="92" y="0"/>
                    <a:pt x="92" y="0"/>
                    <a:pt x="92" y="0"/>
                  </a:cubicBezTo>
                  <a:cubicBezTo>
                    <a:pt x="102" y="5"/>
                    <a:pt x="102" y="5"/>
                    <a:pt x="102" y="5"/>
                  </a:cubicBezTo>
                  <a:cubicBezTo>
                    <a:pt x="181" y="42"/>
                    <a:pt x="232" y="123"/>
                    <a:pt x="232" y="211"/>
                  </a:cubicBezTo>
                  <a:cubicBezTo>
                    <a:pt x="232" y="239"/>
                    <a:pt x="227" y="267"/>
                    <a:pt x="217" y="293"/>
                  </a:cubicBezTo>
                  <a:lnTo>
                    <a:pt x="213" y="303"/>
                  </a:lnTo>
                  <a:close/>
                  <a:moveTo>
                    <a:pt x="27" y="202"/>
                  </a:moveTo>
                  <a:cubicBezTo>
                    <a:pt x="201" y="276"/>
                    <a:pt x="201" y="276"/>
                    <a:pt x="201" y="276"/>
                  </a:cubicBezTo>
                  <a:cubicBezTo>
                    <a:pt x="208" y="255"/>
                    <a:pt x="212" y="233"/>
                    <a:pt x="212" y="211"/>
                  </a:cubicBezTo>
                  <a:cubicBezTo>
                    <a:pt x="212" y="134"/>
                    <a:pt x="169" y="63"/>
                    <a:pt x="102" y="27"/>
                  </a:cubicBezTo>
                  <a:lnTo>
                    <a:pt x="27"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29"/>
            <p:cNvSpPr>
              <a:spLocks noEditPoints="1"/>
            </p:cNvSpPr>
            <p:nvPr/>
          </p:nvSpPr>
          <p:spPr bwMode="auto">
            <a:xfrm>
              <a:off x="9264650" y="2568575"/>
              <a:ext cx="1963738" cy="2008188"/>
            </a:xfrm>
            <a:custGeom>
              <a:avLst/>
              <a:gdLst>
                <a:gd name="T0" fmla="*/ 271 w 521"/>
                <a:gd name="T1" fmla="*/ 533 h 533"/>
                <a:gd name="T2" fmla="*/ 0 w 521"/>
                <a:gd name="T3" fmla="*/ 263 h 533"/>
                <a:gd name="T4" fmla="*/ 194 w 521"/>
                <a:gd name="T5" fmla="*/ 3 h 533"/>
                <a:gd name="T6" fmla="*/ 204 w 521"/>
                <a:gd name="T7" fmla="*/ 0 h 533"/>
                <a:gd name="T8" fmla="*/ 272 w 521"/>
                <a:gd name="T9" fmla="*/ 262 h 533"/>
                <a:gd name="T10" fmla="*/ 521 w 521"/>
                <a:gd name="T11" fmla="*/ 368 h 533"/>
                <a:gd name="T12" fmla="*/ 516 w 521"/>
                <a:gd name="T13" fmla="*/ 377 h 533"/>
                <a:gd name="T14" fmla="*/ 271 w 521"/>
                <a:gd name="T15" fmla="*/ 533 h 533"/>
                <a:gd name="T16" fmla="*/ 190 w 521"/>
                <a:gd name="T17" fmla="*/ 26 h 533"/>
                <a:gd name="T18" fmla="*/ 20 w 521"/>
                <a:gd name="T19" fmla="*/ 263 h 533"/>
                <a:gd name="T20" fmla="*/ 271 w 521"/>
                <a:gd name="T21" fmla="*/ 513 h 533"/>
                <a:gd name="T22" fmla="*/ 494 w 521"/>
                <a:gd name="T23" fmla="*/ 378 h 533"/>
                <a:gd name="T24" fmla="*/ 255 w 521"/>
                <a:gd name="T25" fmla="*/ 276 h 533"/>
                <a:gd name="T26" fmla="*/ 190 w 521"/>
                <a:gd name="T27" fmla="*/ 2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1" h="533">
                  <a:moveTo>
                    <a:pt x="271" y="533"/>
                  </a:moveTo>
                  <a:cubicBezTo>
                    <a:pt x="122" y="533"/>
                    <a:pt x="0" y="412"/>
                    <a:pt x="0" y="263"/>
                  </a:cubicBezTo>
                  <a:cubicBezTo>
                    <a:pt x="0" y="144"/>
                    <a:pt x="80" y="37"/>
                    <a:pt x="194" y="3"/>
                  </a:cubicBezTo>
                  <a:cubicBezTo>
                    <a:pt x="204" y="0"/>
                    <a:pt x="204" y="0"/>
                    <a:pt x="204" y="0"/>
                  </a:cubicBezTo>
                  <a:cubicBezTo>
                    <a:pt x="272" y="262"/>
                    <a:pt x="272" y="262"/>
                    <a:pt x="272" y="262"/>
                  </a:cubicBezTo>
                  <a:cubicBezTo>
                    <a:pt x="521" y="368"/>
                    <a:pt x="521" y="368"/>
                    <a:pt x="521" y="368"/>
                  </a:cubicBezTo>
                  <a:cubicBezTo>
                    <a:pt x="516" y="377"/>
                    <a:pt x="516" y="377"/>
                    <a:pt x="516" y="377"/>
                  </a:cubicBezTo>
                  <a:cubicBezTo>
                    <a:pt x="472" y="472"/>
                    <a:pt x="376" y="533"/>
                    <a:pt x="271" y="533"/>
                  </a:cubicBezTo>
                  <a:close/>
                  <a:moveTo>
                    <a:pt x="190" y="26"/>
                  </a:moveTo>
                  <a:cubicBezTo>
                    <a:pt x="89" y="60"/>
                    <a:pt x="20" y="156"/>
                    <a:pt x="20" y="263"/>
                  </a:cubicBezTo>
                  <a:cubicBezTo>
                    <a:pt x="20" y="401"/>
                    <a:pt x="133" y="513"/>
                    <a:pt x="271" y="513"/>
                  </a:cubicBezTo>
                  <a:cubicBezTo>
                    <a:pt x="364" y="513"/>
                    <a:pt x="451" y="460"/>
                    <a:pt x="494" y="378"/>
                  </a:cubicBezTo>
                  <a:cubicBezTo>
                    <a:pt x="255" y="276"/>
                    <a:pt x="255" y="276"/>
                    <a:pt x="255" y="276"/>
                  </a:cubicBezTo>
                  <a:lnTo>
                    <a:pt x="19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0"/>
            <p:cNvSpPr>
              <a:spLocks noEditPoints="1"/>
            </p:cNvSpPr>
            <p:nvPr/>
          </p:nvSpPr>
          <p:spPr bwMode="auto">
            <a:xfrm>
              <a:off x="10055225" y="2270125"/>
              <a:ext cx="796925" cy="1222375"/>
            </a:xfrm>
            <a:custGeom>
              <a:avLst/>
              <a:gdLst>
                <a:gd name="T0" fmla="*/ 82 w 211"/>
                <a:gd name="T1" fmla="*/ 324 h 324"/>
                <a:gd name="T2" fmla="*/ 0 w 211"/>
                <a:gd name="T3" fmla="*/ 10 h 324"/>
                <a:gd name="T4" fmla="*/ 10 w 211"/>
                <a:gd name="T5" fmla="*/ 8 h 324"/>
                <a:gd name="T6" fmla="*/ 81 w 211"/>
                <a:gd name="T7" fmla="*/ 0 h 324"/>
                <a:gd name="T8" fmla="*/ 201 w 211"/>
                <a:gd name="T9" fmla="*/ 23 h 324"/>
                <a:gd name="T10" fmla="*/ 211 w 211"/>
                <a:gd name="T11" fmla="*/ 27 h 324"/>
                <a:gd name="T12" fmla="*/ 82 w 211"/>
                <a:gd name="T13" fmla="*/ 324 h 324"/>
                <a:gd name="T14" fmla="*/ 25 w 211"/>
                <a:gd name="T15" fmla="*/ 26 h 324"/>
                <a:gd name="T16" fmla="*/ 86 w 211"/>
                <a:gd name="T17" fmla="*/ 263 h 324"/>
                <a:gd name="T18" fmla="*/ 184 w 211"/>
                <a:gd name="T19" fmla="*/ 38 h 324"/>
                <a:gd name="T20" fmla="*/ 81 w 211"/>
                <a:gd name="T21" fmla="*/ 20 h 324"/>
                <a:gd name="T22" fmla="*/ 25 w 211"/>
                <a:gd name="T23" fmla="*/ 2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1" h="324">
                  <a:moveTo>
                    <a:pt x="82" y="324"/>
                  </a:moveTo>
                  <a:cubicBezTo>
                    <a:pt x="0" y="10"/>
                    <a:pt x="0" y="10"/>
                    <a:pt x="0" y="10"/>
                  </a:cubicBezTo>
                  <a:cubicBezTo>
                    <a:pt x="10" y="8"/>
                    <a:pt x="10" y="8"/>
                    <a:pt x="10" y="8"/>
                  </a:cubicBezTo>
                  <a:cubicBezTo>
                    <a:pt x="34" y="3"/>
                    <a:pt x="58" y="0"/>
                    <a:pt x="81" y="0"/>
                  </a:cubicBezTo>
                  <a:cubicBezTo>
                    <a:pt x="123" y="0"/>
                    <a:pt x="163" y="8"/>
                    <a:pt x="201" y="23"/>
                  </a:cubicBezTo>
                  <a:cubicBezTo>
                    <a:pt x="211" y="27"/>
                    <a:pt x="211" y="27"/>
                    <a:pt x="211" y="27"/>
                  </a:cubicBezTo>
                  <a:lnTo>
                    <a:pt x="82" y="324"/>
                  </a:lnTo>
                  <a:close/>
                  <a:moveTo>
                    <a:pt x="25" y="26"/>
                  </a:moveTo>
                  <a:cubicBezTo>
                    <a:pt x="86" y="263"/>
                    <a:pt x="86" y="263"/>
                    <a:pt x="86" y="263"/>
                  </a:cubicBezTo>
                  <a:cubicBezTo>
                    <a:pt x="184" y="38"/>
                    <a:pt x="184" y="38"/>
                    <a:pt x="184" y="38"/>
                  </a:cubicBezTo>
                  <a:cubicBezTo>
                    <a:pt x="151" y="26"/>
                    <a:pt x="117" y="20"/>
                    <a:pt x="81" y="20"/>
                  </a:cubicBezTo>
                  <a:cubicBezTo>
                    <a:pt x="62" y="20"/>
                    <a:pt x="43" y="22"/>
                    <a:pt x="2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 name="Freeform 52"/>
          <p:cNvSpPr>
            <a:spLocks noEditPoints="1"/>
          </p:cNvSpPr>
          <p:nvPr/>
        </p:nvSpPr>
        <p:spPr bwMode="auto">
          <a:xfrm>
            <a:off x="4907782" y="4532527"/>
            <a:ext cx="492074" cy="377638"/>
          </a:xfrm>
          <a:custGeom>
            <a:avLst/>
            <a:gdLst>
              <a:gd name="T0" fmla="*/ 113 w 128"/>
              <a:gd name="T1" fmla="*/ 0 h 98"/>
              <a:gd name="T2" fmla="*/ 98 w 128"/>
              <a:gd name="T3" fmla="*/ 15 h 98"/>
              <a:gd name="T4" fmla="*/ 103 w 128"/>
              <a:gd name="T5" fmla="*/ 26 h 98"/>
              <a:gd name="T6" fmla="*/ 84 w 128"/>
              <a:gd name="T7" fmla="*/ 54 h 98"/>
              <a:gd name="T8" fmla="*/ 79 w 128"/>
              <a:gd name="T9" fmla="*/ 52 h 98"/>
              <a:gd name="T10" fmla="*/ 66 w 128"/>
              <a:gd name="T11" fmla="*/ 60 h 98"/>
              <a:gd name="T12" fmla="*/ 55 w 128"/>
              <a:gd name="T13" fmla="*/ 54 h 98"/>
              <a:gd name="T14" fmla="*/ 56 w 128"/>
              <a:gd name="T15" fmla="*/ 49 h 98"/>
              <a:gd name="T16" fmla="*/ 41 w 128"/>
              <a:gd name="T17" fmla="*/ 34 h 98"/>
              <a:gd name="T18" fmla="*/ 26 w 128"/>
              <a:gd name="T19" fmla="*/ 49 h 98"/>
              <a:gd name="T20" fmla="*/ 31 w 128"/>
              <a:gd name="T21" fmla="*/ 60 h 98"/>
              <a:gd name="T22" fmla="*/ 23 w 128"/>
              <a:gd name="T23" fmla="*/ 70 h 98"/>
              <a:gd name="T24" fmla="*/ 15 w 128"/>
              <a:gd name="T25" fmla="*/ 68 h 98"/>
              <a:gd name="T26" fmla="*/ 0 w 128"/>
              <a:gd name="T27" fmla="*/ 83 h 98"/>
              <a:gd name="T28" fmla="*/ 15 w 128"/>
              <a:gd name="T29" fmla="*/ 98 h 98"/>
              <a:gd name="T30" fmla="*/ 30 w 128"/>
              <a:gd name="T31" fmla="*/ 83 h 98"/>
              <a:gd name="T32" fmla="*/ 26 w 128"/>
              <a:gd name="T33" fmla="*/ 73 h 98"/>
              <a:gd name="T34" fmla="*/ 34 w 128"/>
              <a:gd name="T35" fmla="*/ 62 h 98"/>
              <a:gd name="T36" fmla="*/ 41 w 128"/>
              <a:gd name="T37" fmla="*/ 64 h 98"/>
              <a:gd name="T38" fmla="*/ 53 w 128"/>
              <a:gd name="T39" fmla="*/ 57 h 98"/>
              <a:gd name="T40" fmla="*/ 64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8 h 98"/>
              <a:gd name="T52" fmla="*/ 113 w 128"/>
              <a:gd name="T53" fmla="*/ 30 h 98"/>
              <a:gd name="T54" fmla="*/ 128 w 128"/>
              <a:gd name="T55" fmla="*/ 15 h 98"/>
              <a:gd name="T56" fmla="*/ 113 w 128"/>
              <a:gd name="T57" fmla="*/ 0 h 98"/>
              <a:gd name="T58" fmla="*/ 15 w 128"/>
              <a:gd name="T59" fmla="*/ 90 h 98"/>
              <a:gd name="T60" fmla="*/ 7 w 128"/>
              <a:gd name="T61" fmla="*/ 83 h 98"/>
              <a:gd name="T62" fmla="*/ 15 w 128"/>
              <a:gd name="T63" fmla="*/ 75 h 98"/>
              <a:gd name="T64" fmla="*/ 22 w 128"/>
              <a:gd name="T65" fmla="*/ 83 h 98"/>
              <a:gd name="T66" fmla="*/ 15 w 128"/>
              <a:gd name="T67" fmla="*/ 90 h 98"/>
              <a:gd name="T68" fmla="*/ 41 w 128"/>
              <a:gd name="T69" fmla="*/ 56 h 98"/>
              <a:gd name="T70" fmla="*/ 34 w 128"/>
              <a:gd name="T71" fmla="*/ 49 h 98"/>
              <a:gd name="T72" fmla="*/ 41 w 128"/>
              <a:gd name="T73" fmla="*/ 41 h 98"/>
              <a:gd name="T74" fmla="*/ 49 w 128"/>
              <a:gd name="T75" fmla="*/ 49 h 98"/>
              <a:gd name="T76" fmla="*/ 41 w 128"/>
              <a:gd name="T77" fmla="*/ 56 h 98"/>
              <a:gd name="T78" fmla="*/ 79 w 128"/>
              <a:gd name="T79" fmla="*/ 75 h 98"/>
              <a:gd name="T80" fmla="*/ 71 w 128"/>
              <a:gd name="T81" fmla="*/ 68 h 98"/>
              <a:gd name="T82" fmla="*/ 79 w 128"/>
              <a:gd name="T83" fmla="*/ 60 h 98"/>
              <a:gd name="T84" fmla="*/ 86 w 128"/>
              <a:gd name="T85" fmla="*/ 68 h 98"/>
              <a:gd name="T86" fmla="*/ 79 w 128"/>
              <a:gd name="T87" fmla="*/ 75 h 98"/>
              <a:gd name="T88" fmla="*/ 113 w 128"/>
              <a:gd name="T89" fmla="*/ 22 h 98"/>
              <a:gd name="T90" fmla="*/ 105 w 128"/>
              <a:gd name="T91" fmla="*/ 15 h 98"/>
              <a:gd name="T92" fmla="*/ 113 w 128"/>
              <a:gd name="T93" fmla="*/ 7 h 98"/>
              <a:gd name="T94" fmla="*/ 120 w 128"/>
              <a:gd name="T95" fmla="*/ 15 h 98"/>
              <a:gd name="T96" fmla="*/ 113 w 128"/>
              <a:gd name="T97" fmla="*/ 2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TextBox 40"/>
          <p:cNvSpPr txBox="1"/>
          <p:nvPr/>
        </p:nvSpPr>
        <p:spPr>
          <a:xfrm>
            <a:off x="2055503" y="2528383"/>
            <a:ext cx="1882247" cy="307777"/>
          </a:xfrm>
          <a:prstGeom prst="rect">
            <a:avLst/>
          </a:prstGeom>
          <a:noFill/>
        </p:spPr>
        <p:txBody>
          <a:bodyPr wrap="none" rtlCol="0">
            <a:spAutoFit/>
          </a:bodyPr>
          <a:lstStyle/>
          <a:p>
            <a:pPr algn="r"/>
            <a:r>
              <a:rPr lang="id-ID" sz="1400" b="1" dirty="0">
                <a:latin typeface="+mj-lt"/>
              </a:rPr>
              <a:t>Market Penetration</a:t>
            </a:r>
          </a:p>
        </p:txBody>
      </p:sp>
      <p:sp>
        <p:nvSpPr>
          <p:cNvPr id="42" name="Rectangle 41"/>
          <p:cNvSpPr/>
          <p:nvPr/>
        </p:nvSpPr>
        <p:spPr>
          <a:xfrm>
            <a:off x="1737234" y="2739572"/>
            <a:ext cx="2200516" cy="738664"/>
          </a:xfrm>
          <a:prstGeom prst="rect">
            <a:avLst/>
          </a:prstGeom>
        </p:spPr>
        <p:txBody>
          <a:bodyPr wrap="square">
            <a:spAutoFit/>
          </a:bodyPr>
          <a:lstStyle/>
          <a:p>
            <a:pPr algn="r"/>
            <a:r>
              <a:rPr lang="id-ID" sz="1400" dirty="0">
                <a:solidFill>
                  <a:schemeClr val="tx1">
                    <a:lumMod val="60000"/>
                    <a:lumOff val="40000"/>
                  </a:schemeClr>
                </a:solidFill>
              </a:rPr>
              <a:t>Suitable for all categories business and personal presentation</a:t>
            </a:r>
          </a:p>
        </p:txBody>
      </p:sp>
      <p:sp>
        <p:nvSpPr>
          <p:cNvPr id="43" name="TextBox 42"/>
          <p:cNvSpPr txBox="1"/>
          <p:nvPr/>
        </p:nvSpPr>
        <p:spPr>
          <a:xfrm>
            <a:off x="1938164" y="4470844"/>
            <a:ext cx="1999586" cy="307777"/>
          </a:xfrm>
          <a:prstGeom prst="rect">
            <a:avLst/>
          </a:prstGeom>
          <a:noFill/>
        </p:spPr>
        <p:txBody>
          <a:bodyPr wrap="none" rtlCol="0">
            <a:spAutoFit/>
          </a:bodyPr>
          <a:lstStyle/>
          <a:p>
            <a:pPr algn="r"/>
            <a:r>
              <a:rPr lang="id-ID" sz="1400" b="1" dirty="0">
                <a:latin typeface="+mj-lt"/>
              </a:rPr>
              <a:t>Market Development</a:t>
            </a:r>
          </a:p>
        </p:txBody>
      </p:sp>
      <p:sp>
        <p:nvSpPr>
          <p:cNvPr id="44" name="Rectangle 43"/>
          <p:cNvSpPr/>
          <p:nvPr/>
        </p:nvSpPr>
        <p:spPr>
          <a:xfrm>
            <a:off x="1737234" y="4711850"/>
            <a:ext cx="2200516" cy="738664"/>
          </a:xfrm>
          <a:prstGeom prst="rect">
            <a:avLst/>
          </a:prstGeom>
        </p:spPr>
        <p:txBody>
          <a:bodyPr wrap="square">
            <a:spAutoFit/>
          </a:bodyPr>
          <a:lstStyle/>
          <a:p>
            <a:pPr algn="r"/>
            <a:r>
              <a:rPr lang="id-ID" sz="1400" dirty="0">
                <a:solidFill>
                  <a:schemeClr val="tx1">
                    <a:lumMod val="60000"/>
                    <a:lumOff val="40000"/>
                  </a:schemeClr>
                </a:solidFill>
              </a:rPr>
              <a:t>Suitable for all categories business and personal presentation</a:t>
            </a:r>
          </a:p>
        </p:txBody>
      </p:sp>
      <p:sp>
        <p:nvSpPr>
          <p:cNvPr id="45" name="TextBox 44"/>
          <p:cNvSpPr txBox="1"/>
          <p:nvPr/>
        </p:nvSpPr>
        <p:spPr>
          <a:xfrm>
            <a:off x="8218500" y="2426603"/>
            <a:ext cx="2082943" cy="307777"/>
          </a:xfrm>
          <a:prstGeom prst="rect">
            <a:avLst/>
          </a:prstGeom>
          <a:noFill/>
        </p:spPr>
        <p:txBody>
          <a:bodyPr wrap="none" rtlCol="0">
            <a:spAutoFit/>
          </a:bodyPr>
          <a:lstStyle/>
          <a:p>
            <a:r>
              <a:rPr lang="id-ID" sz="1400" b="1" dirty="0">
                <a:latin typeface="+mj-lt"/>
              </a:rPr>
              <a:t>Product Development</a:t>
            </a:r>
          </a:p>
        </p:txBody>
      </p:sp>
      <p:sp>
        <p:nvSpPr>
          <p:cNvPr id="46" name="Rectangle 45"/>
          <p:cNvSpPr/>
          <p:nvPr/>
        </p:nvSpPr>
        <p:spPr>
          <a:xfrm>
            <a:off x="8218501" y="2637792"/>
            <a:ext cx="2200516" cy="738664"/>
          </a:xfrm>
          <a:prstGeom prst="rect">
            <a:avLst/>
          </a:prstGeom>
        </p:spPr>
        <p:txBody>
          <a:bodyPr wrap="square">
            <a:spAutoFit/>
          </a:bodyPr>
          <a:lstStyle/>
          <a:p>
            <a:r>
              <a:rPr lang="id-ID" sz="1400" dirty="0">
                <a:solidFill>
                  <a:schemeClr val="tx1">
                    <a:lumMod val="60000"/>
                    <a:lumOff val="40000"/>
                  </a:schemeClr>
                </a:solidFill>
              </a:rPr>
              <a:t>Suitable for all categories business and personal presentation</a:t>
            </a:r>
          </a:p>
        </p:txBody>
      </p:sp>
      <p:sp>
        <p:nvSpPr>
          <p:cNvPr id="47" name="TextBox 46"/>
          <p:cNvSpPr txBox="1"/>
          <p:nvPr/>
        </p:nvSpPr>
        <p:spPr>
          <a:xfrm>
            <a:off x="8218500" y="4470844"/>
            <a:ext cx="1447832" cy="307777"/>
          </a:xfrm>
          <a:prstGeom prst="rect">
            <a:avLst/>
          </a:prstGeom>
          <a:noFill/>
        </p:spPr>
        <p:txBody>
          <a:bodyPr wrap="none" rtlCol="0">
            <a:spAutoFit/>
          </a:bodyPr>
          <a:lstStyle/>
          <a:p>
            <a:r>
              <a:rPr lang="id-ID" sz="1400" b="1" dirty="0">
                <a:latin typeface="+mj-lt"/>
              </a:rPr>
              <a:t>Diversification</a:t>
            </a:r>
          </a:p>
        </p:txBody>
      </p:sp>
      <p:sp>
        <p:nvSpPr>
          <p:cNvPr id="48" name="Rectangle 47"/>
          <p:cNvSpPr/>
          <p:nvPr/>
        </p:nvSpPr>
        <p:spPr>
          <a:xfrm>
            <a:off x="8218500" y="4702519"/>
            <a:ext cx="2200516" cy="738664"/>
          </a:xfrm>
          <a:prstGeom prst="rect">
            <a:avLst/>
          </a:prstGeom>
        </p:spPr>
        <p:txBody>
          <a:bodyPr wrap="square">
            <a:spAutoFit/>
          </a:bodyPr>
          <a:lstStyle/>
          <a:p>
            <a:r>
              <a:rPr lang="id-ID" sz="1400" dirty="0">
                <a:solidFill>
                  <a:schemeClr val="tx1">
                    <a:lumMod val="60000"/>
                    <a:lumOff val="40000"/>
                  </a:schemeClr>
                </a:solidFill>
              </a:rPr>
              <a:t>Suitable for all categories business and personal presentation</a:t>
            </a:r>
          </a:p>
        </p:txBody>
      </p:sp>
    </p:spTree>
    <p:extLst>
      <p:ext uri="{BB962C8B-B14F-4D97-AF65-F5344CB8AC3E}">
        <p14:creationId xmlns:p14="http://schemas.microsoft.com/office/powerpoint/2010/main" val="21364046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outVertical)">
                                      <p:cBhvr>
                                        <p:cTn id="10" dur="500"/>
                                        <p:tgtEl>
                                          <p:spTgt spid="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53" presetClass="entr" presetSubtype="16"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childTnLst>
                                </p:cTn>
                              </p:par>
                              <p:par>
                                <p:cTn id="47" presetID="53" presetClass="entr" presetSubtype="16"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Effect transition="in" filter="fade">
                                      <p:cBhvr>
                                        <p:cTn id="51" dur="500"/>
                                        <p:tgtEl>
                                          <p:spTgt spid="36"/>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500"/>
                                        <p:tgtEl>
                                          <p:spTgt spid="4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500"/>
                                        <p:tgtEl>
                                          <p:spTgt spid="4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fade">
                                      <p:cBhvr>
                                        <p:cTn id="7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0" grpId="0" animBg="1"/>
      <p:bldP spid="41" grpId="0"/>
      <p:bldP spid="42" grpId="0"/>
      <p:bldP spid="43" grpId="0"/>
      <p:bldP spid="44" grpId="0"/>
      <p:bldP spid="45" grpId="0"/>
      <p:bldP spid="46" grpId="0"/>
      <p:bldP spid="47" grpId="0"/>
      <p:bldP spid="4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Six Core Business</a:t>
            </a:r>
          </a:p>
        </p:txBody>
      </p:sp>
      <p:sp>
        <p:nvSpPr>
          <p:cNvPr id="3" name="Freeform 6"/>
          <p:cNvSpPr>
            <a:spLocks/>
          </p:cNvSpPr>
          <p:nvPr/>
        </p:nvSpPr>
        <p:spPr bwMode="auto">
          <a:xfrm>
            <a:off x="4927301" y="4675897"/>
            <a:ext cx="2372948" cy="1366127"/>
          </a:xfrm>
          <a:custGeom>
            <a:avLst/>
            <a:gdLst>
              <a:gd name="T0" fmla="*/ 106 w 1665"/>
              <a:gd name="T1" fmla="*/ 958 h 958"/>
              <a:gd name="T2" fmla="*/ 10 w 1665"/>
              <a:gd name="T3" fmla="*/ 867 h 958"/>
              <a:gd name="T4" fmla="*/ 225 w 1665"/>
              <a:gd name="T5" fmla="*/ 271 h 958"/>
              <a:gd name="T6" fmla="*/ 797 w 1665"/>
              <a:gd name="T7" fmla="*/ 1 h 958"/>
              <a:gd name="T8" fmla="*/ 837 w 1665"/>
              <a:gd name="T9" fmla="*/ 0 h 958"/>
              <a:gd name="T10" fmla="*/ 1406 w 1665"/>
              <a:gd name="T11" fmla="*/ 228 h 958"/>
              <a:gd name="T12" fmla="*/ 1663 w 1665"/>
              <a:gd name="T13" fmla="*/ 788 h 958"/>
              <a:gd name="T14" fmla="*/ 1572 w 1665"/>
              <a:gd name="T15" fmla="*/ 888 h 958"/>
              <a:gd name="T16" fmla="*/ 1567 w 1665"/>
              <a:gd name="T17" fmla="*/ 888 h 958"/>
              <a:gd name="T18" fmla="*/ 1473 w 1665"/>
              <a:gd name="T19" fmla="*/ 797 h 958"/>
              <a:gd name="T20" fmla="*/ 837 w 1665"/>
              <a:gd name="T21" fmla="*/ 191 h 958"/>
              <a:gd name="T22" fmla="*/ 806 w 1665"/>
              <a:gd name="T23" fmla="*/ 192 h 958"/>
              <a:gd name="T24" fmla="*/ 201 w 1665"/>
              <a:gd name="T25" fmla="*/ 858 h 958"/>
              <a:gd name="T26" fmla="*/ 110 w 1665"/>
              <a:gd name="T27" fmla="*/ 958 h 958"/>
              <a:gd name="T28" fmla="*/ 106 w 1665"/>
              <a:gd name="T29" fmla="*/ 958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65" h="958">
                <a:moveTo>
                  <a:pt x="106" y="958"/>
                </a:moveTo>
                <a:cubicBezTo>
                  <a:pt x="55" y="958"/>
                  <a:pt x="13" y="918"/>
                  <a:pt x="10" y="867"/>
                </a:cubicBezTo>
                <a:cubicBezTo>
                  <a:pt x="0" y="647"/>
                  <a:pt x="76" y="435"/>
                  <a:pt x="225" y="271"/>
                </a:cubicBezTo>
                <a:cubicBezTo>
                  <a:pt x="373" y="108"/>
                  <a:pt x="577" y="12"/>
                  <a:pt x="797" y="1"/>
                </a:cubicBezTo>
                <a:cubicBezTo>
                  <a:pt x="810" y="1"/>
                  <a:pt x="824" y="0"/>
                  <a:pt x="837" y="0"/>
                </a:cubicBezTo>
                <a:cubicBezTo>
                  <a:pt x="1049" y="0"/>
                  <a:pt x="1251" y="81"/>
                  <a:pt x="1406" y="228"/>
                </a:cubicBezTo>
                <a:cubicBezTo>
                  <a:pt x="1561" y="376"/>
                  <a:pt x="1653" y="574"/>
                  <a:pt x="1663" y="788"/>
                </a:cubicBezTo>
                <a:cubicBezTo>
                  <a:pt x="1665" y="840"/>
                  <a:pt x="1625" y="885"/>
                  <a:pt x="1572" y="888"/>
                </a:cubicBezTo>
                <a:cubicBezTo>
                  <a:pt x="1571" y="888"/>
                  <a:pt x="1569" y="888"/>
                  <a:pt x="1567" y="888"/>
                </a:cubicBezTo>
                <a:cubicBezTo>
                  <a:pt x="1517" y="888"/>
                  <a:pt x="1475" y="848"/>
                  <a:pt x="1473" y="797"/>
                </a:cubicBezTo>
                <a:cubicBezTo>
                  <a:pt x="1456" y="457"/>
                  <a:pt x="1177" y="191"/>
                  <a:pt x="837" y="191"/>
                </a:cubicBezTo>
                <a:cubicBezTo>
                  <a:pt x="827" y="191"/>
                  <a:pt x="817" y="191"/>
                  <a:pt x="806" y="192"/>
                </a:cubicBezTo>
                <a:cubicBezTo>
                  <a:pt x="456" y="208"/>
                  <a:pt x="184" y="507"/>
                  <a:pt x="201" y="858"/>
                </a:cubicBezTo>
                <a:cubicBezTo>
                  <a:pt x="203" y="910"/>
                  <a:pt x="163" y="955"/>
                  <a:pt x="110" y="958"/>
                </a:cubicBezTo>
                <a:cubicBezTo>
                  <a:pt x="109" y="958"/>
                  <a:pt x="107" y="958"/>
                  <a:pt x="106" y="95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3887470" y="3825242"/>
            <a:ext cx="2023798" cy="2219322"/>
          </a:xfrm>
          <a:custGeom>
            <a:avLst/>
            <a:gdLst>
              <a:gd name="T0" fmla="*/ 841 w 1419"/>
              <a:gd name="T1" fmla="*/ 1557 h 1557"/>
              <a:gd name="T2" fmla="*/ 758 w 1419"/>
              <a:gd name="T3" fmla="*/ 1509 h 1557"/>
              <a:gd name="T4" fmla="*/ 793 w 1419"/>
              <a:gd name="T5" fmla="*/ 1379 h 1557"/>
              <a:gd name="T6" fmla="*/ 1090 w 1419"/>
              <a:gd name="T7" fmla="*/ 992 h 1557"/>
              <a:gd name="T8" fmla="*/ 1026 w 1419"/>
              <a:gd name="T9" fmla="*/ 509 h 1557"/>
              <a:gd name="T10" fmla="*/ 640 w 1419"/>
              <a:gd name="T11" fmla="*/ 213 h 1557"/>
              <a:gd name="T12" fmla="*/ 474 w 1419"/>
              <a:gd name="T13" fmla="*/ 191 h 1557"/>
              <a:gd name="T14" fmla="*/ 157 w 1419"/>
              <a:gd name="T15" fmla="*/ 276 h 1557"/>
              <a:gd name="T16" fmla="*/ 109 w 1419"/>
              <a:gd name="T17" fmla="*/ 289 h 1557"/>
              <a:gd name="T18" fmla="*/ 27 w 1419"/>
              <a:gd name="T19" fmla="*/ 242 h 1557"/>
              <a:gd name="T20" fmla="*/ 61 w 1419"/>
              <a:gd name="T21" fmla="*/ 111 h 1557"/>
              <a:gd name="T22" fmla="*/ 474 w 1419"/>
              <a:gd name="T23" fmla="*/ 0 h 1557"/>
              <a:gd name="T24" fmla="*/ 689 w 1419"/>
              <a:gd name="T25" fmla="*/ 29 h 1557"/>
              <a:gd name="T26" fmla="*/ 1191 w 1419"/>
              <a:gd name="T27" fmla="*/ 414 h 1557"/>
              <a:gd name="T28" fmla="*/ 889 w 1419"/>
              <a:gd name="T29" fmla="*/ 1544 h 1557"/>
              <a:gd name="T30" fmla="*/ 841 w 1419"/>
              <a:gd name="T31" fmla="*/ 1557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19" h="1557">
                <a:moveTo>
                  <a:pt x="841" y="1557"/>
                </a:moveTo>
                <a:cubicBezTo>
                  <a:pt x="807" y="1557"/>
                  <a:pt x="775" y="1539"/>
                  <a:pt x="758" y="1509"/>
                </a:cubicBezTo>
                <a:cubicBezTo>
                  <a:pt x="732" y="1464"/>
                  <a:pt x="748" y="1405"/>
                  <a:pt x="793" y="1379"/>
                </a:cubicBezTo>
                <a:cubicBezTo>
                  <a:pt x="940" y="1294"/>
                  <a:pt x="1046" y="1157"/>
                  <a:pt x="1090" y="992"/>
                </a:cubicBezTo>
                <a:cubicBezTo>
                  <a:pt x="1134" y="828"/>
                  <a:pt x="1111" y="656"/>
                  <a:pt x="1026" y="509"/>
                </a:cubicBezTo>
                <a:cubicBezTo>
                  <a:pt x="941" y="362"/>
                  <a:pt x="804" y="257"/>
                  <a:pt x="640" y="213"/>
                </a:cubicBezTo>
                <a:cubicBezTo>
                  <a:pt x="585" y="198"/>
                  <a:pt x="530" y="191"/>
                  <a:pt x="474" y="191"/>
                </a:cubicBezTo>
                <a:cubicBezTo>
                  <a:pt x="363" y="191"/>
                  <a:pt x="254" y="220"/>
                  <a:pt x="157" y="276"/>
                </a:cubicBezTo>
                <a:cubicBezTo>
                  <a:pt x="142" y="285"/>
                  <a:pt x="126" y="289"/>
                  <a:pt x="109" y="289"/>
                </a:cubicBezTo>
                <a:cubicBezTo>
                  <a:pt x="75" y="289"/>
                  <a:pt x="44" y="271"/>
                  <a:pt x="27" y="242"/>
                </a:cubicBezTo>
                <a:cubicBezTo>
                  <a:pt x="0" y="196"/>
                  <a:pt x="16" y="138"/>
                  <a:pt x="61" y="111"/>
                </a:cubicBezTo>
                <a:cubicBezTo>
                  <a:pt x="187" y="39"/>
                  <a:pt x="330" y="0"/>
                  <a:pt x="474" y="0"/>
                </a:cubicBezTo>
                <a:cubicBezTo>
                  <a:pt x="546" y="0"/>
                  <a:pt x="618" y="10"/>
                  <a:pt x="689" y="29"/>
                </a:cubicBezTo>
                <a:cubicBezTo>
                  <a:pt x="903" y="86"/>
                  <a:pt x="1081" y="223"/>
                  <a:pt x="1191" y="414"/>
                </a:cubicBezTo>
                <a:cubicBezTo>
                  <a:pt x="1419" y="809"/>
                  <a:pt x="1284" y="1316"/>
                  <a:pt x="889" y="1544"/>
                </a:cubicBezTo>
                <a:cubicBezTo>
                  <a:pt x="874" y="1552"/>
                  <a:pt x="858" y="1557"/>
                  <a:pt x="841" y="1557"/>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6256610" y="2154403"/>
            <a:ext cx="2047921" cy="2193929"/>
          </a:xfrm>
          <a:custGeom>
            <a:avLst/>
            <a:gdLst>
              <a:gd name="T0" fmla="*/ 944 w 1436"/>
              <a:gd name="T1" fmla="*/ 1539 h 1539"/>
              <a:gd name="T2" fmla="*/ 767 w 1436"/>
              <a:gd name="T3" fmla="*/ 1520 h 1539"/>
              <a:gd name="T4" fmla="*/ 246 w 1436"/>
              <a:gd name="T5" fmla="*/ 1159 h 1539"/>
              <a:gd name="T6" fmla="*/ 495 w 1436"/>
              <a:gd name="T7" fmla="*/ 16 h 1539"/>
              <a:gd name="T8" fmla="*/ 546 w 1436"/>
              <a:gd name="T9" fmla="*/ 0 h 1539"/>
              <a:gd name="T10" fmla="*/ 626 w 1436"/>
              <a:gd name="T11" fmla="*/ 44 h 1539"/>
              <a:gd name="T12" fmla="*/ 639 w 1436"/>
              <a:gd name="T13" fmla="*/ 116 h 1539"/>
              <a:gd name="T14" fmla="*/ 598 w 1436"/>
              <a:gd name="T15" fmla="*/ 176 h 1539"/>
              <a:gd name="T16" fmla="*/ 407 w 1436"/>
              <a:gd name="T17" fmla="*/ 1056 h 1539"/>
              <a:gd name="T18" fmla="*/ 807 w 1436"/>
              <a:gd name="T19" fmla="*/ 1333 h 1539"/>
              <a:gd name="T20" fmla="*/ 943 w 1436"/>
              <a:gd name="T21" fmla="*/ 1348 h 1539"/>
              <a:gd name="T22" fmla="*/ 1286 w 1436"/>
              <a:gd name="T23" fmla="*/ 1247 h 1539"/>
              <a:gd name="T24" fmla="*/ 1338 w 1436"/>
              <a:gd name="T25" fmla="*/ 1232 h 1539"/>
              <a:gd name="T26" fmla="*/ 1418 w 1436"/>
              <a:gd name="T27" fmla="*/ 1275 h 1539"/>
              <a:gd name="T28" fmla="*/ 1431 w 1436"/>
              <a:gd name="T29" fmla="*/ 1347 h 1539"/>
              <a:gd name="T30" fmla="*/ 1389 w 1436"/>
              <a:gd name="T31" fmla="*/ 1407 h 1539"/>
              <a:gd name="T32" fmla="*/ 944 w 1436"/>
              <a:gd name="T33" fmla="*/ 1539 h 1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36" h="1539">
                <a:moveTo>
                  <a:pt x="944" y="1539"/>
                </a:moveTo>
                <a:cubicBezTo>
                  <a:pt x="884" y="1539"/>
                  <a:pt x="825" y="1532"/>
                  <a:pt x="767" y="1520"/>
                </a:cubicBezTo>
                <a:cubicBezTo>
                  <a:pt x="551" y="1473"/>
                  <a:pt x="366" y="1345"/>
                  <a:pt x="246" y="1159"/>
                </a:cubicBezTo>
                <a:cubicBezTo>
                  <a:pt x="0" y="775"/>
                  <a:pt x="111" y="262"/>
                  <a:pt x="495" y="16"/>
                </a:cubicBezTo>
                <a:cubicBezTo>
                  <a:pt x="510" y="6"/>
                  <a:pt x="528" y="0"/>
                  <a:pt x="546" y="0"/>
                </a:cubicBezTo>
                <a:cubicBezTo>
                  <a:pt x="579" y="0"/>
                  <a:pt x="609" y="17"/>
                  <a:pt x="626" y="44"/>
                </a:cubicBezTo>
                <a:cubicBezTo>
                  <a:pt x="640" y="66"/>
                  <a:pt x="645" y="91"/>
                  <a:pt x="639" y="116"/>
                </a:cubicBezTo>
                <a:cubicBezTo>
                  <a:pt x="634" y="141"/>
                  <a:pt x="619" y="162"/>
                  <a:pt x="598" y="176"/>
                </a:cubicBezTo>
                <a:cubicBezTo>
                  <a:pt x="303" y="366"/>
                  <a:pt x="217" y="760"/>
                  <a:pt x="407" y="1056"/>
                </a:cubicBezTo>
                <a:cubicBezTo>
                  <a:pt x="499" y="1199"/>
                  <a:pt x="641" y="1297"/>
                  <a:pt x="807" y="1333"/>
                </a:cubicBezTo>
                <a:cubicBezTo>
                  <a:pt x="852" y="1343"/>
                  <a:pt x="898" y="1348"/>
                  <a:pt x="943" y="1348"/>
                </a:cubicBezTo>
                <a:cubicBezTo>
                  <a:pt x="1065" y="1348"/>
                  <a:pt x="1183" y="1313"/>
                  <a:pt x="1286" y="1247"/>
                </a:cubicBezTo>
                <a:cubicBezTo>
                  <a:pt x="1302" y="1237"/>
                  <a:pt x="1320" y="1232"/>
                  <a:pt x="1338" y="1232"/>
                </a:cubicBezTo>
                <a:cubicBezTo>
                  <a:pt x="1371" y="1232"/>
                  <a:pt x="1401" y="1248"/>
                  <a:pt x="1418" y="1275"/>
                </a:cubicBezTo>
                <a:cubicBezTo>
                  <a:pt x="1432" y="1297"/>
                  <a:pt x="1436" y="1322"/>
                  <a:pt x="1431" y="1347"/>
                </a:cubicBezTo>
                <a:cubicBezTo>
                  <a:pt x="1426" y="1372"/>
                  <a:pt x="1411" y="1393"/>
                  <a:pt x="1389" y="1407"/>
                </a:cubicBezTo>
                <a:cubicBezTo>
                  <a:pt x="1256" y="1493"/>
                  <a:pt x="1101" y="1539"/>
                  <a:pt x="944" y="153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6420392" y="3760491"/>
            <a:ext cx="1881599" cy="2218052"/>
          </a:xfrm>
          <a:custGeom>
            <a:avLst/>
            <a:gdLst>
              <a:gd name="T0" fmla="*/ 490 w 1320"/>
              <a:gd name="T1" fmla="*/ 1556 h 1556"/>
              <a:gd name="T2" fmla="*/ 442 w 1320"/>
              <a:gd name="T3" fmla="*/ 1544 h 1556"/>
              <a:gd name="T4" fmla="*/ 57 w 1320"/>
              <a:gd name="T5" fmla="*/ 1041 h 1556"/>
              <a:gd name="T6" fmla="*/ 139 w 1320"/>
              <a:gd name="T7" fmla="*/ 414 h 1556"/>
              <a:gd name="T8" fmla="*/ 448 w 1320"/>
              <a:gd name="T9" fmla="*/ 108 h 1556"/>
              <a:gd name="T10" fmla="*/ 857 w 1320"/>
              <a:gd name="T11" fmla="*/ 0 h 1556"/>
              <a:gd name="T12" fmla="*/ 1269 w 1320"/>
              <a:gd name="T13" fmla="*/ 111 h 1556"/>
              <a:gd name="T14" fmla="*/ 1314 w 1320"/>
              <a:gd name="T15" fmla="*/ 169 h 1556"/>
              <a:gd name="T16" fmla="*/ 1304 w 1320"/>
              <a:gd name="T17" fmla="*/ 241 h 1556"/>
              <a:gd name="T18" fmla="*/ 1222 w 1320"/>
              <a:gd name="T19" fmla="*/ 289 h 1556"/>
              <a:gd name="T20" fmla="*/ 1174 w 1320"/>
              <a:gd name="T21" fmla="*/ 276 h 1556"/>
              <a:gd name="T22" fmla="*/ 857 w 1320"/>
              <a:gd name="T23" fmla="*/ 190 h 1556"/>
              <a:gd name="T24" fmla="*/ 691 w 1320"/>
              <a:gd name="T25" fmla="*/ 212 h 1556"/>
              <a:gd name="T26" fmla="*/ 304 w 1320"/>
              <a:gd name="T27" fmla="*/ 509 h 1556"/>
              <a:gd name="T28" fmla="*/ 241 w 1320"/>
              <a:gd name="T29" fmla="*/ 992 h 1556"/>
              <a:gd name="T30" fmla="*/ 537 w 1320"/>
              <a:gd name="T31" fmla="*/ 1379 h 1556"/>
              <a:gd name="T32" fmla="*/ 582 w 1320"/>
              <a:gd name="T33" fmla="*/ 1436 h 1556"/>
              <a:gd name="T34" fmla="*/ 572 w 1320"/>
              <a:gd name="T35" fmla="*/ 1509 h 1556"/>
              <a:gd name="T36" fmla="*/ 490 w 1320"/>
              <a:gd name="T37" fmla="*/ 1556 h 1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0" h="1556">
                <a:moveTo>
                  <a:pt x="490" y="1556"/>
                </a:moveTo>
                <a:cubicBezTo>
                  <a:pt x="473" y="1556"/>
                  <a:pt x="457" y="1552"/>
                  <a:pt x="442" y="1544"/>
                </a:cubicBezTo>
                <a:cubicBezTo>
                  <a:pt x="251" y="1433"/>
                  <a:pt x="114" y="1255"/>
                  <a:pt x="57" y="1041"/>
                </a:cubicBezTo>
                <a:cubicBezTo>
                  <a:pt x="0" y="828"/>
                  <a:pt x="29" y="605"/>
                  <a:pt x="139" y="414"/>
                </a:cubicBezTo>
                <a:cubicBezTo>
                  <a:pt x="213" y="286"/>
                  <a:pt x="320" y="180"/>
                  <a:pt x="448" y="108"/>
                </a:cubicBezTo>
                <a:cubicBezTo>
                  <a:pt x="573" y="37"/>
                  <a:pt x="714" y="0"/>
                  <a:pt x="857" y="0"/>
                </a:cubicBezTo>
                <a:cubicBezTo>
                  <a:pt x="1001" y="0"/>
                  <a:pt x="1144" y="39"/>
                  <a:pt x="1269" y="111"/>
                </a:cubicBezTo>
                <a:cubicBezTo>
                  <a:pt x="1291" y="124"/>
                  <a:pt x="1307" y="144"/>
                  <a:pt x="1314" y="169"/>
                </a:cubicBezTo>
                <a:cubicBezTo>
                  <a:pt x="1320" y="193"/>
                  <a:pt x="1317" y="219"/>
                  <a:pt x="1304" y="241"/>
                </a:cubicBezTo>
                <a:cubicBezTo>
                  <a:pt x="1287" y="270"/>
                  <a:pt x="1256" y="289"/>
                  <a:pt x="1222" y="289"/>
                </a:cubicBezTo>
                <a:cubicBezTo>
                  <a:pt x="1205" y="289"/>
                  <a:pt x="1188" y="284"/>
                  <a:pt x="1174" y="276"/>
                </a:cubicBezTo>
                <a:cubicBezTo>
                  <a:pt x="1077" y="220"/>
                  <a:pt x="967" y="190"/>
                  <a:pt x="857" y="190"/>
                </a:cubicBezTo>
                <a:cubicBezTo>
                  <a:pt x="801" y="190"/>
                  <a:pt x="745" y="198"/>
                  <a:pt x="691" y="212"/>
                </a:cubicBezTo>
                <a:cubicBezTo>
                  <a:pt x="527" y="256"/>
                  <a:pt x="389" y="362"/>
                  <a:pt x="304" y="509"/>
                </a:cubicBezTo>
                <a:cubicBezTo>
                  <a:pt x="219" y="656"/>
                  <a:pt x="197" y="828"/>
                  <a:pt x="241" y="992"/>
                </a:cubicBezTo>
                <a:cubicBezTo>
                  <a:pt x="285" y="1156"/>
                  <a:pt x="390" y="1293"/>
                  <a:pt x="537" y="1379"/>
                </a:cubicBezTo>
                <a:cubicBezTo>
                  <a:pt x="559" y="1391"/>
                  <a:pt x="575" y="1412"/>
                  <a:pt x="582" y="1436"/>
                </a:cubicBezTo>
                <a:cubicBezTo>
                  <a:pt x="588" y="1461"/>
                  <a:pt x="585" y="1487"/>
                  <a:pt x="572" y="1509"/>
                </a:cubicBezTo>
                <a:cubicBezTo>
                  <a:pt x="555" y="1538"/>
                  <a:pt x="524" y="1556"/>
                  <a:pt x="490" y="155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3898897" y="2167100"/>
            <a:ext cx="1980630" cy="2242175"/>
          </a:xfrm>
          <a:custGeom>
            <a:avLst/>
            <a:gdLst>
              <a:gd name="T0" fmla="*/ 443 w 1389"/>
              <a:gd name="T1" fmla="*/ 1573 h 1573"/>
              <a:gd name="T2" fmla="*/ 66 w 1389"/>
              <a:gd name="T3" fmla="*/ 1481 h 1573"/>
              <a:gd name="T4" fmla="*/ 24 w 1389"/>
              <a:gd name="T5" fmla="*/ 1353 h 1573"/>
              <a:gd name="T6" fmla="*/ 109 w 1389"/>
              <a:gd name="T7" fmla="*/ 1301 h 1573"/>
              <a:gd name="T8" fmla="*/ 153 w 1389"/>
              <a:gd name="T9" fmla="*/ 1311 h 1573"/>
              <a:gd name="T10" fmla="*/ 443 w 1389"/>
              <a:gd name="T11" fmla="*/ 1382 h 1573"/>
              <a:gd name="T12" fmla="*/ 1010 w 1389"/>
              <a:gd name="T13" fmla="*/ 1037 h 1573"/>
              <a:gd name="T14" fmla="*/ 736 w 1389"/>
              <a:gd name="T15" fmla="*/ 180 h 1573"/>
              <a:gd name="T16" fmla="*/ 689 w 1389"/>
              <a:gd name="T17" fmla="*/ 124 h 1573"/>
              <a:gd name="T18" fmla="*/ 695 w 1389"/>
              <a:gd name="T19" fmla="*/ 51 h 1573"/>
              <a:gd name="T20" fmla="*/ 780 w 1389"/>
              <a:gd name="T21" fmla="*/ 0 h 1573"/>
              <a:gd name="T22" fmla="*/ 823 w 1389"/>
              <a:gd name="T23" fmla="*/ 10 h 1573"/>
              <a:gd name="T24" fmla="*/ 1180 w 1389"/>
              <a:gd name="T25" fmla="*/ 1124 h 1573"/>
              <a:gd name="T26" fmla="*/ 869 w 1389"/>
              <a:gd name="T27" fmla="*/ 1455 h 1573"/>
              <a:gd name="T28" fmla="*/ 443 w 1389"/>
              <a:gd name="T29" fmla="*/ 1573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9" h="1573">
                <a:moveTo>
                  <a:pt x="443" y="1573"/>
                </a:moveTo>
                <a:cubicBezTo>
                  <a:pt x="311" y="1573"/>
                  <a:pt x="184" y="1542"/>
                  <a:pt x="66" y="1481"/>
                </a:cubicBezTo>
                <a:cubicBezTo>
                  <a:pt x="19" y="1457"/>
                  <a:pt x="0" y="1399"/>
                  <a:pt x="24" y="1353"/>
                </a:cubicBezTo>
                <a:cubicBezTo>
                  <a:pt x="41" y="1321"/>
                  <a:pt x="73" y="1301"/>
                  <a:pt x="109" y="1301"/>
                </a:cubicBezTo>
                <a:cubicBezTo>
                  <a:pt x="124" y="1301"/>
                  <a:pt x="139" y="1305"/>
                  <a:pt x="153" y="1311"/>
                </a:cubicBezTo>
                <a:cubicBezTo>
                  <a:pt x="244" y="1358"/>
                  <a:pt x="341" y="1382"/>
                  <a:pt x="443" y="1382"/>
                </a:cubicBezTo>
                <a:cubicBezTo>
                  <a:pt x="683" y="1382"/>
                  <a:pt x="901" y="1250"/>
                  <a:pt x="1010" y="1037"/>
                </a:cubicBezTo>
                <a:cubicBezTo>
                  <a:pt x="1171" y="725"/>
                  <a:pt x="1048" y="340"/>
                  <a:pt x="736" y="180"/>
                </a:cubicBezTo>
                <a:cubicBezTo>
                  <a:pt x="713" y="168"/>
                  <a:pt x="697" y="148"/>
                  <a:pt x="689" y="124"/>
                </a:cubicBezTo>
                <a:cubicBezTo>
                  <a:pt x="681" y="100"/>
                  <a:pt x="683" y="74"/>
                  <a:pt x="695" y="51"/>
                </a:cubicBezTo>
                <a:cubicBezTo>
                  <a:pt x="711" y="19"/>
                  <a:pt x="744" y="0"/>
                  <a:pt x="780" y="0"/>
                </a:cubicBezTo>
                <a:cubicBezTo>
                  <a:pt x="795" y="0"/>
                  <a:pt x="810" y="3"/>
                  <a:pt x="823" y="10"/>
                </a:cubicBezTo>
                <a:cubicBezTo>
                  <a:pt x="1229" y="219"/>
                  <a:pt x="1389" y="719"/>
                  <a:pt x="1180" y="1124"/>
                </a:cubicBezTo>
                <a:cubicBezTo>
                  <a:pt x="1109" y="1262"/>
                  <a:pt x="1001" y="1376"/>
                  <a:pt x="869" y="1455"/>
                </a:cubicBezTo>
                <a:cubicBezTo>
                  <a:pt x="740" y="1532"/>
                  <a:pt x="593" y="1573"/>
                  <a:pt x="443" y="157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4867629" y="2173448"/>
            <a:ext cx="2358982" cy="1315341"/>
          </a:xfrm>
          <a:custGeom>
            <a:avLst/>
            <a:gdLst>
              <a:gd name="T0" fmla="*/ 827 w 1655"/>
              <a:gd name="T1" fmla="*/ 923 h 923"/>
              <a:gd name="T2" fmla="*/ 0 w 1655"/>
              <a:gd name="T3" fmla="*/ 95 h 923"/>
              <a:gd name="T4" fmla="*/ 96 w 1655"/>
              <a:gd name="T5" fmla="*/ 0 h 923"/>
              <a:gd name="T6" fmla="*/ 191 w 1655"/>
              <a:gd name="T7" fmla="*/ 95 h 923"/>
              <a:gd name="T8" fmla="*/ 827 w 1655"/>
              <a:gd name="T9" fmla="*/ 732 h 923"/>
              <a:gd name="T10" fmla="*/ 1464 w 1655"/>
              <a:gd name="T11" fmla="*/ 95 h 923"/>
              <a:gd name="T12" fmla="*/ 1559 w 1655"/>
              <a:gd name="T13" fmla="*/ 0 h 923"/>
              <a:gd name="T14" fmla="*/ 1655 w 1655"/>
              <a:gd name="T15" fmla="*/ 95 h 923"/>
              <a:gd name="T16" fmla="*/ 827 w 1655"/>
              <a:gd name="T17" fmla="*/ 923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5" h="923">
                <a:moveTo>
                  <a:pt x="827" y="923"/>
                </a:moveTo>
                <a:cubicBezTo>
                  <a:pt x="371" y="923"/>
                  <a:pt x="0" y="551"/>
                  <a:pt x="0" y="95"/>
                </a:cubicBezTo>
                <a:cubicBezTo>
                  <a:pt x="0" y="43"/>
                  <a:pt x="43" y="0"/>
                  <a:pt x="96" y="0"/>
                </a:cubicBezTo>
                <a:cubicBezTo>
                  <a:pt x="148" y="0"/>
                  <a:pt x="191" y="43"/>
                  <a:pt x="191" y="95"/>
                </a:cubicBezTo>
                <a:cubicBezTo>
                  <a:pt x="191" y="446"/>
                  <a:pt x="476" y="732"/>
                  <a:pt x="827" y="732"/>
                </a:cubicBezTo>
                <a:cubicBezTo>
                  <a:pt x="1178" y="732"/>
                  <a:pt x="1464" y="446"/>
                  <a:pt x="1464" y="95"/>
                </a:cubicBezTo>
                <a:cubicBezTo>
                  <a:pt x="1464" y="43"/>
                  <a:pt x="1507" y="0"/>
                  <a:pt x="1559" y="0"/>
                </a:cubicBezTo>
                <a:cubicBezTo>
                  <a:pt x="1612" y="0"/>
                  <a:pt x="1655" y="43"/>
                  <a:pt x="1655" y="95"/>
                </a:cubicBezTo>
                <a:cubicBezTo>
                  <a:pt x="1655" y="551"/>
                  <a:pt x="1284" y="923"/>
                  <a:pt x="827" y="92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5410570" y="3084640"/>
            <a:ext cx="1314998" cy="280222"/>
          </a:xfrm>
          <a:prstGeom prst="rect">
            <a:avLst/>
          </a:prstGeom>
          <a:noFill/>
        </p:spPr>
        <p:txBody>
          <a:bodyPr wrap="square" rtlCol="0">
            <a:prstTxWarp prst="textArchDown">
              <a:avLst/>
            </a:prstTxWarp>
            <a:spAutoFit/>
          </a:bodyPr>
          <a:lstStyle/>
          <a:p>
            <a:pPr algn="ctr"/>
            <a:r>
              <a:rPr lang="en-US" sz="1400" b="1" dirty="0">
                <a:solidFill>
                  <a:schemeClr val="bg1"/>
                </a:solidFill>
                <a:latin typeface="+mj-lt"/>
              </a:rPr>
              <a:t>Content</a:t>
            </a:r>
          </a:p>
        </p:txBody>
      </p:sp>
      <p:sp>
        <p:nvSpPr>
          <p:cNvPr id="10" name="TextBox 9"/>
          <p:cNvSpPr txBox="1"/>
          <p:nvPr/>
        </p:nvSpPr>
        <p:spPr>
          <a:xfrm rot="18212089">
            <a:off x="4618048" y="3576791"/>
            <a:ext cx="1314998" cy="280222"/>
          </a:xfrm>
          <a:prstGeom prst="rect">
            <a:avLst/>
          </a:prstGeom>
          <a:noFill/>
        </p:spPr>
        <p:txBody>
          <a:bodyPr wrap="square" rtlCol="0">
            <a:prstTxWarp prst="textArchDown">
              <a:avLst/>
            </a:prstTxWarp>
            <a:spAutoFit/>
          </a:bodyPr>
          <a:lstStyle/>
          <a:p>
            <a:pPr algn="ctr"/>
            <a:r>
              <a:rPr lang="en-US" sz="1400" b="1" dirty="0">
                <a:solidFill>
                  <a:schemeClr val="bg1"/>
                </a:solidFill>
                <a:latin typeface="+mj-lt"/>
              </a:rPr>
              <a:t>Content</a:t>
            </a:r>
          </a:p>
        </p:txBody>
      </p:sp>
      <p:sp>
        <p:nvSpPr>
          <p:cNvPr id="11" name="TextBox 10"/>
          <p:cNvSpPr txBox="1"/>
          <p:nvPr/>
        </p:nvSpPr>
        <p:spPr>
          <a:xfrm rot="3255216">
            <a:off x="6143460" y="3488657"/>
            <a:ext cx="1314998" cy="280222"/>
          </a:xfrm>
          <a:prstGeom prst="rect">
            <a:avLst/>
          </a:prstGeom>
          <a:noFill/>
        </p:spPr>
        <p:txBody>
          <a:bodyPr wrap="square" rtlCol="0">
            <a:prstTxWarp prst="textArchDown">
              <a:avLst/>
            </a:prstTxWarp>
            <a:spAutoFit/>
          </a:bodyPr>
          <a:lstStyle/>
          <a:p>
            <a:pPr algn="ctr"/>
            <a:r>
              <a:rPr lang="en-US" sz="1400" b="1" dirty="0">
                <a:solidFill>
                  <a:schemeClr val="bg1"/>
                </a:solidFill>
                <a:latin typeface="+mj-lt"/>
              </a:rPr>
              <a:t>Content</a:t>
            </a:r>
          </a:p>
        </p:txBody>
      </p:sp>
      <p:sp>
        <p:nvSpPr>
          <p:cNvPr id="12" name="TextBox 11"/>
          <p:cNvSpPr txBox="1"/>
          <p:nvPr/>
        </p:nvSpPr>
        <p:spPr>
          <a:xfrm rot="4388389">
            <a:off x="4714894" y="4587424"/>
            <a:ext cx="1314998" cy="280222"/>
          </a:xfrm>
          <a:prstGeom prst="rect">
            <a:avLst/>
          </a:prstGeom>
          <a:noFill/>
        </p:spPr>
        <p:txBody>
          <a:bodyPr wrap="square" rtlCol="0">
            <a:prstTxWarp prst="textArchUp">
              <a:avLst/>
            </a:prstTxWarp>
            <a:spAutoFit/>
          </a:bodyPr>
          <a:lstStyle/>
          <a:p>
            <a:pPr algn="ctr"/>
            <a:r>
              <a:rPr lang="en-US" sz="1400" b="1" dirty="0">
                <a:solidFill>
                  <a:schemeClr val="bg1"/>
                </a:solidFill>
                <a:latin typeface="+mj-lt"/>
              </a:rPr>
              <a:t>Content</a:t>
            </a:r>
          </a:p>
        </p:txBody>
      </p:sp>
      <p:sp>
        <p:nvSpPr>
          <p:cNvPr id="13" name="TextBox 12"/>
          <p:cNvSpPr txBox="1"/>
          <p:nvPr/>
        </p:nvSpPr>
        <p:spPr>
          <a:xfrm rot="17966805">
            <a:off x="6267499" y="4367680"/>
            <a:ext cx="1314998" cy="280222"/>
          </a:xfrm>
          <a:prstGeom prst="rect">
            <a:avLst/>
          </a:prstGeom>
          <a:noFill/>
        </p:spPr>
        <p:txBody>
          <a:bodyPr wrap="square" rtlCol="0">
            <a:prstTxWarp prst="textArchUp">
              <a:avLst/>
            </a:prstTxWarp>
            <a:spAutoFit/>
          </a:bodyPr>
          <a:lstStyle/>
          <a:p>
            <a:pPr algn="ctr"/>
            <a:r>
              <a:rPr lang="en-US" sz="1400" b="1" dirty="0">
                <a:solidFill>
                  <a:schemeClr val="bg1"/>
                </a:solidFill>
                <a:latin typeface="+mj-lt"/>
              </a:rPr>
              <a:t>Content</a:t>
            </a:r>
          </a:p>
        </p:txBody>
      </p:sp>
      <p:sp>
        <p:nvSpPr>
          <p:cNvPr id="14" name="TextBox 13"/>
          <p:cNvSpPr txBox="1"/>
          <p:nvPr/>
        </p:nvSpPr>
        <p:spPr>
          <a:xfrm>
            <a:off x="5428899" y="4835666"/>
            <a:ext cx="1314998" cy="280222"/>
          </a:xfrm>
          <a:prstGeom prst="rect">
            <a:avLst/>
          </a:prstGeom>
          <a:noFill/>
        </p:spPr>
        <p:txBody>
          <a:bodyPr wrap="square" rtlCol="0">
            <a:prstTxWarp prst="textArchUp">
              <a:avLst/>
            </a:prstTxWarp>
            <a:spAutoFit/>
          </a:bodyPr>
          <a:lstStyle/>
          <a:p>
            <a:pPr algn="ctr"/>
            <a:r>
              <a:rPr lang="en-US" sz="1400" b="1" dirty="0">
                <a:solidFill>
                  <a:schemeClr val="bg1"/>
                </a:solidFill>
                <a:latin typeface="+mj-lt"/>
              </a:rPr>
              <a:t>Content</a:t>
            </a:r>
          </a:p>
        </p:txBody>
      </p:sp>
      <p:sp>
        <p:nvSpPr>
          <p:cNvPr id="15" name="Freeform 15"/>
          <p:cNvSpPr>
            <a:spLocks noEditPoints="1"/>
          </p:cNvSpPr>
          <p:nvPr/>
        </p:nvSpPr>
        <p:spPr bwMode="auto">
          <a:xfrm>
            <a:off x="4457578" y="4561491"/>
            <a:ext cx="570190" cy="539952"/>
          </a:xfrm>
          <a:custGeom>
            <a:avLst/>
            <a:gdLst>
              <a:gd name="T0" fmla="*/ 122 w 500"/>
              <a:gd name="T1" fmla="*/ 21 h 474"/>
              <a:gd name="T2" fmla="*/ 122 w 500"/>
              <a:gd name="T3" fmla="*/ 21 h 474"/>
              <a:gd name="T4" fmla="*/ 122 w 500"/>
              <a:gd name="T5" fmla="*/ 21 h 474"/>
              <a:gd name="T6" fmla="*/ 122 w 500"/>
              <a:gd name="T7" fmla="*/ 21 h 474"/>
              <a:gd name="T8" fmla="*/ 121 w 500"/>
              <a:gd name="T9" fmla="*/ 21 h 474"/>
              <a:gd name="T10" fmla="*/ 121 w 500"/>
              <a:gd name="T11" fmla="*/ 21 h 474"/>
              <a:gd name="T12" fmla="*/ 121 w 500"/>
              <a:gd name="T13" fmla="*/ 20 h 474"/>
              <a:gd name="T14" fmla="*/ 121 w 500"/>
              <a:gd name="T15" fmla="*/ 20 h 474"/>
              <a:gd name="T16" fmla="*/ 121 w 500"/>
              <a:gd name="T17" fmla="*/ 20 h 474"/>
              <a:gd name="T18" fmla="*/ 121 w 500"/>
              <a:gd name="T19" fmla="*/ 20 h 474"/>
              <a:gd name="T20" fmla="*/ 121 w 500"/>
              <a:gd name="T21" fmla="*/ 20 h 474"/>
              <a:gd name="T22" fmla="*/ 121 w 500"/>
              <a:gd name="T23" fmla="*/ 20 h 474"/>
              <a:gd name="T24" fmla="*/ 121 w 500"/>
              <a:gd name="T25" fmla="*/ 20 h 474"/>
              <a:gd name="T26" fmla="*/ 120 w 500"/>
              <a:gd name="T27" fmla="*/ 19 h 474"/>
              <a:gd name="T28" fmla="*/ 120 w 500"/>
              <a:gd name="T29" fmla="*/ 19 h 474"/>
              <a:gd name="T30" fmla="*/ 120 w 500"/>
              <a:gd name="T31" fmla="*/ 19 h 474"/>
              <a:gd name="T32" fmla="*/ 120 w 500"/>
              <a:gd name="T33" fmla="*/ 19 h 474"/>
              <a:gd name="T34" fmla="*/ 120 w 500"/>
              <a:gd name="T35" fmla="*/ 19 h 474"/>
              <a:gd name="T36" fmla="*/ 118 w 500"/>
              <a:gd name="T37" fmla="*/ 18 h 474"/>
              <a:gd name="T38" fmla="*/ 118 w 500"/>
              <a:gd name="T39" fmla="*/ 17 h 474"/>
              <a:gd name="T40" fmla="*/ 118 w 500"/>
              <a:gd name="T41" fmla="*/ 17 h 474"/>
              <a:gd name="T42" fmla="*/ 118 w 500"/>
              <a:gd name="T43" fmla="*/ 17 h 474"/>
              <a:gd name="T44" fmla="*/ 118 w 500"/>
              <a:gd name="T45" fmla="*/ 17 h 474"/>
              <a:gd name="T46" fmla="*/ 117 w 500"/>
              <a:gd name="T47" fmla="*/ 17 h 474"/>
              <a:gd name="T48" fmla="*/ 117 w 500"/>
              <a:gd name="T49" fmla="*/ 17 h 474"/>
              <a:gd name="T50" fmla="*/ 117 w 500"/>
              <a:gd name="T51" fmla="*/ 17 h 474"/>
              <a:gd name="T52" fmla="*/ 117 w 500"/>
              <a:gd name="T53" fmla="*/ 17 h 474"/>
              <a:gd name="T54" fmla="*/ 117 w 500"/>
              <a:gd name="T55" fmla="*/ 17 h 474"/>
              <a:gd name="T56" fmla="*/ 117 w 500"/>
              <a:gd name="T57" fmla="*/ 17 h 474"/>
              <a:gd name="T58" fmla="*/ 117 w 500"/>
              <a:gd name="T59" fmla="*/ 17 h 474"/>
              <a:gd name="T60" fmla="*/ 116 w 500"/>
              <a:gd name="T61" fmla="*/ 16 h 474"/>
              <a:gd name="T62" fmla="*/ 116 w 500"/>
              <a:gd name="T63" fmla="*/ 16 h 474"/>
              <a:gd name="T64" fmla="*/ 116 w 500"/>
              <a:gd name="T65" fmla="*/ 16 h 474"/>
              <a:gd name="T66" fmla="*/ 116 w 500"/>
              <a:gd name="T67" fmla="*/ 16 h 474"/>
              <a:gd name="T68" fmla="*/ 116 w 500"/>
              <a:gd name="T69" fmla="*/ 16 h 474"/>
              <a:gd name="T70" fmla="*/ 116 w 500"/>
              <a:gd name="T71" fmla="*/ 16 h 474"/>
              <a:gd name="T72" fmla="*/ 115 w 500"/>
              <a:gd name="T73" fmla="*/ 16 h 474"/>
              <a:gd name="T74" fmla="*/ 115 w 500"/>
              <a:gd name="T75" fmla="*/ 16 h 474"/>
              <a:gd name="T76" fmla="*/ 115 w 500"/>
              <a:gd name="T77" fmla="*/ 16 h 474"/>
              <a:gd name="T78" fmla="*/ 115 w 500"/>
              <a:gd name="T79" fmla="*/ 16 h 474"/>
              <a:gd name="T80" fmla="*/ 115 w 500"/>
              <a:gd name="T81" fmla="*/ 16 h 474"/>
              <a:gd name="T82" fmla="*/ 115 w 500"/>
              <a:gd name="T83" fmla="*/ 16 h 474"/>
              <a:gd name="T84" fmla="*/ 114 w 500"/>
              <a:gd name="T85" fmla="*/ 16 h 474"/>
              <a:gd name="T86" fmla="*/ 114 w 500"/>
              <a:gd name="T87" fmla="*/ 16 h 474"/>
              <a:gd name="T88" fmla="*/ 113 w 500"/>
              <a:gd name="T89" fmla="*/ 15 h 474"/>
              <a:gd name="T90" fmla="*/ 112 w 500"/>
              <a:gd name="T91" fmla="*/ 15 h 474"/>
              <a:gd name="T92" fmla="*/ 112 w 500"/>
              <a:gd name="T93" fmla="*/ 15 h 474"/>
              <a:gd name="T94" fmla="*/ 111 w 500"/>
              <a:gd name="T95" fmla="*/ 15 h 474"/>
              <a:gd name="T96" fmla="*/ 111 w 500"/>
              <a:gd name="T97" fmla="*/ 15 h 474"/>
              <a:gd name="T98" fmla="*/ 111 w 500"/>
              <a:gd name="T99" fmla="*/ 15 h 474"/>
              <a:gd name="T100" fmla="*/ 55 w 500"/>
              <a:gd name="T101" fmla="*/ 43 h 474"/>
              <a:gd name="T102" fmla="*/ 277 w 500"/>
              <a:gd name="T103" fmla="*/ 375 h 474"/>
              <a:gd name="T104" fmla="*/ 220 w 500"/>
              <a:gd name="T105" fmla="*/ 335 h 474"/>
              <a:gd name="T106" fmla="*/ 439 w 500"/>
              <a:gd name="T107" fmla="*/ 446 h 474"/>
              <a:gd name="T108" fmla="*/ 277 w 500"/>
              <a:gd name="T109" fmla="*/ 94 h 474"/>
              <a:gd name="T110" fmla="*/ 362 w 500"/>
              <a:gd name="T111" fmla="*/ 94 h 474"/>
              <a:gd name="T112" fmla="*/ 177 w 500"/>
              <a:gd name="T113" fmla="*/ 94 h 474"/>
              <a:gd name="T114" fmla="*/ 473 w 500"/>
              <a:gd name="T115" fmla="*/ 223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0" h="474">
                <a:moveTo>
                  <a:pt x="487" y="66"/>
                </a:moveTo>
                <a:cubicBezTo>
                  <a:pt x="137" y="66"/>
                  <a:pt x="137" y="66"/>
                  <a:pt x="137" y="66"/>
                </a:cubicBezTo>
                <a:cubicBezTo>
                  <a:pt x="124" y="25"/>
                  <a:pt x="124" y="25"/>
                  <a:pt x="124" y="25"/>
                </a:cubicBezTo>
                <a:cubicBezTo>
                  <a:pt x="124" y="25"/>
                  <a:pt x="124" y="25"/>
                  <a:pt x="124" y="25"/>
                </a:cubicBezTo>
                <a:cubicBezTo>
                  <a:pt x="123" y="24"/>
                  <a:pt x="123" y="22"/>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2" y="21"/>
                  <a:pt x="122" y="21"/>
                  <a:pt x="122"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1" y="20"/>
                </a:cubicBezTo>
                <a:cubicBezTo>
                  <a:pt x="121" y="20"/>
                  <a:pt x="121" y="20"/>
                  <a:pt x="120" y="20"/>
                </a:cubicBezTo>
                <a:cubicBezTo>
                  <a:pt x="120" y="20"/>
                  <a:pt x="120" y="20"/>
                  <a:pt x="120" y="20"/>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20" y="19"/>
                  <a:pt x="120" y="19"/>
                  <a:pt x="120" y="19"/>
                </a:cubicBezTo>
                <a:cubicBezTo>
                  <a:pt x="119" y="18"/>
                  <a:pt x="119" y="18"/>
                  <a:pt x="118" y="18"/>
                </a:cubicBezTo>
                <a:cubicBezTo>
                  <a:pt x="118" y="18"/>
                  <a:pt x="118" y="18"/>
                  <a:pt x="118" y="18"/>
                </a:cubicBezTo>
                <a:cubicBezTo>
                  <a:pt x="118" y="18"/>
                  <a:pt x="118" y="18"/>
                  <a:pt x="118" y="18"/>
                </a:cubicBezTo>
                <a:cubicBezTo>
                  <a:pt x="118" y="18"/>
                  <a:pt x="118" y="18"/>
                  <a:pt x="118" y="18"/>
                </a:cubicBezTo>
                <a:cubicBezTo>
                  <a:pt x="118" y="18"/>
                  <a:pt x="118" y="18"/>
                  <a:pt x="118" y="18"/>
                </a:cubicBezTo>
                <a:cubicBezTo>
                  <a:pt x="118" y="18"/>
                  <a:pt x="118" y="18"/>
                  <a:pt x="118" y="18"/>
                </a:cubicBezTo>
                <a:cubicBezTo>
                  <a:pt x="118" y="18"/>
                  <a:pt x="118" y="18"/>
                  <a:pt x="118" y="18"/>
                </a:cubicBezTo>
                <a:cubicBezTo>
                  <a:pt x="118" y="18"/>
                  <a:pt x="118" y="18"/>
                  <a:pt x="118" y="18"/>
                </a:cubicBezTo>
                <a:cubicBezTo>
                  <a:pt x="118" y="18"/>
                  <a:pt x="118" y="18"/>
                  <a:pt x="118" y="18"/>
                </a:cubicBezTo>
                <a:cubicBezTo>
                  <a:pt x="118" y="18"/>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7" y="17"/>
                  <a:pt x="117" y="17"/>
                </a:cubicBezTo>
                <a:cubicBezTo>
                  <a:pt x="117" y="17"/>
                  <a:pt x="116" y="17"/>
                  <a:pt x="116" y="17"/>
                </a:cubicBezTo>
                <a:cubicBezTo>
                  <a:pt x="116" y="17"/>
                  <a:pt x="116" y="17"/>
                  <a:pt x="116" y="17"/>
                </a:cubicBezTo>
                <a:cubicBezTo>
                  <a:pt x="116" y="17"/>
                  <a:pt x="116" y="17"/>
                  <a:pt x="116" y="17"/>
                </a:cubicBezTo>
                <a:cubicBezTo>
                  <a:pt x="116" y="17"/>
                  <a:pt x="116" y="17"/>
                  <a:pt x="116" y="17"/>
                </a:cubicBezTo>
                <a:cubicBezTo>
                  <a:pt x="116" y="17"/>
                  <a:pt x="116" y="17"/>
                  <a:pt x="116" y="17"/>
                </a:cubicBezTo>
                <a:cubicBezTo>
                  <a:pt x="116" y="17"/>
                  <a:pt x="116" y="17"/>
                  <a:pt x="116" y="17"/>
                </a:cubicBezTo>
                <a:cubicBezTo>
                  <a:pt x="116" y="17"/>
                  <a:pt x="116" y="17"/>
                  <a:pt x="116" y="17"/>
                </a:cubicBezTo>
                <a:cubicBezTo>
                  <a:pt x="116" y="17"/>
                  <a:pt x="116" y="17"/>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6" y="16"/>
                </a:cubicBezTo>
                <a:cubicBezTo>
                  <a:pt x="116" y="16"/>
                  <a:pt x="116"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5" y="16"/>
                </a:cubicBezTo>
                <a:cubicBezTo>
                  <a:pt x="115" y="16"/>
                  <a:pt x="115"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14" y="16"/>
                  <a:pt x="113" y="15"/>
                  <a:pt x="113" y="15"/>
                </a:cubicBezTo>
                <a:cubicBezTo>
                  <a:pt x="113" y="15"/>
                  <a:pt x="113" y="15"/>
                  <a:pt x="113" y="15"/>
                </a:cubicBezTo>
                <a:cubicBezTo>
                  <a:pt x="113" y="15"/>
                  <a:pt x="113" y="15"/>
                  <a:pt x="113" y="15"/>
                </a:cubicBezTo>
                <a:cubicBezTo>
                  <a:pt x="113"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2" y="15"/>
                </a:cubicBezTo>
                <a:cubicBezTo>
                  <a:pt x="112" y="15"/>
                  <a:pt x="112"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1" y="15"/>
                  <a:pt x="111" y="15"/>
                  <a:pt x="111" y="15"/>
                </a:cubicBezTo>
                <a:cubicBezTo>
                  <a:pt x="110" y="15"/>
                  <a:pt x="110" y="15"/>
                  <a:pt x="110" y="15"/>
                </a:cubicBezTo>
                <a:cubicBezTo>
                  <a:pt x="55" y="15"/>
                  <a:pt x="55" y="15"/>
                  <a:pt x="55" y="15"/>
                </a:cubicBezTo>
                <a:cubicBezTo>
                  <a:pt x="51" y="6"/>
                  <a:pt x="41" y="0"/>
                  <a:pt x="29" y="0"/>
                </a:cubicBezTo>
                <a:cubicBezTo>
                  <a:pt x="13" y="0"/>
                  <a:pt x="0" y="13"/>
                  <a:pt x="0" y="29"/>
                </a:cubicBezTo>
                <a:cubicBezTo>
                  <a:pt x="0" y="45"/>
                  <a:pt x="13" y="59"/>
                  <a:pt x="29" y="59"/>
                </a:cubicBezTo>
                <a:cubicBezTo>
                  <a:pt x="41" y="59"/>
                  <a:pt x="51" y="52"/>
                  <a:pt x="55" y="43"/>
                </a:cubicBezTo>
                <a:cubicBezTo>
                  <a:pt x="100" y="43"/>
                  <a:pt x="100" y="43"/>
                  <a:pt x="100" y="43"/>
                </a:cubicBezTo>
                <a:cubicBezTo>
                  <a:pt x="189" y="331"/>
                  <a:pt x="189" y="331"/>
                  <a:pt x="189" y="331"/>
                </a:cubicBezTo>
                <a:cubicBezTo>
                  <a:pt x="190" y="331"/>
                  <a:pt x="190" y="332"/>
                  <a:pt x="190" y="333"/>
                </a:cubicBezTo>
                <a:cubicBezTo>
                  <a:pt x="201" y="365"/>
                  <a:pt x="201" y="365"/>
                  <a:pt x="201" y="365"/>
                </a:cubicBezTo>
                <a:cubicBezTo>
                  <a:pt x="202" y="371"/>
                  <a:pt x="208" y="375"/>
                  <a:pt x="214" y="375"/>
                </a:cubicBezTo>
                <a:cubicBezTo>
                  <a:pt x="239" y="375"/>
                  <a:pt x="239" y="375"/>
                  <a:pt x="239" y="375"/>
                </a:cubicBezTo>
                <a:cubicBezTo>
                  <a:pt x="220" y="383"/>
                  <a:pt x="207" y="401"/>
                  <a:pt x="207" y="423"/>
                </a:cubicBezTo>
                <a:cubicBezTo>
                  <a:pt x="207" y="451"/>
                  <a:pt x="230" y="474"/>
                  <a:pt x="258" y="474"/>
                </a:cubicBezTo>
                <a:cubicBezTo>
                  <a:pt x="286" y="474"/>
                  <a:pt x="309" y="451"/>
                  <a:pt x="309" y="423"/>
                </a:cubicBezTo>
                <a:cubicBezTo>
                  <a:pt x="309" y="401"/>
                  <a:pt x="296" y="383"/>
                  <a:pt x="277" y="375"/>
                </a:cubicBezTo>
                <a:cubicBezTo>
                  <a:pt x="420" y="375"/>
                  <a:pt x="420" y="375"/>
                  <a:pt x="420" y="375"/>
                </a:cubicBezTo>
                <a:cubicBezTo>
                  <a:pt x="401" y="383"/>
                  <a:pt x="388" y="401"/>
                  <a:pt x="388" y="423"/>
                </a:cubicBezTo>
                <a:cubicBezTo>
                  <a:pt x="388" y="451"/>
                  <a:pt x="411" y="474"/>
                  <a:pt x="439" y="474"/>
                </a:cubicBezTo>
                <a:cubicBezTo>
                  <a:pt x="467" y="474"/>
                  <a:pt x="490" y="451"/>
                  <a:pt x="490" y="423"/>
                </a:cubicBezTo>
                <a:cubicBezTo>
                  <a:pt x="490" y="401"/>
                  <a:pt x="477" y="383"/>
                  <a:pt x="458" y="375"/>
                </a:cubicBezTo>
                <a:cubicBezTo>
                  <a:pt x="487" y="375"/>
                  <a:pt x="487" y="375"/>
                  <a:pt x="487" y="375"/>
                </a:cubicBezTo>
                <a:cubicBezTo>
                  <a:pt x="494" y="375"/>
                  <a:pt x="500" y="369"/>
                  <a:pt x="500" y="361"/>
                </a:cubicBezTo>
                <a:cubicBezTo>
                  <a:pt x="500" y="354"/>
                  <a:pt x="494" y="347"/>
                  <a:pt x="487" y="347"/>
                </a:cubicBezTo>
                <a:cubicBezTo>
                  <a:pt x="224" y="347"/>
                  <a:pt x="224" y="347"/>
                  <a:pt x="224" y="347"/>
                </a:cubicBezTo>
                <a:cubicBezTo>
                  <a:pt x="220" y="335"/>
                  <a:pt x="220" y="335"/>
                  <a:pt x="220" y="335"/>
                </a:cubicBezTo>
                <a:cubicBezTo>
                  <a:pt x="491" y="246"/>
                  <a:pt x="491" y="246"/>
                  <a:pt x="491" y="246"/>
                </a:cubicBezTo>
                <a:cubicBezTo>
                  <a:pt x="497" y="244"/>
                  <a:pt x="500" y="239"/>
                  <a:pt x="500" y="233"/>
                </a:cubicBezTo>
                <a:cubicBezTo>
                  <a:pt x="500" y="80"/>
                  <a:pt x="500" y="80"/>
                  <a:pt x="500" y="80"/>
                </a:cubicBezTo>
                <a:cubicBezTo>
                  <a:pt x="500" y="73"/>
                  <a:pt x="494" y="66"/>
                  <a:pt x="487" y="66"/>
                </a:cubicBezTo>
                <a:close/>
                <a:moveTo>
                  <a:pt x="258" y="446"/>
                </a:moveTo>
                <a:cubicBezTo>
                  <a:pt x="245" y="446"/>
                  <a:pt x="235" y="436"/>
                  <a:pt x="235" y="423"/>
                </a:cubicBezTo>
                <a:cubicBezTo>
                  <a:pt x="235" y="410"/>
                  <a:pt x="245" y="399"/>
                  <a:pt x="258" y="399"/>
                </a:cubicBezTo>
                <a:cubicBezTo>
                  <a:pt x="271" y="399"/>
                  <a:pt x="281" y="410"/>
                  <a:pt x="281" y="423"/>
                </a:cubicBezTo>
                <a:cubicBezTo>
                  <a:pt x="281" y="436"/>
                  <a:pt x="271" y="446"/>
                  <a:pt x="258" y="446"/>
                </a:cubicBezTo>
                <a:close/>
                <a:moveTo>
                  <a:pt x="439" y="446"/>
                </a:moveTo>
                <a:cubicBezTo>
                  <a:pt x="426" y="446"/>
                  <a:pt x="416" y="436"/>
                  <a:pt x="416" y="423"/>
                </a:cubicBezTo>
                <a:cubicBezTo>
                  <a:pt x="416" y="410"/>
                  <a:pt x="426" y="399"/>
                  <a:pt x="439" y="399"/>
                </a:cubicBezTo>
                <a:cubicBezTo>
                  <a:pt x="452" y="399"/>
                  <a:pt x="463" y="410"/>
                  <a:pt x="463" y="423"/>
                </a:cubicBezTo>
                <a:cubicBezTo>
                  <a:pt x="463" y="436"/>
                  <a:pt x="452" y="446"/>
                  <a:pt x="439" y="446"/>
                </a:cubicBezTo>
                <a:close/>
                <a:moveTo>
                  <a:pt x="234" y="94"/>
                </a:moveTo>
                <a:cubicBezTo>
                  <a:pt x="261" y="94"/>
                  <a:pt x="261" y="94"/>
                  <a:pt x="261" y="94"/>
                </a:cubicBezTo>
                <a:cubicBezTo>
                  <a:pt x="261" y="293"/>
                  <a:pt x="261" y="293"/>
                  <a:pt x="261" y="293"/>
                </a:cubicBezTo>
                <a:cubicBezTo>
                  <a:pt x="234" y="301"/>
                  <a:pt x="234" y="301"/>
                  <a:pt x="234" y="301"/>
                </a:cubicBezTo>
                <a:lnTo>
                  <a:pt x="234" y="94"/>
                </a:lnTo>
                <a:close/>
                <a:moveTo>
                  <a:pt x="277" y="94"/>
                </a:moveTo>
                <a:cubicBezTo>
                  <a:pt x="303" y="94"/>
                  <a:pt x="303" y="94"/>
                  <a:pt x="303" y="94"/>
                </a:cubicBezTo>
                <a:cubicBezTo>
                  <a:pt x="303" y="279"/>
                  <a:pt x="303" y="279"/>
                  <a:pt x="303" y="279"/>
                </a:cubicBezTo>
                <a:cubicBezTo>
                  <a:pt x="277" y="287"/>
                  <a:pt x="277" y="287"/>
                  <a:pt x="277" y="287"/>
                </a:cubicBezTo>
                <a:lnTo>
                  <a:pt x="277" y="94"/>
                </a:lnTo>
                <a:close/>
                <a:moveTo>
                  <a:pt x="319" y="94"/>
                </a:moveTo>
                <a:cubicBezTo>
                  <a:pt x="347" y="94"/>
                  <a:pt x="347" y="94"/>
                  <a:pt x="347" y="94"/>
                </a:cubicBezTo>
                <a:cubicBezTo>
                  <a:pt x="347" y="264"/>
                  <a:pt x="347" y="264"/>
                  <a:pt x="347" y="264"/>
                </a:cubicBezTo>
                <a:cubicBezTo>
                  <a:pt x="319" y="274"/>
                  <a:pt x="319" y="274"/>
                  <a:pt x="319" y="274"/>
                </a:cubicBezTo>
                <a:lnTo>
                  <a:pt x="319" y="94"/>
                </a:lnTo>
                <a:close/>
                <a:moveTo>
                  <a:pt x="362" y="94"/>
                </a:moveTo>
                <a:cubicBezTo>
                  <a:pt x="389" y="94"/>
                  <a:pt x="389" y="94"/>
                  <a:pt x="389" y="94"/>
                </a:cubicBezTo>
                <a:cubicBezTo>
                  <a:pt x="389" y="250"/>
                  <a:pt x="389" y="250"/>
                  <a:pt x="389" y="250"/>
                </a:cubicBezTo>
                <a:cubicBezTo>
                  <a:pt x="362" y="259"/>
                  <a:pt x="362" y="259"/>
                  <a:pt x="362" y="259"/>
                </a:cubicBezTo>
                <a:lnTo>
                  <a:pt x="362" y="94"/>
                </a:lnTo>
                <a:close/>
                <a:moveTo>
                  <a:pt x="403" y="94"/>
                </a:moveTo>
                <a:cubicBezTo>
                  <a:pt x="432" y="94"/>
                  <a:pt x="432" y="94"/>
                  <a:pt x="432" y="94"/>
                </a:cubicBezTo>
                <a:cubicBezTo>
                  <a:pt x="432" y="236"/>
                  <a:pt x="432" y="236"/>
                  <a:pt x="432" y="236"/>
                </a:cubicBezTo>
                <a:cubicBezTo>
                  <a:pt x="403" y="246"/>
                  <a:pt x="403" y="246"/>
                  <a:pt x="403" y="246"/>
                </a:cubicBezTo>
                <a:lnTo>
                  <a:pt x="403" y="94"/>
                </a:lnTo>
                <a:close/>
                <a:moveTo>
                  <a:pt x="177" y="94"/>
                </a:moveTo>
                <a:cubicBezTo>
                  <a:pt x="177" y="197"/>
                  <a:pt x="177" y="197"/>
                  <a:pt x="177" y="197"/>
                </a:cubicBezTo>
                <a:cubicBezTo>
                  <a:pt x="145" y="94"/>
                  <a:pt x="145" y="94"/>
                  <a:pt x="145" y="94"/>
                </a:cubicBezTo>
                <a:lnTo>
                  <a:pt x="177" y="94"/>
                </a:lnTo>
                <a:close/>
                <a:moveTo>
                  <a:pt x="212" y="309"/>
                </a:moveTo>
                <a:cubicBezTo>
                  <a:pt x="191" y="242"/>
                  <a:pt x="191" y="242"/>
                  <a:pt x="191" y="242"/>
                </a:cubicBezTo>
                <a:cubicBezTo>
                  <a:pt x="191" y="94"/>
                  <a:pt x="191" y="94"/>
                  <a:pt x="191" y="94"/>
                </a:cubicBezTo>
                <a:cubicBezTo>
                  <a:pt x="218" y="94"/>
                  <a:pt x="218" y="94"/>
                  <a:pt x="218" y="94"/>
                </a:cubicBezTo>
                <a:cubicBezTo>
                  <a:pt x="218" y="307"/>
                  <a:pt x="218" y="307"/>
                  <a:pt x="218" y="307"/>
                </a:cubicBezTo>
                <a:lnTo>
                  <a:pt x="212" y="309"/>
                </a:lnTo>
                <a:close/>
                <a:moveTo>
                  <a:pt x="473" y="223"/>
                </a:moveTo>
                <a:cubicBezTo>
                  <a:pt x="446" y="231"/>
                  <a:pt x="446" y="231"/>
                  <a:pt x="446" y="231"/>
                </a:cubicBezTo>
                <a:cubicBezTo>
                  <a:pt x="446" y="94"/>
                  <a:pt x="446" y="94"/>
                  <a:pt x="446" y="94"/>
                </a:cubicBezTo>
                <a:cubicBezTo>
                  <a:pt x="473" y="94"/>
                  <a:pt x="473" y="94"/>
                  <a:pt x="473" y="94"/>
                </a:cubicBezTo>
                <a:lnTo>
                  <a:pt x="473" y="22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noEditPoints="1"/>
          </p:cNvSpPr>
          <p:nvPr/>
        </p:nvSpPr>
        <p:spPr bwMode="auto">
          <a:xfrm>
            <a:off x="5832867" y="2468022"/>
            <a:ext cx="488117" cy="574510"/>
          </a:xfrm>
          <a:custGeom>
            <a:avLst/>
            <a:gdLst>
              <a:gd name="T0" fmla="*/ 226 w 226"/>
              <a:gd name="T1" fmla="*/ 193 h 266"/>
              <a:gd name="T2" fmla="*/ 226 w 226"/>
              <a:gd name="T3" fmla="*/ 73 h 266"/>
              <a:gd name="T4" fmla="*/ 113 w 226"/>
              <a:gd name="T5" fmla="*/ 0 h 266"/>
              <a:gd name="T6" fmla="*/ 0 w 226"/>
              <a:gd name="T7" fmla="*/ 73 h 266"/>
              <a:gd name="T8" fmla="*/ 0 w 226"/>
              <a:gd name="T9" fmla="*/ 193 h 266"/>
              <a:gd name="T10" fmla="*/ 113 w 226"/>
              <a:gd name="T11" fmla="*/ 266 h 266"/>
              <a:gd name="T12" fmla="*/ 226 w 226"/>
              <a:gd name="T13" fmla="*/ 193 h 266"/>
              <a:gd name="T14" fmla="*/ 208 w 226"/>
              <a:gd name="T15" fmla="*/ 79 h 266"/>
              <a:gd name="T16" fmla="*/ 113 w 226"/>
              <a:gd name="T17" fmla="*/ 141 h 266"/>
              <a:gd name="T18" fmla="*/ 75 w 226"/>
              <a:gd name="T19" fmla="*/ 116 h 266"/>
              <a:gd name="T20" fmla="*/ 169 w 226"/>
              <a:gd name="T21" fmla="*/ 54 h 266"/>
              <a:gd name="T22" fmla="*/ 208 w 226"/>
              <a:gd name="T23" fmla="*/ 79 h 266"/>
              <a:gd name="T24" fmla="*/ 54 w 226"/>
              <a:gd name="T25" fmla="*/ 102 h 266"/>
              <a:gd name="T26" fmla="*/ 18 w 226"/>
              <a:gd name="T27" fmla="*/ 79 h 266"/>
              <a:gd name="T28" fmla="*/ 113 w 226"/>
              <a:gd name="T29" fmla="*/ 17 h 266"/>
              <a:gd name="T30" fmla="*/ 148 w 226"/>
              <a:gd name="T31" fmla="*/ 40 h 266"/>
              <a:gd name="T32" fmla="*/ 54 w 226"/>
              <a:gd name="T33" fmla="*/ 102 h 266"/>
              <a:gd name="T34" fmla="*/ 15 w 226"/>
              <a:gd name="T35" fmla="*/ 185 h 266"/>
              <a:gd name="T36" fmla="*/ 15 w 226"/>
              <a:gd name="T37" fmla="*/ 87 h 266"/>
              <a:gd name="T38" fmla="*/ 50 w 226"/>
              <a:gd name="T39" fmla="*/ 110 h 266"/>
              <a:gd name="T40" fmla="*/ 50 w 226"/>
              <a:gd name="T41" fmla="*/ 152 h 266"/>
              <a:gd name="T42" fmla="*/ 71 w 226"/>
              <a:gd name="T43" fmla="*/ 164 h 266"/>
              <a:gd name="T44" fmla="*/ 71 w 226"/>
              <a:gd name="T45" fmla="*/ 124 h 266"/>
              <a:gd name="T46" fmla="*/ 109 w 226"/>
              <a:gd name="T47" fmla="*/ 148 h 266"/>
              <a:gd name="T48" fmla="*/ 109 w 226"/>
              <a:gd name="T49" fmla="*/ 246 h 266"/>
              <a:gd name="T50" fmla="*/ 15 w 226"/>
              <a:gd name="T51" fmla="*/ 185 h 266"/>
              <a:gd name="T52" fmla="*/ 116 w 226"/>
              <a:gd name="T53" fmla="*/ 149 h 266"/>
              <a:gd name="T54" fmla="*/ 211 w 226"/>
              <a:gd name="T55" fmla="*/ 87 h 266"/>
              <a:gd name="T56" fmla="*/ 211 w 226"/>
              <a:gd name="T57" fmla="*/ 185 h 266"/>
              <a:gd name="T58" fmla="*/ 116 w 226"/>
              <a:gd name="T59" fmla="*/ 247 h 266"/>
              <a:gd name="T60" fmla="*/ 116 w 226"/>
              <a:gd name="T61"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6" h="266">
                <a:moveTo>
                  <a:pt x="226" y="193"/>
                </a:moveTo>
                <a:lnTo>
                  <a:pt x="226" y="73"/>
                </a:lnTo>
                <a:lnTo>
                  <a:pt x="113" y="0"/>
                </a:lnTo>
                <a:lnTo>
                  <a:pt x="0" y="73"/>
                </a:lnTo>
                <a:lnTo>
                  <a:pt x="0" y="193"/>
                </a:lnTo>
                <a:lnTo>
                  <a:pt x="113" y="266"/>
                </a:lnTo>
                <a:lnTo>
                  <a:pt x="226" y="193"/>
                </a:lnTo>
                <a:close/>
                <a:moveTo>
                  <a:pt x="208" y="79"/>
                </a:moveTo>
                <a:lnTo>
                  <a:pt x="113" y="141"/>
                </a:lnTo>
                <a:lnTo>
                  <a:pt x="75" y="116"/>
                </a:lnTo>
                <a:lnTo>
                  <a:pt x="169" y="54"/>
                </a:lnTo>
                <a:lnTo>
                  <a:pt x="208" y="79"/>
                </a:lnTo>
                <a:close/>
                <a:moveTo>
                  <a:pt x="54" y="102"/>
                </a:moveTo>
                <a:lnTo>
                  <a:pt x="18" y="79"/>
                </a:lnTo>
                <a:lnTo>
                  <a:pt x="113" y="17"/>
                </a:lnTo>
                <a:lnTo>
                  <a:pt x="148" y="40"/>
                </a:lnTo>
                <a:lnTo>
                  <a:pt x="54" y="102"/>
                </a:lnTo>
                <a:close/>
                <a:moveTo>
                  <a:pt x="15" y="185"/>
                </a:moveTo>
                <a:lnTo>
                  <a:pt x="15" y="87"/>
                </a:lnTo>
                <a:lnTo>
                  <a:pt x="50" y="110"/>
                </a:lnTo>
                <a:lnTo>
                  <a:pt x="50" y="152"/>
                </a:lnTo>
                <a:lnTo>
                  <a:pt x="71" y="164"/>
                </a:lnTo>
                <a:lnTo>
                  <a:pt x="71" y="124"/>
                </a:lnTo>
                <a:lnTo>
                  <a:pt x="109" y="148"/>
                </a:lnTo>
                <a:lnTo>
                  <a:pt x="109" y="246"/>
                </a:lnTo>
                <a:lnTo>
                  <a:pt x="15" y="185"/>
                </a:lnTo>
                <a:close/>
                <a:moveTo>
                  <a:pt x="116" y="149"/>
                </a:moveTo>
                <a:lnTo>
                  <a:pt x="211" y="87"/>
                </a:lnTo>
                <a:lnTo>
                  <a:pt x="211" y="185"/>
                </a:lnTo>
                <a:lnTo>
                  <a:pt x="116" y="247"/>
                </a:lnTo>
                <a:lnTo>
                  <a:pt x="116" y="14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7101058" y="4518694"/>
            <a:ext cx="578829" cy="522674"/>
            <a:chOff x="10182225" y="7135813"/>
            <a:chExt cx="425450" cy="384175"/>
          </a:xfrm>
          <a:solidFill>
            <a:schemeClr val="accent1"/>
          </a:solidFill>
        </p:grpSpPr>
        <p:sp>
          <p:nvSpPr>
            <p:cNvPr id="18" name="Freeform 17"/>
            <p:cNvSpPr>
              <a:spLocks/>
            </p:cNvSpPr>
            <p:nvPr/>
          </p:nvSpPr>
          <p:spPr bwMode="auto">
            <a:xfrm>
              <a:off x="10315575" y="7242175"/>
              <a:ext cx="136525" cy="46037"/>
            </a:xfrm>
            <a:custGeom>
              <a:avLst/>
              <a:gdLst>
                <a:gd name="T0" fmla="*/ 144 w 163"/>
                <a:gd name="T1" fmla="*/ 8 h 56"/>
                <a:gd name="T2" fmla="*/ 80 w 163"/>
                <a:gd name="T3" fmla="*/ 0 h 56"/>
                <a:gd name="T4" fmla="*/ 19 w 163"/>
                <a:gd name="T5" fmla="*/ 7 h 56"/>
                <a:gd name="T6" fmla="*/ 4 w 163"/>
                <a:gd name="T7" fmla="*/ 19 h 56"/>
                <a:gd name="T8" fmla="*/ 1 w 163"/>
                <a:gd name="T9" fmla="*/ 37 h 56"/>
                <a:gd name="T10" fmla="*/ 25 w 163"/>
                <a:gd name="T11" fmla="*/ 56 h 56"/>
                <a:gd name="T12" fmla="*/ 31 w 163"/>
                <a:gd name="T13" fmla="*/ 55 h 56"/>
                <a:gd name="T14" fmla="*/ 80 w 163"/>
                <a:gd name="T15" fmla="*/ 49 h 56"/>
                <a:gd name="T16" fmla="*/ 131 w 163"/>
                <a:gd name="T17" fmla="*/ 55 h 56"/>
                <a:gd name="T18" fmla="*/ 138 w 163"/>
                <a:gd name="T19" fmla="*/ 56 h 56"/>
                <a:gd name="T20" fmla="*/ 162 w 163"/>
                <a:gd name="T21" fmla="*/ 38 h 56"/>
                <a:gd name="T22" fmla="*/ 159 w 163"/>
                <a:gd name="T23" fmla="*/ 19 h 56"/>
                <a:gd name="T24" fmla="*/ 144 w 163"/>
                <a:gd name="T25"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3" h="56">
                  <a:moveTo>
                    <a:pt x="144" y="8"/>
                  </a:moveTo>
                  <a:cubicBezTo>
                    <a:pt x="124" y="3"/>
                    <a:pt x="102" y="0"/>
                    <a:pt x="80" y="0"/>
                  </a:cubicBezTo>
                  <a:cubicBezTo>
                    <a:pt x="59" y="0"/>
                    <a:pt x="38" y="2"/>
                    <a:pt x="19" y="7"/>
                  </a:cubicBezTo>
                  <a:cubicBezTo>
                    <a:pt x="13" y="9"/>
                    <a:pt x="7" y="13"/>
                    <a:pt x="4" y="19"/>
                  </a:cubicBezTo>
                  <a:cubicBezTo>
                    <a:pt x="1" y="24"/>
                    <a:pt x="0" y="31"/>
                    <a:pt x="1" y="37"/>
                  </a:cubicBezTo>
                  <a:cubicBezTo>
                    <a:pt x="4" y="48"/>
                    <a:pt x="14" y="56"/>
                    <a:pt x="25" y="56"/>
                  </a:cubicBezTo>
                  <a:cubicBezTo>
                    <a:pt x="27" y="56"/>
                    <a:pt x="29" y="55"/>
                    <a:pt x="31" y="55"/>
                  </a:cubicBezTo>
                  <a:cubicBezTo>
                    <a:pt x="47" y="51"/>
                    <a:pt x="63" y="49"/>
                    <a:pt x="80" y="49"/>
                  </a:cubicBezTo>
                  <a:cubicBezTo>
                    <a:pt x="98" y="49"/>
                    <a:pt x="115" y="51"/>
                    <a:pt x="131" y="55"/>
                  </a:cubicBezTo>
                  <a:cubicBezTo>
                    <a:pt x="134" y="56"/>
                    <a:pt x="136" y="56"/>
                    <a:pt x="138" y="56"/>
                  </a:cubicBezTo>
                  <a:cubicBezTo>
                    <a:pt x="149" y="56"/>
                    <a:pt x="159" y="49"/>
                    <a:pt x="162" y="38"/>
                  </a:cubicBezTo>
                  <a:cubicBezTo>
                    <a:pt x="163" y="32"/>
                    <a:pt x="162" y="25"/>
                    <a:pt x="159" y="19"/>
                  </a:cubicBezTo>
                  <a:cubicBezTo>
                    <a:pt x="156" y="14"/>
                    <a:pt x="151" y="10"/>
                    <a:pt x="14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Oval 18"/>
            <p:cNvSpPr>
              <a:spLocks noChangeArrowheads="1"/>
            </p:cNvSpPr>
            <p:nvPr/>
          </p:nvSpPr>
          <p:spPr bwMode="auto">
            <a:xfrm>
              <a:off x="10263188" y="7289800"/>
              <a:ext cx="33338" cy="44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p:nvSpPr>
          <p:spPr bwMode="auto">
            <a:xfrm>
              <a:off x="10182225" y="7135813"/>
              <a:ext cx="425450" cy="384175"/>
            </a:xfrm>
            <a:custGeom>
              <a:avLst/>
              <a:gdLst>
                <a:gd name="T0" fmla="*/ 470 w 508"/>
                <a:gd name="T1" fmla="*/ 267 h 458"/>
                <a:gd name="T2" fmla="*/ 441 w 508"/>
                <a:gd name="T3" fmla="*/ 260 h 458"/>
                <a:gd name="T4" fmla="*/ 388 w 508"/>
                <a:gd name="T5" fmla="*/ 125 h 458"/>
                <a:gd name="T6" fmla="*/ 233 w 508"/>
                <a:gd name="T7" fmla="*/ 72 h 458"/>
                <a:gd name="T8" fmla="*/ 143 w 508"/>
                <a:gd name="T9" fmla="*/ 0 h 458"/>
                <a:gd name="T10" fmla="*/ 110 w 508"/>
                <a:gd name="T11" fmla="*/ 14 h 458"/>
                <a:gd name="T12" fmla="*/ 58 w 508"/>
                <a:gd name="T13" fmla="*/ 160 h 458"/>
                <a:gd name="T14" fmla="*/ 0 w 508"/>
                <a:gd name="T15" fmla="*/ 212 h 458"/>
                <a:gd name="T16" fmla="*/ 17 w 508"/>
                <a:gd name="T17" fmla="*/ 333 h 458"/>
                <a:gd name="T18" fmla="*/ 53 w 508"/>
                <a:gd name="T19" fmla="*/ 348 h 458"/>
                <a:gd name="T20" fmla="*/ 115 w 508"/>
                <a:gd name="T21" fmla="*/ 406 h 458"/>
                <a:gd name="T22" fmla="*/ 123 w 508"/>
                <a:gd name="T23" fmla="*/ 447 h 458"/>
                <a:gd name="T24" fmla="*/ 169 w 508"/>
                <a:gd name="T25" fmla="*/ 442 h 458"/>
                <a:gd name="T26" fmla="*/ 214 w 508"/>
                <a:gd name="T27" fmla="*/ 435 h 458"/>
                <a:gd name="T28" fmla="*/ 297 w 508"/>
                <a:gd name="T29" fmla="*/ 431 h 458"/>
                <a:gd name="T30" fmla="*/ 332 w 508"/>
                <a:gd name="T31" fmla="*/ 458 h 458"/>
                <a:gd name="T32" fmla="*/ 351 w 508"/>
                <a:gd name="T33" fmla="*/ 447 h 458"/>
                <a:gd name="T34" fmla="*/ 359 w 508"/>
                <a:gd name="T35" fmla="*/ 406 h 458"/>
                <a:gd name="T36" fmla="*/ 440 w 508"/>
                <a:gd name="T37" fmla="*/ 272 h 458"/>
                <a:gd name="T38" fmla="*/ 441 w 508"/>
                <a:gd name="T39" fmla="*/ 292 h 458"/>
                <a:gd name="T40" fmla="*/ 457 w 508"/>
                <a:gd name="T41" fmla="*/ 322 h 458"/>
                <a:gd name="T42" fmla="*/ 473 w 508"/>
                <a:gd name="T43" fmla="*/ 320 h 458"/>
                <a:gd name="T44" fmla="*/ 480 w 508"/>
                <a:gd name="T45" fmla="*/ 281 h 458"/>
                <a:gd name="T46" fmla="*/ 497 w 508"/>
                <a:gd name="T47" fmla="*/ 289 h 458"/>
                <a:gd name="T48" fmla="*/ 507 w 508"/>
                <a:gd name="T49" fmla="*/ 283 h 458"/>
                <a:gd name="T50" fmla="*/ 339 w 508"/>
                <a:gd name="T51" fmla="*/ 386 h 458"/>
                <a:gd name="T52" fmla="*/ 330 w 508"/>
                <a:gd name="T53" fmla="*/ 424 h 458"/>
                <a:gd name="T54" fmla="*/ 326 w 508"/>
                <a:gd name="T55" fmla="*/ 425 h 458"/>
                <a:gd name="T56" fmla="*/ 299 w 508"/>
                <a:gd name="T57" fmla="*/ 403 h 458"/>
                <a:gd name="T58" fmla="*/ 214 w 508"/>
                <a:gd name="T59" fmla="*/ 408 h 458"/>
                <a:gd name="T60" fmla="*/ 166 w 508"/>
                <a:gd name="T61" fmla="*/ 401 h 458"/>
                <a:gd name="T62" fmla="*/ 144 w 508"/>
                <a:gd name="T63" fmla="*/ 429 h 458"/>
                <a:gd name="T64" fmla="*/ 140 w 508"/>
                <a:gd name="T65" fmla="*/ 390 h 458"/>
                <a:gd name="T66" fmla="*/ 79 w 508"/>
                <a:gd name="T67" fmla="*/ 328 h 458"/>
                <a:gd name="T68" fmla="*/ 52 w 508"/>
                <a:gd name="T69" fmla="*/ 321 h 458"/>
                <a:gd name="T70" fmla="*/ 28 w 508"/>
                <a:gd name="T71" fmla="*/ 298 h 458"/>
                <a:gd name="T72" fmla="*/ 50 w 508"/>
                <a:gd name="T73" fmla="*/ 187 h 458"/>
                <a:gd name="T74" fmla="*/ 78 w 508"/>
                <a:gd name="T75" fmla="*/ 180 h 458"/>
                <a:gd name="T76" fmla="*/ 125 w 508"/>
                <a:gd name="T77" fmla="*/ 126 h 458"/>
                <a:gd name="T78" fmla="*/ 117 w 508"/>
                <a:gd name="T79" fmla="*/ 109 h 458"/>
                <a:gd name="T80" fmla="*/ 138 w 508"/>
                <a:gd name="T81" fmla="*/ 27 h 458"/>
                <a:gd name="T82" fmla="*/ 209 w 508"/>
                <a:gd name="T83" fmla="*/ 87 h 458"/>
                <a:gd name="T84" fmla="*/ 259 w 508"/>
                <a:gd name="T85" fmla="*/ 99 h 458"/>
                <a:gd name="T86" fmla="*/ 394 w 508"/>
                <a:gd name="T87" fmla="*/ 331 h 458"/>
                <a:gd name="T88" fmla="*/ 460 w 508"/>
                <a:gd name="T89" fmla="*/ 311 h 458"/>
                <a:gd name="T90" fmla="*/ 464 w 508"/>
                <a:gd name="T91" fmla="*/ 281 h 458"/>
                <a:gd name="T92" fmla="*/ 472 w 508"/>
                <a:gd name="T93" fmla="*/ 302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8" h="458">
                  <a:moveTo>
                    <a:pt x="507" y="283"/>
                  </a:moveTo>
                  <a:cubicBezTo>
                    <a:pt x="499" y="271"/>
                    <a:pt x="485" y="265"/>
                    <a:pt x="470" y="267"/>
                  </a:cubicBezTo>
                  <a:cubicBezTo>
                    <a:pt x="468" y="268"/>
                    <a:pt x="467" y="268"/>
                    <a:pt x="465" y="269"/>
                  </a:cubicBezTo>
                  <a:cubicBezTo>
                    <a:pt x="457" y="264"/>
                    <a:pt x="448" y="262"/>
                    <a:pt x="441" y="260"/>
                  </a:cubicBezTo>
                  <a:cubicBezTo>
                    <a:pt x="441" y="258"/>
                    <a:pt x="441" y="256"/>
                    <a:pt x="441" y="254"/>
                  </a:cubicBezTo>
                  <a:cubicBezTo>
                    <a:pt x="441" y="205"/>
                    <a:pt x="422" y="159"/>
                    <a:pt x="388" y="125"/>
                  </a:cubicBezTo>
                  <a:cubicBezTo>
                    <a:pt x="354" y="91"/>
                    <a:pt x="308" y="72"/>
                    <a:pt x="259" y="72"/>
                  </a:cubicBezTo>
                  <a:cubicBezTo>
                    <a:pt x="233" y="72"/>
                    <a:pt x="233" y="72"/>
                    <a:pt x="233" y="72"/>
                  </a:cubicBezTo>
                  <a:cubicBezTo>
                    <a:pt x="232" y="69"/>
                    <a:pt x="231" y="66"/>
                    <a:pt x="230" y="63"/>
                  </a:cubicBezTo>
                  <a:cubicBezTo>
                    <a:pt x="217" y="31"/>
                    <a:pt x="185" y="8"/>
                    <a:pt x="143" y="0"/>
                  </a:cubicBezTo>
                  <a:cubicBezTo>
                    <a:pt x="141" y="0"/>
                    <a:pt x="139" y="0"/>
                    <a:pt x="137" y="0"/>
                  </a:cubicBezTo>
                  <a:cubicBezTo>
                    <a:pt x="126" y="0"/>
                    <a:pt x="116" y="5"/>
                    <a:pt x="110" y="14"/>
                  </a:cubicBezTo>
                  <a:cubicBezTo>
                    <a:pt x="85" y="49"/>
                    <a:pt x="79" y="87"/>
                    <a:pt x="92" y="119"/>
                  </a:cubicBezTo>
                  <a:cubicBezTo>
                    <a:pt x="79" y="131"/>
                    <a:pt x="67" y="145"/>
                    <a:pt x="58" y="160"/>
                  </a:cubicBezTo>
                  <a:cubicBezTo>
                    <a:pt x="50" y="160"/>
                    <a:pt x="50" y="160"/>
                    <a:pt x="50" y="160"/>
                  </a:cubicBezTo>
                  <a:cubicBezTo>
                    <a:pt x="22" y="161"/>
                    <a:pt x="0" y="184"/>
                    <a:pt x="0" y="212"/>
                  </a:cubicBezTo>
                  <a:cubicBezTo>
                    <a:pt x="1" y="298"/>
                    <a:pt x="1" y="298"/>
                    <a:pt x="1" y="298"/>
                  </a:cubicBezTo>
                  <a:cubicBezTo>
                    <a:pt x="2" y="312"/>
                    <a:pt x="7" y="324"/>
                    <a:pt x="17" y="333"/>
                  </a:cubicBezTo>
                  <a:cubicBezTo>
                    <a:pt x="26" y="343"/>
                    <a:pt x="39" y="348"/>
                    <a:pt x="52" y="348"/>
                  </a:cubicBezTo>
                  <a:cubicBezTo>
                    <a:pt x="52" y="348"/>
                    <a:pt x="53" y="348"/>
                    <a:pt x="53" y="348"/>
                  </a:cubicBezTo>
                  <a:cubicBezTo>
                    <a:pt x="59" y="348"/>
                    <a:pt x="59" y="348"/>
                    <a:pt x="59" y="348"/>
                  </a:cubicBezTo>
                  <a:cubicBezTo>
                    <a:pt x="73" y="371"/>
                    <a:pt x="92" y="391"/>
                    <a:pt x="115" y="406"/>
                  </a:cubicBezTo>
                  <a:cubicBezTo>
                    <a:pt x="117" y="427"/>
                    <a:pt x="117" y="427"/>
                    <a:pt x="117" y="427"/>
                  </a:cubicBezTo>
                  <a:cubicBezTo>
                    <a:pt x="117" y="435"/>
                    <a:pt x="120" y="442"/>
                    <a:pt x="123" y="447"/>
                  </a:cubicBezTo>
                  <a:cubicBezTo>
                    <a:pt x="128" y="454"/>
                    <a:pt x="135" y="458"/>
                    <a:pt x="142" y="458"/>
                  </a:cubicBezTo>
                  <a:cubicBezTo>
                    <a:pt x="149" y="458"/>
                    <a:pt x="158" y="455"/>
                    <a:pt x="169" y="442"/>
                  </a:cubicBezTo>
                  <a:cubicBezTo>
                    <a:pt x="177" y="431"/>
                    <a:pt x="177" y="431"/>
                    <a:pt x="177" y="431"/>
                  </a:cubicBezTo>
                  <a:cubicBezTo>
                    <a:pt x="189" y="434"/>
                    <a:pt x="202" y="435"/>
                    <a:pt x="214" y="435"/>
                  </a:cubicBezTo>
                  <a:cubicBezTo>
                    <a:pt x="259" y="435"/>
                    <a:pt x="259" y="435"/>
                    <a:pt x="259" y="435"/>
                  </a:cubicBezTo>
                  <a:cubicBezTo>
                    <a:pt x="272" y="435"/>
                    <a:pt x="285" y="434"/>
                    <a:pt x="297" y="431"/>
                  </a:cubicBezTo>
                  <a:cubicBezTo>
                    <a:pt x="305" y="442"/>
                    <a:pt x="305" y="442"/>
                    <a:pt x="305" y="442"/>
                  </a:cubicBezTo>
                  <a:cubicBezTo>
                    <a:pt x="315" y="455"/>
                    <a:pt x="325" y="458"/>
                    <a:pt x="332" y="458"/>
                  </a:cubicBezTo>
                  <a:cubicBezTo>
                    <a:pt x="332" y="458"/>
                    <a:pt x="332" y="458"/>
                    <a:pt x="332" y="458"/>
                  </a:cubicBezTo>
                  <a:cubicBezTo>
                    <a:pt x="339" y="458"/>
                    <a:pt x="346" y="454"/>
                    <a:pt x="351" y="447"/>
                  </a:cubicBezTo>
                  <a:cubicBezTo>
                    <a:pt x="354" y="442"/>
                    <a:pt x="356" y="435"/>
                    <a:pt x="357" y="427"/>
                  </a:cubicBezTo>
                  <a:cubicBezTo>
                    <a:pt x="359" y="406"/>
                    <a:pt x="359" y="406"/>
                    <a:pt x="359" y="406"/>
                  </a:cubicBezTo>
                  <a:cubicBezTo>
                    <a:pt x="383" y="390"/>
                    <a:pt x="403" y="369"/>
                    <a:pt x="417" y="344"/>
                  </a:cubicBezTo>
                  <a:cubicBezTo>
                    <a:pt x="430" y="322"/>
                    <a:pt x="438" y="297"/>
                    <a:pt x="440" y="272"/>
                  </a:cubicBezTo>
                  <a:cubicBezTo>
                    <a:pt x="444" y="273"/>
                    <a:pt x="448" y="274"/>
                    <a:pt x="452" y="275"/>
                  </a:cubicBezTo>
                  <a:cubicBezTo>
                    <a:pt x="447" y="280"/>
                    <a:pt x="443" y="286"/>
                    <a:pt x="441" y="292"/>
                  </a:cubicBezTo>
                  <a:cubicBezTo>
                    <a:pt x="440" y="300"/>
                    <a:pt x="441" y="306"/>
                    <a:pt x="444" y="312"/>
                  </a:cubicBezTo>
                  <a:cubicBezTo>
                    <a:pt x="447" y="317"/>
                    <a:pt x="451" y="321"/>
                    <a:pt x="457" y="322"/>
                  </a:cubicBezTo>
                  <a:cubicBezTo>
                    <a:pt x="459" y="323"/>
                    <a:pt x="461" y="323"/>
                    <a:pt x="462" y="323"/>
                  </a:cubicBezTo>
                  <a:cubicBezTo>
                    <a:pt x="466" y="323"/>
                    <a:pt x="469" y="322"/>
                    <a:pt x="473" y="320"/>
                  </a:cubicBezTo>
                  <a:cubicBezTo>
                    <a:pt x="478" y="317"/>
                    <a:pt x="481" y="312"/>
                    <a:pt x="483" y="306"/>
                  </a:cubicBezTo>
                  <a:cubicBezTo>
                    <a:pt x="486" y="297"/>
                    <a:pt x="485" y="289"/>
                    <a:pt x="480" y="281"/>
                  </a:cubicBezTo>
                  <a:cubicBezTo>
                    <a:pt x="480" y="280"/>
                    <a:pt x="479" y="279"/>
                    <a:pt x="478" y="278"/>
                  </a:cubicBezTo>
                  <a:cubicBezTo>
                    <a:pt x="486" y="279"/>
                    <a:pt x="493" y="282"/>
                    <a:pt x="497" y="289"/>
                  </a:cubicBezTo>
                  <a:cubicBezTo>
                    <a:pt x="499" y="292"/>
                    <a:pt x="502" y="293"/>
                    <a:pt x="505" y="291"/>
                  </a:cubicBezTo>
                  <a:cubicBezTo>
                    <a:pt x="508" y="289"/>
                    <a:pt x="508" y="286"/>
                    <a:pt x="507" y="283"/>
                  </a:cubicBezTo>
                  <a:close/>
                  <a:moveTo>
                    <a:pt x="394" y="331"/>
                  </a:moveTo>
                  <a:cubicBezTo>
                    <a:pt x="381" y="353"/>
                    <a:pt x="362" y="373"/>
                    <a:pt x="339" y="386"/>
                  </a:cubicBezTo>
                  <a:cubicBezTo>
                    <a:pt x="334" y="390"/>
                    <a:pt x="334" y="390"/>
                    <a:pt x="334" y="390"/>
                  </a:cubicBezTo>
                  <a:cubicBezTo>
                    <a:pt x="330" y="424"/>
                    <a:pt x="330" y="424"/>
                    <a:pt x="330" y="424"/>
                  </a:cubicBezTo>
                  <a:cubicBezTo>
                    <a:pt x="330" y="426"/>
                    <a:pt x="330" y="428"/>
                    <a:pt x="330" y="429"/>
                  </a:cubicBezTo>
                  <a:cubicBezTo>
                    <a:pt x="329" y="428"/>
                    <a:pt x="328" y="427"/>
                    <a:pt x="326" y="425"/>
                  </a:cubicBezTo>
                  <a:cubicBezTo>
                    <a:pt x="307" y="401"/>
                    <a:pt x="307" y="401"/>
                    <a:pt x="307" y="401"/>
                  </a:cubicBezTo>
                  <a:cubicBezTo>
                    <a:pt x="299" y="403"/>
                    <a:pt x="299" y="403"/>
                    <a:pt x="299" y="403"/>
                  </a:cubicBezTo>
                  <a:cubicBezTo>
                    <a:pt x="286" y="407"/>
                    <a:pt x="273" y="408"/>
                    <a:pt x="259" y="408"/>
                  </a:cubicBezTo>
                  <a:cubicBezTo>
                    <a:pt x="214" y="408"/>
                    <a:pt x="214" y="408"/>
                    <a:pt x="214" y="408"/>
                  </a:cubicBezTo>
                  <a:cubicBezTo>
                    <a:pt x="201" y="408"/>
                    <a:pt x="188" y="407"/>
                    <a:pt x="175" y="403"/>
                  </a:cubicBezTo>
                  <a:cubicBezTo>
                    <a:pt x="166" y="401"/>
                    <a:pt x="166" y="401"/>
                    <a:pt x="166" y="401"/>
                  </a:cubicBezTo>
                  <a:cubicBezTo>
                    <a:pt x="147" y="425"/>
                    <a:pt x="147" y="425"/>
                    <a:pt x="147" y="425"/>
                  </a:cubicBezTo>
                  <a:cubicBezTo>
                    <a:pt x="146" y="427"/>
                    <a:pt x="145" y="428"/>
                    <a:pt x="144" y="429"/>
                  </a:cubicBezTo>
                  <a:cubicBezTo>
                    <a:pt x="144" y="428"/>
                    <a:pt x="144" y="426"/>
                    <a:pt x="143" y="424"/>
                  </a:cubicBezTo>
                  <a:cubicBezTo>
                    <a:pt x="140" y="390"/>
                    <a:pt x="140" y="390"/>
                    <a:pt x="140" y="390"/>
                  </a:cubicBezTo>
                  <a:cubicBezTo>
                    <a:pt x="134" y="386"/>
                    <a:pt x="134" y="386"/>
                    <a:pt x="134" y="386"/>
                  </a:cubicBezTo>
                  <a:cubicBezTo>
                    <a:pt x="111" y="372"/>
                    <a:pt x="92" y="352"/>
                    <a:pt x="79" y="328"/>
                  </a:cubicBezTo>
                  <a:cubicBezTo>
                    <a:pt x="75" y="321"/>
                    <a:pt x="75" y="321"/>
                    <a:pt x="75" y="321"/>
                  </a:cubicBezTo>
                  <a:cubicBezTo>
                    <a:pt x="52" y="321"/>
                    <a:pt x="52" y="321"/>
                    <a:pt x="52" y="321"/>
                  </a:cubicBezTo>
                  <a:cubicBezTo>
                    <a:pt x="52" y="321"/>
                    <a:pt x="52" y="321"/>
                    <a:pt x="52" y="321"/>
                  </a:cubicBezTo>
                  <a:cubicBezTo>
                    <a:pt x="39" y="321"/>
                    <a:pt x="29" y="311"/>
                    <a:pt x="28" y="298"/>
                  </a:cubicBezTo>
                  <a:cubicBezTo>
                    <a:pt x="27" y="211"/>
                    <a:pt x="27" y="211"/>
                    <a:pt x="27" y="211"/>
                  </a:cubicBezTo>
                  <a:cubicBezTo>
                    <a:pt x="27" y="198"/>
                    <a:pt x="37" y="187"/>
                    <a:pt x="50" y="187"/>
                  </a:cubicBezTo>
                  <a:cubicBezTo>
                    <a:pt x="74" y="187"/>
                    <a:pt x="74" y="187"/>
                    <a:pt x="74" y="187"/>
                  </a:cubicBezTo>
                  <a:cubicBezTo>
                    <a:pt x="78" y="180"/>
                    <a:pt x="78" y="180"/>
                    <a:pt x="78" y="180"/>
                  </a:cubicBezTo>
                  <a:cubicBezTo>
                    <a:pt x="88" y="162"/>
                    <a:pt x="101" y="146"/>
                    <a:pt x="117" y="133"/>
                  </a:cubicBezTo>
                  <a:cubicBezTo>
                    <a:pt x="125" y="126"/>
                    <a:pt x="125" y="126"/>
                    <a:pt x="125" y="126"/>
                  </a:cubicBezTo>
                  <a:cubicBezTo>
                    <a:pt x="120" y="116"/>
                    <a:pt x="120" y="116"/>
                    <a:pt x="120" y="116"/>
                  </a:cubicBezTo>
                  <a:cubicBezTo>
                    <a:pt x="119" y="114"/>
                    <a:pt x="118" y="112"/>
                    <a:pt x="117" y="109"/>
                  </a:cubicBezTo>
                  <a:cubicBezTo>
                    <a:pt x="107" y="85"/>
                    <a:pt x="112" y="57"/>
                    <a:pt x="132" y="29"/>
                  </a:cubicBezTo>
                  <a:cubicBezTo>
                    <a:pt x="133" y="27"/>
                    <a:pt x="136" y="26"/>
                    <a:pt x="138" y="27"/>
                  </a:cubicBezTo>
                  <a:cubicBezTo>
                    <a:pt x="172" y="33"/>
                    <a:pt x="195" y="50"/>
                    <a:pt x="205" y="74"/>
                  </a:cubicBezTo>
                  <a:cubicBezTo>
                    <a:pt x="207" y="78"/>
                    <a:pt x="208" y="83"/>
                    <a:pt x="209" y="87"/>
                  </a:cubicBezTo>
                  <a:cubicBezTo>
                    <a:pt x="211" y="99"/>
                    <a:pt x="211" y="99"/>
                    <a:pt x="211" y="99"/>
                  </a:cubicBezTo>
                  <a:cubicBezTo>
                    <a:pt x="259" y="99"/>
                    <a:pt x="259" y="99"/>
                    <a:pt x="259" y="99"/>
                  </a:cubicBezTo>
                  <a:cubicBezTo>
                    <a:pt x="345" y="99"/>
                    <a:pt x="414" y="168"/>
                    <a:pt x="414" y="254"/>
                  </a:cubicBezTo>
                  <a:cubicBezTo>
                    <a:pt x="414" y="281"/>
                    <a:pt x="407" y="307"/>
                    <a:pt x="394" y="331"/>
                  </a:cubicBezTo>
                  <a:close/>
                  <a:moveTo>
                    <a:pt x="472" y="302"/>
                  </a:moveTo>
                  <a:cubicBezTo>
                    <a:pt x="470" y="311"/>
                    <a:pt x="464" y="312"/>
                    <a:pt x="460" y="311"/>
                  </a:cubicBezTo>
                  <a:cubicBezTo>
                    <a:pt x="455" y="310"/>
                    <a:pt x="451" y="304"/>
                    <a:pt x="453" y="295"/>
                  </a:cubicBezTo>
                  <a:cubicBezTo>
                    <a:pt x="454" y="289"/>
                    <a:pt x="458" y="284"/>
                    <a:pt x="464" y="281"/>
                  </a:cubicBezTo>
                  <a:cubicBezTo>
                    <a:pt x="467" y="283"/>
                    <a:pt x="469" y="285"/>
                    <a:pt x="471" y="288"/>
                  </a:cubicBezTo>
                  <a:cubicBezTo>
                    <a:pt x="474" y="292"/>
                    <a:pt x="474" y="297"/>
                    <a:pt x="472"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 name="Group 20"/>
          <p:cNvGrpSpPr/>
          <p:nvPr/>
        </p:nvGrpSpPr>
        <p:grpSpPr>
          <a:xfrm>
            <a:off x="5899600" y="5224373"/>
            <a:ext cx="460041" cy="516194"/>
            <a:chOff x="9617075" y="5980113"/>
            <a:chExt cx="338138" cy="379412"/>
          </a:xfrm>
          <a:solidFill>
            <a:schemeClr val="accent2"/>
          </a:solidFill>
        </p:grpSpPr>
        <p:sp>
          <p:nvSpPr>
            <p:cNvPr id="22" name="Freeform 20"/>
            <p:cNvSpPr>
              <a:spLocks noEditPoints="1"/>
            </p:cNvSpPr>
            <p:nvPr/>
          </p:nvSpPr>
          <p:spPr bwMode="auto">
            <a:xfrm>
              <a:off x="9617075" y="5980113"/>
              <a:ext cx="338138" cy="379412"/>
            </a:xfrm>
            <a:custGeom>
              <a:avLst/>
              <a:gdLst>
                <a:gd name="T0" fmla="*/ 370 w 404"/>
                <a:gd name="T1" fmla="*/ 184 h 454"/>
                <a:gd name="T2" fmla="*/ 300 w 404"/>
                <a:gd name="T3" fmla="*/ 106 h 454"/>
                <a:gd name="T4" fmla="*/ 283 w 404"/>
                <a:gd name="T5" fmla="*/ 88 h 454"/>
                <a:gd name="T6" fmla="*/ 285 w 404"/>
                <a:gd name="T7" fmla="*/ 81 h 454"/>
                <a:gd name="T8" fmla="*/ 279 w 404"/>
                <a:gd name="T9" fmla="*/ 72 h 454"/>
                <a:gd name="T10" fmla="*/ 294 w 404"/>
                <a:gd name="T11" fmla="*/ 49 h 454"/>
                <a:gd name="T12" fmla="*/ 298 w 404"/>
                <a:gd name="T13" fmla="*/ 25 h 454"/>
                <a:gd name="T14" fmla="*/ 251 w 404"/>
                <a:gd name="T15" fmla="*/ 0 h 454"/>
                <a:gd name="T16" fmla="*/ 206 w 404"/>
                <a:gd name="T17" fmla="*/ 6 h 454"/>
                <a:gd name="T18" fmla="*/ 192 w 404"/>
                <a:gd name="T19" fmla="*/ 5 h 454"/>
                <a:gd name="T20" fmla="*/ 156 w 404"/>
                <a:gd name="T21" fmla="*/ 0 h 454"/>
                <a:gd name="T22" fmla="*/ 107 w 404"/>
                <a:gd name="T23" fmla="*/ 24 h 454"/>
                <a:gd name="T24" fmla="*/ 110 w 404"/>
                <a:gd name="T25" fmla="*/ 49 h 454"/>
                <a:gd name="T26" fmla="*/ 125 w 404"/>
                <a:gd name="T27" fmla="*/ 71 h 454"/>
                <a:gd name="T28" fmla="*/ 92 w 404"/>
                <a:gd name="T29" fmla="*/ 57 h 454"/>
                <a:gd name="T30" fmla="*/ 83 w 404"/>
                <a:gd name="T31" fmla="*/ 60 h 454"/>
                <a:gd name="T32" fmla="*/ 87 w 404"/>
                <a:gd name="T33" fmla="*/ 68 h 454"/>
                <a:gd name="T34" fmla="*/ 112 w 404"/>
                <a:gd name="T35" fmla="*/ 79 h 454"/>
                <a:gd name="T36" fmla="*/ 87 w 404"/>
                <a:gd name="T37" fmla="*/ 91 h 454"/>
                <a:gd name="T38" fmla="*/ 83 w 404"/>
                <a:gd name="T39" fmla="*/ 99 h 454"/>
                <a:gd name="T40" fmla="*/ 92 w 404"/>
                <a:gd name="T41" fmla="*/ 102 h 454"/>
                <a:gd name="T42" fmla="*/ 121 w 404"/>
                <a:gd name="T43" fmla="*/ 90 h 454"/>
                <a:gd name="T44" fmla="*/ 105 w 404"/>
                <a:gd name="T45" fmla="*/ 105 h 454"/>
                <a:gd name="T46" fmla="*/ 35 w 404"/>
                <a:gd name="T47" fmla="*/ 184 h 454"/>
                <a:gd name="T48" fmla="*/ 0 w 404"/>
                <a:gd name="T49" fmla="*/ 279 h 454"/>
                <a:gd name="T50" fmla="*/ 64 w 404"/>
                <a:gd name="T51" fmla="*/ 410 h 454"/>
                <a:gd name="T52" fmla="*/ 202 w 404"/>
                <a:gd name="T53" fmla="*/ 454 h 454"/>
                <a:gd name="T54" fmla="*/ 202 w 404"/>
                <a:gd name="T55" fmla="*/ 454 h 454"/>
                <a:gd name="T56" fmla="*/ 340 w 404"/>
                <a:gd name="T57" fmla="*/ 410 h 454"/>
                <a:gd name="T58" fmla="*/ 404 w 404"/>
                <a:gd name="T59" fmla="*/ 279 h 454"/>
                <a:gd name="T60" fmla="*/ 370 w 404"/>
                <a:gd name="T61" fmla="*/ 184 h 454"/>
                <a:gd name="T62" fmla="*/ 132 w 404"/>
                <a:gd name="T63" fmla="*/ 33 h 454"/>
                <a:gd name="T64" fmla="*/ 156 w 404"/>
                <a:gd name="T65" fmla="*/ 27 h 454"/>
                <a:gd name="T66" fmla="*/ 185 w 404"/>
                <a:gd name="T67" fmla="*/ 31 h 454"/>
                <a:gd name="T68" fmla="*/ 212 w 404"/>
                <a:gd name="T69" fmla="*/ 32 h 454"/>
                <a:gd name="T70" fmla="*/ 251 w 404"/>
                <a:gd name="T71" fmla="*/ 27 h 454"/>
                <a:gd name="T72" fmla="*/ 272 w 404"/>
                <a:gd name="T73" fmla="*/ 31 h 454"/>
                <a:gd name="T74" fmla="*/ 272 w 404"/>
                <a:gd name="T75" fmla="*/ 34 h 454"/>
                <a:gd name="T76" fmla="*/ 249 w 404"/>
                <a:gd name="T77" fmla="*/ 68 h 454"/>
                <a:gd name="T78" fmla="*/ 155 w 404"/>
                <a:gd name="T79" fmla="*/ 68 h 454"/>
                <a:gd name="T80" fmla="*/ 132 w 404"/>
                <a:gd name="T81" fmla="*/ 34 h 454"/>
                <a:gd name="T82" fmla="*/ 132 w 404"/>
                <a:gd name="T83" fmla="*/ 33 h 454"/>
                <a:gd name="T84" fmla="*/ 324 w 404"/>
                <a:gd name="T85" fmla="*/ 389 h 454"/>
                <a:gd name="T86" fmla="*/ 202 w 404"/>
                <a:gd name="T87" fmla="*/ 427 h 454"/>
                <a:gd name="T88" fmla="*/ 202 w 404"/>
                <a:gd name="T89" fmla="*/ 427 h 454"/>
                <a:gd name="T90" fmla="*/ 27 w 404"/>
                <a:gd name="T91" fmla="*/ 279 h 454"/>
                <a:gd name="T92" fmla="*/ 124 w 404"/>
                <a:gd name="T93" fmla="*/ 124 h 454"/>
                <a:gd name="T94" fmla="*/ 153 w 404"/>
                <a:gd name="T95" fmla="*/ 95 h 454"/>
                <a:gd name="T96" fmla="*/ 251 w 404"/>
                <a:gd name="T97" fmla="*/ 95 h 454"/>
                <a:gd name="T98" fmla="*/ 281 w 404"/>
                <a:gd name="T99" fmla="*/ 125 h 454"/>
                <a:gd name="T100" fmla="*/ 377 w 404"/>
                <a:gd name="T101" fmla="*/ 279 h 454"/>
                <a:gd name="T102" fmla="*/ 324 w 404"/>
                <a:gd name="T103" fmla="*/ 38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 h="454">
                  <a:moveTo>
                    <a:pt x="370" y="184"/>
                  </a:moveTo>
                  <a:cubicBezTo>
                    <a:pt x="350" y="156"/>
                    <a:pt x="325" y="130"/>
                    <a:pt x="300" y="106"/>
                  </a:cubicBezTo>
                  <a:cubicBezTo>
                    <a:pt x="294" y="100"/>
                    <a:pt x="288" y="94"/>
                    <a:pt x="283" y="88"/>
                  </a:cubicBezTo>
                  <a:cubicBezTo>
                    <a:pt x="284" y="87"/>
                    <a:pt x="285" y="84"/>
                    <a:pt x="285" y="81"/>
                  </a:cubicBezTo>
                  <a:cubicBezTo>
                    <a:pt x="285" y="77"/>
                    <a:pt x="283" y="73"/>
                    <a:pt x="279" y="72"/>
                  </a:cubicBezTo>
                  <a:cubicBezTo>
                    <a:pt x="284" y="64"/>
                    <a:pt x="289" y="56"/>
                    <a:pt x="294" y="49"/>
                  </a:cubicBezTo>
                  <a:cubicBezTo>
                    <a:pt x="299" y="42"/>
                    <a:pt x="300" y="34"/>
                    <a:pt x="298" y="25"/>
                  </a:cubicBezTo>
                  <a:cubicBezTo>
                    <a:pt x="293" y="5"/>
                    <a:pt x="270" y="0"/>
                    <a:pt x="251" y="0"/>
                  </a:cubicBezTo>
                  <a:cubicBezTo>
                    <a:pt x="238" y="0"/>
                    <a:pt x="222" y="2"/>
                    <a:pt x="206" y="6"/>
                  </a:cubicBezTo>
                  <a:cubicBezTo>
                    <a:pt x="202" y="7"/>
                    <a:pt x="197" y="6"/>
                    <a:pt x="192" y="5"/>
                  </a:cubicBezTo>
                  <a:cubicBezTo>
                    <a:pt x="180" y="2"/>
                    <a:pt x="167" y="0"/>
                    <a:pt x="156" y="0"/>
                  </a:cubicBezTo>
                  <a:cubicBezTo>
                    <a:pt x="129" y="0"/>
                    <a:pt x="112" y="9"/>
                    <a:pt x="107" y="24"/>
                  </a:cubicBezTo>
                  <a:cubicBezTo>
                    <a:pt x="104" y="32"/>
                    <a:pt x="105" y="41"/>
                    <a:pt x="110" y="49"/>
                  </a:cubicBezTo>
                  <a:cubicBezTo>
                    <a:pt x="115" y="56"/>
                    <a:pt x="120" y="64"/>
                    <a:pt x="125" y="71"/>
                  </a:cubicBezTo>
                  <a:cubicBezTo>
                    <a:pt x="92" y="57"/>
                    <a:pt x="92" y="57"/>
                    <a:pt x="92" y="57"/>
                  </a:cubicBezTo>
                  <a:cubicBezTo>
                    <a:pt x="88" y="55"/>
                    <a:pt x="85" y="57"/>
                    <a:pt x="83" y="60"/>
                  </a:cubicBezTo>
                  <a:cubicBezTo>
                    <a:pt x="82" y="63"/>
                    <a:pt x="83" y="67"/>
                    <a:pt x="87" y="68"/>
                  </a:cubicBezTo>
                  <a:cubicBezTo>
                    <a:pt x="112" y="79"/>
                    <a:pt x="112" y="79"/>
                    <a:pt x="112" y="79"/>
                  </a:cubicBezTo>
                  <a:cubicBezTo>
                    <a:pt x="87" y="91"/>
                    <a:pt x="87" y="91"/>
                    <a:pt x="87" y="91"/>
                  </a:cubicBezTo>
                  <a:cubicBezTo>
                    <a:pt x="83" y="92"/>
                    <a:pt x="82" y="96"/>
                    <a:pt x="83" y="99"/>
                  </a:cubicBezTo>
                  <a:cubicBezTo>
                    <a:pt x="85" y="102"/>
                    <a:pt x="88" y="104"/>
                    <a:pt x="92" y="102"/>
                  </a:cubicBezTo>
                  <a:cubicBezTo>
                    <a:pt x="121" y="90"/>
                    <a:pt x="121" y="90"/>
                    <a:pt x="121" y="90"/>
                  </a:cubicBezTo>
                  <a:cubicBezTo>
                    <a:pt x="115" y="95"/>
                    <a:pt x="110" y="100"/>
                    <a:pt x="105" y="105"/>
                  </a:cubicBezTo>
                  <a:cubicBezTo>
                    <a:pt x="80" y="130"/>
                    <a:pt x="54" y="156"/>
                    <a:pt x="35" y="184"/>
                  </a:cubicBezTo>
                  <a:cubicBezTo>
                    <a:pt x="11" y="217"/>
                    <a:pt x="0" y="248"/>
                    <a:pt x="0" y="279"/>
                  </a:cubicBezTo>
                  <a:cubicBezTo>
                    <a:pt x="0" y="333"/>
                    <a:pt x="22" y="378"/>
                    <a:pt x="64" y="410"/>
                  </a:cubicBezTo>
                  <a:cubicBezTo>
                    <a:pt x="101" y="438"/>
                    <a:pt x="150" y="454"/>
                    <a:pt x="202" y="454"/>
                  </a:cubicBezTo>
                  <a:cubicBezTo>
                    <a:pt x="202" y="454"/>
                    <a:pt x="202" y="454"/>
                    <a:pt x="202" y="454"/>
                  </a:cubicBezTo>
                  <a:cubicBezTo>
                    <a:pt x="254" y="454"/>
                    <a:pt x="303" y="438"/>
                    <a:pt x="340" y="410"/>
                  </a:cubicBezTo>
                  <a:cubicBezTo>
                    <a:pt x="382" y="378"/>
                    <a:pt x="404" y="333"/>
                    <a:pt x="404" y="279"/>
                  </a:cubicBezTo>
                  <a:cubicBezTo>
                    <a:pt x="404" y="247"/>
                    <a:pt x="393" y="216"/>
                    <a:pt x="370" y="184"/>
                  </a:cubicBezTo>
                  <a:close/>
                  <a:moveTo>
                    <a:pt x="132" y="33"/>
                  </a:moveTo>
                  <a:cubicBezTo>
                    <a:pt x="133" y="31"/>
                    <a:pt x="139" y="27"/>
                    <a:pt x="156" y="27"/>
                  </a:cubicBezTo>
                  <a:cubicBezTo>
                    <a:pt x="165" y="27"/>
                    <a:pt x="176" y="28"/>
                    <a:pt x="185" y="31"/>
                  </a:cubicBezTo>
                  <a:cubicBezTo>
                    <a:pt x="194" y="34"/>
                    <a:pt x="203" y="34"/>
                    <a:pt x="212" y="32"/>
                  </a:cubicBezTo>
                  <a:cubicBezTo>
                    <a:pt x="226" y="29"/>
                    <a:pt x="240" y="27"/>
                    <a:pt x="251" y="27"/>
                  </a:cubicBezTo>
                  <a:cubicBezTo>
                    <a:pt x="267" y="27"/>
                    <a:pt x="272" y="31"/>
                    <a:pt x="272" y="31"/>
                  </a:cubicBezTo>
                  <a:cubicBezTo>
                    <a:pt x="272" y="33"/>
                    <a:pt x="272" y="34"/>
                    <a:pt x="272" y="34"/>
                  </a:cubicBezTo>
                  <a:cubicBezTo>
                    <a:pt x="264" y="46"/>
                    <a:pt x="256" y="57"/>
                    <a:pt x="249" y="68"/>
                  </a:cubicBezTo>
                  <a:cubicBezTo>
                    <a:pt x="155" y="68"/>
                    <a:pt x="155" y="68"/>
                    <a:pt x="155" y="68"/>
                  </a:cubicBezTo>
                  <a:cubicBezTo>
                    <a:pt x="148" y="57"/>
                    <a:pt x="140" y="46"/>
                    <a:pt x="132" y="34"/>
                  </a:cubicBezTo>
                  <a:cubicBezTo>
                    <a:pt x="132" y="33"/>
                    <a:pt x="132" y="33"/>
                    <a:pt x="132" y="33"/>
                  </a:cubicBezTo>
                  <a:close/>
                  <a:moveTo>
                    <a:pt x="324" y="389"/>
                  </a:moveTo>
                  <a:cubicBezTo>
                    <a:pt x="292" y="413"/>
                    <a:pt x="249" y="427"/>
                    <a:pt x="202" y="427"/>
                  </a:cubicBezTo>
                  <a:cubicBezTo>
                    <a:pt x="202" y="427"/>
                    <a:pt x="202" y="427"/>
                    <a:pt x="202" y="427"/>
                  </a:cubicBezTo>
                  <a:cubicBezTo>
                    <a:pt x="118" y="427"/>
                    <a:pt x="27" y="380"/>
                    <a:pt x="27" y="279"/>
                  </a:cubicBezTo>
                  <a:cubicBezTo>
                    <a:pt x="27" y="222"/>
                    <a:pt x="76" y="172"/>
                    <a:pt x="124" y="124"/>
                  </a:cubicBezTo>
                  <a:cubicBezTo>
                    <a:pt x="134" y="115"/>
                    <a:pt x="144" y="105"/>
                    <a:pt x="153" y="95"/>
                  </a:cubicBezTo>
                  <a:cubicBezTo>
                    <a:pt x="251" y="95"/>
                    <a:pt x="251" y="95"/>
                    <a:pt x="251" y="95"/>
                  </a:cubicBezTo>
                  <a:cubicBezTo>
                    <a:pt x="261" y="105"/>
                    <a:pt x="271" y="115"/>
                    <a:pt x="281" y="125"/>
                  </a:cubicBezTo>
                  <a:cubicBezTo>
                    <a:pt x="328" y="172"/>
                    <a:pt x="377" y="221"/>
                    <a:pt x="377" y="279"/>
                  </a:cubicBezTo>
                  <a:cubicBezTo>
                    <a:pt x="377" y="324"/>
                    <a:pt x="359" y="362"/>
                    <a:pt x="324" y="3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noEditPoints="1"/>
            </p:cNvSpPr>
            <p:nvPr/>
          </p:nvSpPr>
          <p:spPr bwMode="auto">
            <a:xfrm>
              <a:off x="9721850" y="6111875"/>
              <a:ext cx="128588" cy="173037"/>
            </a:xfrm>
            <a:custGeom>
              <a:avLst/>
              <a:gdLst>
                <a:gd name="T0" fmla="*/ 102 w 154"/>
                <a:gd name="T1" fmla="*/ 78 h 207"/>
                <a:gd name="T2" fmla="*/ 147 w 154"/>
                <a:gd name="T3" fmla="*/ 75 h 207"/>
                <a:gd name="T4" fmla="*/ 148 w 154"/>
                <a:gd name="T5" fmla="*/ 61 h 207"/>
                <a:gd name="T6" fmla="*/ 96 w 154"/>
                <a:gd name="T7" fmla="*/ 14 h 207"/>
                <a:gd name="T8" fmla="*/ 57 w 154"/>
                <a:gd name="T9" fmla="*/ 0 h 207"/>
                <a:gd name="T10" fmla="*/ 17 w 154"/>
                <a:gd name="T11" fmla="*/ 28 h 207"/>
                <a:gd name="T12" fmla="*/ 8 w 154"/>
                <a:gd name="T13" fmla="*/ 88 h 207"/>
                <a:gd name="T14" fmla="*/ 53 w 154"/>
                <a:gd name="T15" fmla="*/ 119 h 207"/>
                <a:gd name="T16" fmla="*/ 1 w 154"/>
                <a:gd name="T17" fmla="*/ 134 h 207"/>
                <a:gd name="T18" fmla="*/ 57 w 154"/>
                <a:gd name="T19" fmla="*/ 191 h 207"/>
                <a:gd name="T20" fmla="*/ 96 w 154"/>
                <a:gd name="T21" fmla="*/ 207 h 207"/>
                <a:gd name="T22" fmla="*/ 137 w 154"/>
                <a:gd name="T23" fmla="*/ 175 h 207"/>
                <a:gd name="T24" fmla="*/ 148 w 154"/>
                <a:gd name="T25" fmla="*/ 109 h 207"/>
                <a:gd name="T26" fmla="*/ 128 w 154"/>
                <a:gd name="T27" fmla="*/ 165 h 207"/>
                <a:gd name="T28" fmla="*/ 83 w 154"/>
                <a:gd name="T29" fmla="*/ 179 h 207"/>
                <a:gd name="T30" fmla="*/ 70 w 154"/>
                <a:gd name="T31" fmla="*/ 194 h 207"/>
                <a:gd name="T32" fmla="*/ 64 w 154"/>
                <a:gd name="T33" fmla="*/ 178 h 207"/>
                <a:gd name="T34" fmla="*/ 14 w 154"/>
                <a:gd name="T35" fmla="*/ 134 h 207"/>
                <a:gd name="T36" fmla="*/ 57 w 154"/>
                <a:gd name="T37" fmla="*/ 133 h 207"/>
                <a:gd name="T38" fmla="*/ 59 w 154"/>
                <a:gd name="T39" fmla="*/ 159 h 207"/>
                <a:gd name="T40" fmla="*/ 87 w 154"/>
                <a:gd name="T41" fmla="*/ 162 h 207"/>
                <a:gd name="T42" fmla="*/ 89 w 154"/>
                <a:gd name="T43" fmla="*/ 127 h 207"/>
                <a:gd name="T44" fmla="*/ 33 w 154"/>
                <a:gd name="T45" fmla="*/ 94 h 207"/>
                <a:gd name="T46" fmla="*/ 14 w 154"/>
                <a:gd name="T47" fmla="*/ 62 h 207"/>
                <a:gd name="T48" fmla="*/ 64 w 154"/>
                <a:gd name="T49" fmla="*/ 27 h 207"/>
                <a:gd name="T50" fmla="*/ 70 w 154"/>
                <a:gd name="T51" fmla="*/ 14 h 207"/>
                <a:gd name="T52" fmla="*/ 83 w 154"/>
                <a:gd name="T53" fmla="*/ 26 h 207"/>
                <a:gd name="T54" fmla="*/ 124 w 154"/>
                <a:gd name="T55" fmla="*/ 38 h 207"/>
                <a:gd name="T56" fmla="*/ 135 w 154"/>
                <a:gd name="T57" fmla="*/ 62 h 207"/>
                <a:gd name="T58" fmla="*/ 91 w 154"/>
                <a:gd name="T59" fmla="*/ 62 h 207"/>
                <a:gd name="T60" fmla="*/ 74 w 154"/>
                <a:gd name="T61" fmla="*/ 38 h 207"/>
                <a:gd name="T62" fmla="*/ 57 w 154"/>
                <a:gd name="T63" fmla="*/ 56 h 207"/>
                <a:gd name="T64" fmla="*/ 97 w 154"/>
                <a:gd name="T65" fmla="*/ 91 h 207"/>
                <a:gd name="T66" fmla="*/ 136 w 154"/>
                <a:gd name="T67" fmla="*/ 116 h 207"/>
                <a:gd name="T68" fmla="*/ 128 w 154"/>
                <a:gd name="T69" fmla="*/ 165 h 207"/>
                <a:gd name="T70" fmla="*/ 70 w 154"/>
                <a:gd name="T71" fmla="*/ 127 h 207"/>
                <a:gd name="T72" fmla="*/ 78 w 154"/>
                <a:gd name="T73" fmla="*/ 149 h 207"/>
                <a:gd name="T74" fmla="*/ 74 w 154"/>
                <a:gd name="T75" fmla="*/ 153 h 207"/>
                <a:gd name="T76" fmla="*/ 70 w 154"/>
                <a:gd name="T77" fmla="*/ 136 h 207"/>
                <a:gd name="T78" fmla="*/ 78 w 154"/>
                <a:gd name="T79" fmla="*/ 67 h 207"/>
                <a:gd name="T80" fmla="*/ 73 w 154"/>
                <a:gd name="T81" fmla="*/ 64 h 207"/>
                <a:gd name="T82" fmla="*/ 72 w 154"/>
                <a:gd name="T83" fmla="*/ 52 h 207"/>
                <a:gd name="T84" fmla="*/ 77 w 154"/>
                <a:gd name="T85" fmla="*/ 5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 h="207">
                  <a:moveTo>
                    <a:pt x="132" y="93"/>
                  </a:moveTo>
                  <a:cubicBezTo>
                    <a:pt x="127" y="89"/>
                    <a:pt x="117" y="85"/>
                    <a:pt x="102" y="78"/>
                  </a:cubicBezTo>
                  <a:cubicBezTo>
                    <a:pt x="100" y="77"/>
                    <a:pt x="98" y="76"/>
                    <a:pt x="96" y="75"/>
                  </a:cubicBezTo>
                  <a:cubicBezTo>
                    <a:pt x="147" y="75"/>
                    <a:pt x="147" y="75"/>
                    <a:pt x="147" y="75"/>
                  </a:cubicBezTo>
                  <a:cubicBezTo>
                    <a:pt x="147" y="69"/>
                    <a:pt x="147" y="69"/>
                    <a:pt x="147" y="69"/>
                  </a:cubicBezTo>
                  <a:cubicBezTo>
                    <a:pt x="148" y="66"/>
                    <a:pt x="148" y="63"/>
                    <a:pt x="148" y="61"/>
                  </a:cubicBezTo>
                  <a:cubicBezTo>
                    <a:pt x="148" y="47"/>
                    <a:pt x="143" y="36"/>
                    <a:pt x="133" y="28"/>
                  </a:cubicBezTo>
                  <a:cubicBezTo>
                    <a:pt x="124" y="21"/>
                    <a:pt x="112" y="16"/>
                    <a:pt x="96" y="14"/>
                  </a:cubicBezTo>
                  <a:cubicBezTo>
                    <a:pt x="96" y="0"/>
                    <a:pt x="96" y="0"/>
                    <a:pt x="96" y="0"/>
                  </a:cubicBezTo>
                  <a:cubicBezTo>
                    <a:pt x="57" y="0"/>
                    <a:pt x="57" y="0"/>
                    <a:pt x="57" y="0"/>
                  </a:cubicBezTo>
                  <a:cubicBezTo>
                    <a:pt x="57" y="14"/>
                    <a:pt x="57" y="14"/>
                    <a:pt x="57" y="14"/>
                  </a:cubicBezTo>
                  <a:cubicBezTo>
                    <a:pt x="40" y="16"/>
                    <a:pt x="27" y="21"/>
                    <a:pt x="17" y="28"/>
                  </a:cubicBezTo>
                  <a:cubicBezTo>
                    <a:pt x="6" y="36"/>
                    <a:pt x="0" y="47"/>
                    <a:pt x="0" y="62"/>
                  </a:cubicBezTo>
                  <a:cubicBezTo>
                    <a:pt x="0" y="71"/>
                    <a:pt x="3" y="80"/>
                    <a:pt x="8" y="88"/>
                  </a:cubicBezTo>
                  <a:cubicBezTo>
                    <a:pt x="13" y="95"/>
                    <a:pt x="19" y="101"/>
                    <a:pt x="26" y="105"/>
                  </a:cubicBezTo>
                  <a:cubicBezTo>
                    <a:pt x="31" y="109"/>
                    <a:pt x="41" y="113"/>
                    <a:pt x="53" y="119"/>
                  </a:cubicBezTo>
                  <a:cubicBezTo>
                    <a:pt x="1" y="119"/>
                    <a:pt x="1" y="119"/>
                    <a:pt x="1" y="119"/>
                  </a:cubicBezTo>
                  <a:cubicBezTo>
                    <a:pt x="1" y="134"/>
                    <a:pt x="1" y="134"/>
                    <a:pt x="1" y="134"/>
                  </a:cubicBezTo>
                  <a:cubicBezTo>
                    <a:pt x="1" y="154"/>
                    <a:pt x="8" y="169"/>
                    <a:pt x="21" y="178"/>
                  </a:cubicBezTo>
                  <a:cubicBezTo>
                    <a:pt x="31" y="184"/>
                    <a:pt x="43" y="189"/>
                    <a:pt x="57" y="191"/>
                  </a:cubicBezTo>
                  <a:cubicBezTo>
                    <a:pt x="57" y="207"/>
                    <a:pt x="57" y="207"/>
                    <a:pt x="57" y="207"/>
                  </a:cubicBezTo>
                  <a:cubicBezTo>
                    <a:pt x="96" y="207"/>
                    <a:pt x="96" y="207"/>
                    <a:pt x="96" y="207"/>
                  </a:cubicBezTo>
                  <a:cubicBezTo>
                    <a:pt x="96" y="191"/>
                    <a:pt x="96" y="191"/>
                    <a:pt x="96" y="191"/>
                  </a:cubicBezTo>
                  <a:cubicBezTo>
                    <a:pt x="114" y="188"/>
                    <a:pt x="128" y="183"/>
                    <a:pt x="137" y="175"/>
                  </a:cubicBezTo>
                  <a:cubicBezTo>
                    <a:pt x="148" y="165"/>
                    <a:pt x="154" y="152"/>
                    <a:pt x="154" y="136"/>
                  </a:cubicBezTo>
                  <a:cubicBezTo>
                    <a:pt x="154" y="125"/>
                    <a:pt x="152" y="116"/>
                    <a:pt x="148" y="109"/>
                  </a:cubicBezTo>
                  <a:cubicBezTo>
                    <a:pt x="144" y="102"/>
                    <a:pt x="139" y="97"/>
                    <a:pt x="132" y="93"/>
                  </a:cubicBezTo>
                  <a:close/>
                  <a:moveTo>
                    <a:pt x="128" y="165"/>
                  </a:moveTo>
                  <a:cubicBezTo>
                    <a:pt x="120" y="172"/>
                    <a:pt x="107" y="176"/>
                    <a:pt x="89" y="178"/>
                  </a:cubicBezTo>
                  <a:cubicBezTo>
                    <a:pt x="83" y="179"/>
                    <a:pt x="83" y="179"/>
                    <a:pt x="83" y="179"/>
                  </a:cubicBezTo>
                  <a:cubicBezTo>
                    <a:pt x="83" y="194"/>
                    <a:pt x="83" y="194"/>
                    <a:pt x="83" y="194"/>
                  </a:cubicBezTo>
                  <a:cubicBezTo>
                    <a:pt x="70" y="194"/>
                    <a:pt x="70" y="194"/>
                    <a:pt x="70" y="194"/>
                  </a:cubicBezTo>
                  <a:cubicBezTo>
                    <a:pt x="70" y="178"/>
                    <a:pt x="70" y="178"/>
                    <a:pt x="70" y="178"/>
                  </a:cubicBezTo>
                  <a:cubicBezTo>
                    <a:pt x="64" y="178"/>
                    <a:pt x="64" y="178"/>
                    <a:pt x="64" y="178"/>
                  </a:cubicBezTo>
                  <a:cubicBezTo>
                    <a:pt x="50" y="177"/>
                    <a:pt x="38" y="173"/>
                    <a:pt x="28" y="166"/>
                  </a:cubicBezTo>
                  <a:cubicBezTo>
                    <a:pt x="19" y="160"/>
                    <a:pt x="14" y="150"/>
                    <a:pt x="14" y="134"/>
                  </a:cubicBezTo>
                  <a:cubicBezTo>
                    <a:pt x="14" y="133"/>
                    <a:pt x="14" y="133"/>
                    <a:pt x="14" y="133"/>
                  </a:cubicBezTo>
                  <a:cubicBezTo>
                    <a:pt x="57" y="133"/>
                    <a:pt x="57" y="133"/>
                    <a:pt x="57" y="133"/>
                  </a:cubicBezTo>
                  <a:cubicBezTo>
                    <a:pt x="57" y="136"/>
                    <a:pt x="57" y="136"/>
                    <a:pt x="57" y="136"/>
                  </a:cubicBezTo>
                  <a:cubicBezTo>
                    <a:pt x="57" y="152"/>
                    <a:pt x="58" y="156"/>
                    <a:pt x="59" y="159"/>
                  </a:cubicBezTo>
                  <a:cubicBezTo>
                    <a:pt x="61" y="162"/>
                    <a:pt x="64" y="167"/>
                    <a:pt x="74" y="167"/>
                  </a:cubicBezTo>
                  <a:cubicBezTo>
                    <a:pt x="79" y="167"/>
                    <a:pt x="84" y="165"/>
                    <a:pt x="87" y="162"/>
                  </a:cubicBezTo>
                  <a:cubicBezTo>
                    <a:pt x="90" y="159"/>
                    <a:pt x="92" y="155"/>
                    <a:pt x="92" y="149"/>
                  </a:cubicBezTo>
                  <a:cubicBezTo>
                    <a:pt x="92" y="139"/>
                    <a:pt x="91" y="132"/>
                    <a:pt x="89" y="127"/>
                  </a:cubicBezTo>
                  <a:cubicBezTo>
                    <a:pt x="86" y="121"/>
                    <a:pt x="79" y="116"/>
                    <a:pt x="67" y="111"/>
                  </a:cubicBezTo>
                  <a:cubicBezTo>
                    <a:pt x="50" y="103"/>
                    <a:pt x="39" y="97"/>
                    <a:pt x="33" y="94"/>
                  </a:cubicBezTo>
                  <a:cubicBezTo>
                    <a:pt x="28" y="91"/>
                    <a:pt x="23" y="86"/>
                    <a:pt x="19" y="80"/>
                  </a:cubicBezTo>
                  <a:cubicBezTo>
                    <a:pt x="15" y="75"/>
                    <a:pt x="14" y="69"/>
                    <a:pt x="14" y="62"/>
                  </a:cubicBezTo>
                  <a:cubicBezTo>
                    <a:pt x="14" y="52"/>
                    <a:pt x="17" y="44"/>
                    <a:pt x="25" y="38"/>
                  </a:cubicBezTo>
                  <a:cubicBezTo>
                    <a:pt x="33" y="32"/>
                    <a:pt x="47" y="28"/>
                    <a:pt x="64" y="27"/>
                  </a:cubicBezTo>
                  <a:cubicBezTo>
                    <a:pt x="70" y="26"/>
                    <a:pt x="70" y="26"/>
                    <a:pt x="70" y="26"/>
                  </a:cubicBezTo>
                  <a:cubicBezTo>
                    <a:pt x="70" y="14"/>
                    <a:pt x="70" y="14"/>
                    <a:pt x="70" y="14"/>
                  </a:cubicBezTo>
                  <a:cubicBezTo>
                    <a:pt x="83" y="14"/>
                    <a:pt x="83" y="14"/>
                    <a:pt x="83" y="14"/>
                  </a:cubicBezTo>
                  <a:cubicBezTo>
                    <a:pt x="83" y="26"/>
                    <a:pt x="83" y="26"/>
                    <a:pt x="83" y="26"/>
                  </a:cubicBezTo>
                  <a:cubicBezTo>
                    <a:pt x="89" y="27"/>
                    <a:pt x="89" y="27"/>
                    <a:pt x="89" y="27"/>
                  </a:cubicBezTo>
                  <a:cubicBezTo>
                    <a:pt x="105" y="28"/>
                    <a:pt x="117" y="32"/>
                    <a:pt x="124" y="38"/>
                  </a:cubicBezTo>
                  <a:cubicBezTo>
                    <a:pt x="131" y="44"/>
                    <a:pt x="135" y="51"/>
                    <a:pt x="135" y="61"/>
                  </a:cubicBezTo>
                  <a:cubicBezTo>
                    <a:pt x="135" y="61"/>
                    <a:pt x="135" y="62"/>
                    <a:pt x="135" y="62"/>
                  </a:cubicBezTo>
                  <a:cubicBezTo>
                    <a:pt x="91" y="62"/>
                    <a:pt x="91" y="62"/>
                    <a:pt x="91" y="62"/>
                  </a:cubicBezTo>
                  <a:cubicBezTo>
                    <a:pt x="91" y="62"/>
                    <a:pt x="91" y="62"/>
                    <a:pt x="91" y="62"/>
                  </a:cubicBezTo>
                  <a:cubicBezTo>
                    <a:pt x="91" y="53"/>
                    <a:pt x="91" y="48"/>
                    <a:pt x="89" y="44"/>
                  </a:cubicBezTo>
                  <a:cubicBezTo>
                    <a:pt x="87" y="41"/>
                    <a:pt x="83" y="38"/>
                    <a:pt x="74" y="38"/>
                  </a:cubicBezTo>
                  <a:cubicBezTo>
                    <a:pt x="68" y="38"/>
                    <a:pt x="64" y="41"/>
                    <a:pt x="62" y="43"/>
                  </a:cubicBezTo>
                  <a:cubicBezTo>
                    <a:pt x="59" y="46"/>
                    <a:pt x="57" y="51"/>
                    <a:pt x="57" y="56"/>
                  </a:cubicBezTo>
                  <a:cubicBezTo>
                    <a:pt x="57" y="65"/>
                    <a:pt x="60" y="71"/>
                    <a:pt x="65" y="75"/>
                  </a:cubicBezTo>
                  <a:cubicBezTo>
                    <a:pt x="68" y="77"/>
                    <a:pt x="74" y="80"/>
                    <a:pt x="97" y="91"/>
                  </a:cubicBezTo>
                  <a:cubicBezTo>
                    <a:pt x="111" y="97"/>
                    <a:pt x="120" y="101"/>
                    <a:pt x="125" y="104"/>
                  </a:cubicBezTo>
                  <a:cubicBezTo>
                    <a:pt x="129" y="107"/>
                    <a:pt x="133" y="111"/>
                    <a:pt x="136" y="116"/>
                  </a:cubicBezTo>
                  <a:cubicBezTo>
                    <a:pt x="139" y="121"/>
                    <a:pt x="141" y="128"/>
                    <a:pt x="141" y="136"/>
                  </a:cubicBezTo>
                  <a:cubicBezTo>
                    <a:pt x="141" y="148"/>
                    <a:pt x="137" y="158"/>
                    <a:pt x="128" y="165"/>
                  </a:cubicBezTo>
                  <a:close/>
                  <a:moveTo>
                    <a:pt x="70" y="136"/>
                  </a:moveTo>
                  <a:cubicBezTo>
                    <a:pt x="70" y="127"/>
                    <a:pt x="70" y="127"/>
                    <a:pt x="70" y="127"/>
                  </a:cubicBezTo>
                  <a:cubicBezTo>
                    <a:pt x="75" y="130"/>
                    <a:pt x="76" y="132"/>
                    <a:pt x="76" y="132"/>
                  </a:cubicBezTo>
                  <a:cubicBezTo>
                    <a:pt x="77" y="134"/>
                    <a:pt x="78" y="139"/>
                    <a:pt x="78" y="149"/>
                  </a:cubicBezTo>
                  <a:cubicBezTo>
                    <a:pt x="78" y="151"/>
                    <a:pt x="78" y="152"/>
                    <a:pt x="78" y="153"/>
                  </a:cubicBezTo>
                  <a:cubicBezTo>
                    <a:pt x="77" y="153"/>
                    <a:pt x="76" y="153"/>
                    <a:pt x="74" y="153"/>
                  </a:cubicBezTo>
                  <a:cubicBezTo>
                    <a:pt x="73" y="153"/>
                    <a:pt x="72" y="153"/>
                    <a:pt x="72" y="153"/>
                  </a:cubicBezTo>
                  <a:cubicBezTo>
                    <a:pt x="71" y="152"/>
                    <a:pt x="70" y="148"/>
                    <a:pt x="70" y="136"/>
                  </a:cubicBezTo>
                  <a:close/>
                  <a:moveTo>
                    <a:pt x="78" y="62"/>
                  </a:moveTo>
                  <a:cubicBezTo>
                    <a:pt x="78" y="67"/>
                    <a:pt x="78" y="67"/>
                    <a:pt x="78" y="67"/>
                  </a:cubicBezTo>
                  <a:cubicBezTo>
                    <a:pt x="75" y="65"/>
                    <a:pt x="74" y="65"/>
                    <a:pt x="73" y="64"/>
                  </a:cubicBezTo>
                  <a:cubicBezTo>
                    <a:pt x="73" y="64"/>
                    <a:pt x="73" y="64"/>
                    <a:pt x="73" y="64"/>
                  </a:cubicBezTo>
                  <a:cubicBezTo>
                    <a:pt x="72" y="63"/>
                    <a:pt x="71" y="60"/>
                    <a:pt x="71" y="56"/>
                  </a:cubicBezTo>
                  <a:cubicBezTo>
                    <a:pt x="71" y="54"/>
                    <a:pt x="71" y="52"/>
                    <a:pt x="72" y="52"/>
                  </a:cubicBezTo>
                  <a:cubicBezTo>
                    <a:pt x="72" y="51"/>
                    <a:pt x="74" y="51"/>
                    <a:pt x="74" y="51"/>
                  </a:cubicBezTo>
                  <a:cubicBezTo>
                    <a:pt x="76" y="51"/>
                    <a:pt x="77" y="51"/>
                    <a:pt x="77" y="52"/>
                  </a:cubicBezTo>
                  <a:cubicBezTo>
                    <a:pt x="77" y="52"/>
                    <a:pt x="78" y="55"/>
                    <a:pt x="7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noEditPoints="1"/>
          </p:cNvSpPr>
          <p:nvPr/>
        </p:nvSpPr>
        <p:spPr bwMode="auto">
          <a:xfrm>
            <a:off x="4564411" y="3267713"/>
            <a:ext cx="514035" cy="460039"/>
          </a:xfrm>
          <a:custGeom>
            <a:avLst/>
            <a:gdLst>
              <a:gd name="T0" fmla="*/ 180 w 238"/>
              <a:gd name="T1" fmla="*/ 0 h 213"/>
              <a:gd name="T2" fmla="*/ 0 w 238"/>
              <a:gd name="T3" fmla="*/ 71 h 213"/>
              <a:gd name="T4" fmla="*/ 238 w 238"/>
              <a:gd name="T5" fmla="*/ 71 h 213"/>
              <a:gd name="T6" fmla="*/ 79 w 238"/>
              <a:gd name="T7" fmla="*/ 88 h 213"/>
              <a:gd name="T8" fmla="*/ 120 w 238"/>
              <a:gd name="T9" fmla="*/ 189 h 213"/>
              <a:gd name="T10" fmla="*/ 77 w 238"/>
              <a:gd name="T11" fmla="*/ 81 h 213"/>
              <a:gd name="T12" fmla="*/ 94 w 238"/>
              <a:gd name="T13" fmla="*/ 52 h 213"/>
              <a:gd name="T14" fmla="*/ 77 w 238"/>
              <a:gd name="T15" fmla="*/ 81 h 213"/>
              <a:gd name="T16" fmla="*/ 145 w 238"/>
              <a:gd name="T17" fmla="*/ 52 h 213"/>
              <a:gd name="T18" fmla="*/ 163 w 238"/>
              <a:gd name="T19" fmla="*/ 81 h 213"/>
              <a:gd name="T20" fmla="*/ 135 w 238"/>
              <a:gd name="T21" fmla="*/ 172 h 213"/>
              <a:gd name="T22" fmla="*/ 213 w 238"/>
              <a:gd name="T23" fmla="*/ 78 h 213"/>
              <a:gd name="T24" fmla="*/ 170 w 238"/>
              <a:gd name="T25" fmla="*/ 80 h 213"/>
              <a:gd name="T26" fmla="*/ 187 w 238"/>
              <a:gd name="T27" fmla="*/ 51 h 213"/>
              <a:gd name="T28" fmla="*/ 170 w 238"/>
              <a:gd name="T29" fmla="*/ 80 h 213"/>
              <a:gd name="T30" fmla="*/ 197 w 238"/>
              <a:gd name="T31" fmla="*/ 74 h 213"/>
              <a:gd name="T32" fmla="*/ 194 w 238"/>
              <a:gd name="T33" fmla="*/ 40 h 213"/>
              <a:gd name="T34" fmla="*/ 192 w 238"/>
              <a:gd name="T35" fmla="*/ 38 h 213"/>
              <a:gd name="T36" fmla="*/ 183 w 238"/>
              <a:gd name="T37" fmla="*/ 27 h 213"/>
              <a:gd name="T38" fmla="*/ 178 w 238"/>
              <a:gd name="T39" fmla="*/ 21 h 213"/>
              <a:gd name="T40" fmla="*/ 171 w 238"/>
              <a:gd name="T41" fmla="*/ 73 h 213"/>
              <a:gd name="T42" fmla="*/ 178 w 238"/>
              <a:gd name="T43" fmla="*/ 21 h 213"/>
              <a:gd name="T44" fmla="*/ 147 w 238"/>
              <a:gd name="T45" fmla="*/ 50 h 213"/>
              <a:gd name="T46" fmla="*/ 163 w 238"/>
              <a:gd name="T47" fmla="*/ 76 h 213"/>
              <a:gd name="T48" fmla="*/ 146 w 238"/>
              <a:gd name="T49" fmla="*/ 47 h 213"/>
              <a:gd name="T50" fmla="*/ 171 w 238"/>
              <a:gd name="T51" fmla="*/ 13 h 213"/>
              <a:gd name="T52" fmla="*/ 144 w 238"/>
              <a:gd name="T53" fmla="*/ 50 h 213"/>
              <a:gd name="T54" fmla="*/ 118 w 238"/>
              <a:gd name="T55" fmla="*/ 81 h 213"/>
              <a:gd name="T56" fmla="*/ 117 w 238"/>
              <a:gd name="T57" fmla="*/ 13 h 213"/>
              <a:gd name="T58" fmla="*/ 114 w 238"/>
              <a:gd name="T59" fmla="*/ 13 h 213"/>
              <a:gd name="T60" fmla="*/ 69 w 238"/>
              <a:gd name="T61" fmla="*/ 13 h 213"/>
              <a:gd name="T62" fmla="*/ 91 w 238"/>
              <a:gd name="T63" fmla="*/ 50 h 213"/>
              <a:gd name="T64" fmla="*/ 68 w 238"/>
              <a:gd name="T65" fmla="*/ 18 h 213"/>
              <a:gd name="T66" fmla="*/ 59 w 238"/>
              <a:gd name="T67" fmla="*/ 21 h 213"/>
              <a:gd name="T68" fmla="*/ 69 w 238"/>
              <a:gd name="T69" fmla="*/ 76 h 213"/>
              <a:gd name="T70" fmla="*/ 59 w 238"/>
              <a:gd name="T71" fmla="*/ 21 h 213"/>
              <a:gd name="T72" fmla="*/ 43 w 238"/>
              <a:gd name="T73" fmla="*/ 75 h 213"/>
              <a:gd name="T74" fmla="*/ 68 w 238"/>
              <a:gd name="T75" fmla="*/ 80 h 213"/>
              <a:gd name="T76" fmla="*/ 49 w 238"/>
              <a:gd name="T77" fmla="*/ 44 h 213"/>
              <a:gd name="T78" fmla="*/ 54 w 238"/>
              <a:gd name="T79" fmla="*/ 27 h 213"/>
              <a:gd name="T80" fmla="*/ 48 w 238"/>
              <a:gd name="T81" fmla="*/ 48 h 213"/>
              <a:gd name="T82" fmla="*/ 20 w 238"/>
              <a:gd name="T83" fmla="*/ 69 h 213"/>
              <a:gd name="T84" fmla="*/ 24 w 238"/>
              <a:gd name="T85" fmla="*/ 78 h 213"/>
              <a:gd name="T86" fmla="*/ 105 w 238"/>
              <a:gd name="T87" fmla="*/ 17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8" h="213">
                <a:moveTo>
                  <a:pt x="238" y="71"/>
                </a:moveTo>
                <a:lnTo>
                  <a:pt x="180" y="0"/>
                </a:lnTo>
                <a:lnTo>
                  <a:pt x="58" y="0"/>
                </a:lnTo>
                <a:lnTo>
                  <a:pt x="0" y="71"/>
                </a:lnTo>
                <a:lnTo>
                  <a:pt x="119" y="213"/>
                </a:lnTo>
                <a:lnTo>
                  <a:pt x="238" y="71"/>
                </a:lnTo>
                <a:close/>
                <a:moveTo>
                  <a:pt x="119" y="191"/>
                </a:moveTo>
                <a:lnTo>
                  <a:pt x="79" y="88"/>
                </a:lnTo>
                <a:lnTo>
                  <a:pt x="161" y="88"/>
                </a:lnTo>
                <a:lnTo>
                  <a:pt x="120" y="189"/>
                </a:lnTo>
                <a:lnTo>
                  <a:pt x="119" y="191"/>
                </a:lnTo>
                <a:close/>
                <a:moveTo>
                  <a:pt x="77" y="81"/>
                </a:moveTo>
                <a:lnTo>
                  <a:pt x="76" y="81"/>
                </a:lnTo>
                <a:lnTo>
                  <a:pt x="94" y="52"/>
                </a:lnTo>
                <a:lnTo>
                  <a:pt x="114" y="81"/>
                </a:lnTo>
                <a:lnTo>
                  <a:pt x="77" y="81"/>
                </a:lnTo>
                <a:close/>
                <a:moveTo>
                  <a:pt x="124" y="81"/>
                </a:moveTo>
                <a:lnTo>
                  <a:pt x="145" y="52"/>
                </a:lnTo>
                <a:lnTo>
                  <a:pt x="163" y="81"/>
                </a:lnTo>
                <a:lnTo>
                  <a:pt x="163" y="81"/>
                </a:lnTo>
                <a:lnTo>
                  <a:pt x="124" y="81"/>
                </a:lnTo>
                <a:close/>
                <a:moveTo>
                  <a:pt x="135" y="172"/>
                </a:moveTo>
                <a:lnTo>
                  <a:pt x="168" y="88"/>
                </a:lnTo>
                <a:lnTo>
                  <a:pt x="213" y="78"/>
                </a:lnTo>
                <a:lnTo>
                  <a:pt x="135" y="172"/>
                </a:lnTo>
                <a:close/>
                <a:moveTo>
                  <a:pt x="170" y="80"/>
                </a:moveTo>
                <a:lnTo>
                  <a:pt x="170" y="80"/>
                </a:lnTo>
                <a:lnTo>
                  <a:pt x="187" y="51"/>
                </a:lnTo>
                <a:lnTo>
                  <a:pt x="194" y="75"/>
                </a:lnTo>
                <a:lnTo>
                  <a:pt x="170" y="80"/>
                </a:lnTo>
                <a:close/>
                <a:moveTo>
                  <a:pt x="218" y="69"/>
                </a:moveTo>
                <a:lnTo>
                  <a:pt x="197" y="74"/>
                </a:lnTo>
                <a:lnTo>
                  <a:pt x="190" y="48"/>
                </a:lnTo>
                <a:lnTo>
                  <a:pt x="194" y="40"/>
                </a:lnTo>
                <a:lnTo>
                  <a:pt x="218" y="69"/>
                </a:lnTo>
                <a:close/>
                <a:moveTo>
                  <a:pt x="192" y="38"/>
                </a:moveTo>
                <a:lnTo>
                  <a:pt x="188" y="44"/>
                </a:lnTo>
                <a:lnTo>
                  <a:pt x="183" y="27"/>
                </a:lnTo>
                <a:lnTo>
                  <a:pt x="192" y="38"/>
                </a:lnTo>
                <a:close/>
                <a:moveTo>
                  <a:pt x="178" y="21"/>
                </a:moveTo>
                <a:lnTo>
                  <a:pt x="186" y="47"/>
                </a:lnTo>
                <a:lnTo>
                  <a:pt x="171" y="73"/>
                </a:lnTo>
                <a:lnTo>
                  <a:pt x="178" y="20"/>
                </a:lnTo>
                <a:lnTo>
                  <a:pt x="178" y="21"/>
                </a:lnTo>
                <a:close/>
                <a:moveTo>
                  <a:pt x="163" y="76"/>
                </a:moveTo>
                <a:lnTo>
                  <a:pt x="147" y="50"/>
                </a:lnTo>
                <a:lnTo>
                  <a:pt x="171" y="17"/>
                </a:lnTo>
                <a:lnTo>
                  <a:pt x="163" y="76"/>
                </a:lnTo>
                <a:close/>
                <a:moveTo>
                  <a:pt x="171" y="13"/>
                </a:moveTo>
                <a:lnTo>
                  <a:pt x="146" y="47"/>
                </a:lnTo>
                <a:lnTo>
                  <a:pt x="125" y="13"/>
                </a:lnTo>
                <a:lnTo>
                  <a:pt x="171" y="13"/>
                </a:lnTo>
                <a:close/>
                <a:moveTo>
                  <a:pt x="122" y="13"/>
                </a:moveTo>
                <a:lnTo>
                  <a:pt x="144" y="50"/>
                </a:lnTo>
                <a:lnTo>
                  <a:pt x="120" y="81"/>
                </a:lnTo>
                <a:lnTo>
                  <a:pt x="118" y="81"/>
                </a:lnTo>
                <a:lnTo>
                  <a:pt x="95" y="50"/>
                </a:lnTo>
                <a:lnTo>
                  <a:pt x="117" y="13"/>
                </a:lnTo>
                <a:lnTo>
                  <a:pt x="122" y="13"/>
                </a:lnTo>
                <a:close/>
                <a:moveTo>
                  <a:pt x="114" y="13"/>
                </a:moveTo>
                <a:lnTo>
                  <a:pt x="93" y="48"/>
                </a:lnTo>
                <a:lnTo>
                  <a:pt x="69" y="13"/>
                </a:lnTo>
                <a:lnTo>
                  <a:pt x="114" y="13"/>
                </a:lnTo>
                <a:close/>
                <a:moveTo>
                  <a:pt x="91" y="50"/>
                </a:moveTo>
                <a:lnTo>
                  <a:pt x="76" y="76"/>
                </a:lnTo>
                <a:lnTo>
                  <a:pt x="68" y="18"/>
                </a:lnTo>
                <a:lnTo>
                  <a:pt x="91" y="50"/>
                </a:lnTo>
                <a:close/>
                <a:moveTo>
                  <a:pt x="59" y="21"/>
                </a:moveTo>
                <a:lnTo>
                  <a:pt x="61" y="19"/>
                </a:lnTo>
                <a:lnTo>
                  <a:pt x="69" y="76"/>
                </a:lnTo>
                <a:lnTo>
                  <a:pt x="51" y="47"/>
                </a:lnTo>
                <a:lnTo>
                  <a:pt x="59" y="21"/>
                </a:lnTo>
                <a:close/>
                <a:moveTo>
                  <a:pt x="68" y="80"/>
                </a:moveTo>
                <a:lnTo>
                  <a:pt x="43" y="75"/>
                </a:lnTo>
                <a:lnTo>
                  <a:pt x="50" y="51"/>
                </a:lnTo>
                <a:lnTo>
                  <a:pt x="68" y="80"/>
                </a:lnTo>
                <a:close/>
                <a:moveTo>
                  <a:pt x="54" y="27"/>
                </a:moveTo>
                <a:lnTo>
                  <a:pt x="49" y="44"/>
                </a:lnTo>
                <a:lnTo>
                  <a:pt x="46" y="38"/>
                </a:lnTo>
                <a:lnTo>
                  <a:pt x="54" y="27"/>
                </a:lnTo>
                <a:close/>
                <a:moveTo>
                  <a:pt x="43" y="40"/>
                </a:moveTo>
                <a:lnTo>
                  <a:pt x="48" y="48"/>
                </a:lnTo>
                <a:lnTo>
                  <a:pt x="40" y="74"/>
                </a:lnTo>
                <a:lnTo>
                  <a:pt x="20" y="69"/>
                </a:lnTo>
                <a:lnTo>
                  <a:pt x="43" y="40"/>
                </a:lnTo>
                <a:close/>
                <a:moveTo>
                  <a:pt x="24" y="78"/>
                </a:moveTo>
                <a:lnTo>
                  <a:pt x="71" y="88"/>
                </a:lnTo>
                <a:lnTo>
                  <a:pt x="105" y="175"/>
                </a:lnTo>
                <a:lnTo>
                  <a:pt x="24" y="7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7040067" y="3115574"/>
            <a:ext cx="503237" cy="503236"/>
            <a:chOff x="11436350" y="5989638"/>
            <a:chExt cx="369888" cy="369887"/>
          </a:xfrm>
          <a:solidFill>
            <a:schemeClr val="accent6"/>
          </a:solidFill>
        </p:grpSpPr>
        <p:sp>
          <p:nvSpPr>
            <p:cNvPr id="26" name="Freeform 23"/>
            <p:cNvSpPr>
              <a:spLocks noEditPoints="1"/>
            </p:cNvSpPr>
            <p:nvPr/>
          </p:nvSpPr>
          <p:spPr bwMode="auto">
            <a:xfrm>
              <a:off x="11436350" y="6003925"/>
              <a:ext cx="355600" cy="355600"/>
            </a:xfrm>
            <a:custGeom>
              <a:avLst/>
              <a:gdLst>
                <a:gd name="T0" fmla="*/ 213 w 425"/>
                <a:gd name="T1" fmla="*/ 426 h 426"/>
                <a:gd name="T2" fmla="*/ 363 w 425"/>
                <a:gd name="T3" fmla="*/ 363 h 426"/>
                <a:gd name="T4" fmla="*/ 425 w 425"/>
                <a:gd name="T5" fmla="*/ 213 h 426"/>
                <a:gd name="T6" fmla="*/ 425 w 425"/>
                <a:gd name="T7" fmla="*/ 199 h 426"/>
                <a:gd name="T8" fmla="*/ 226 w 425"/>
                <a:gd name="T9" fmla="*/ 199 h 426"/>
                <a:gd name="T10" fmla="*/ 226 w 425"/>
                <a:gd name="T11" fmla="*/ 0 h 426"/>
                <a:gd name="T12" fmla="*/ 213 w 425"/>
                <a:gd name="T13" fmla="*/ 0 h 426"/>
                <a:gd name="T14" fmla="*/ 62 w 425"/>
                <a:gd name="T15" fmla="*/ 63 h 426"/>
                <a:gd name="T16" fmla="*/ 0 w 425"/>
                <a:gd name="T17" fmla="*/ 213 h 426"/>
                <a:gd name="T18" fmla="*/ 62 w 425"/>
                <a:gd name="T19" fmla="*/ 363 h 426"/>
                <a:gd name="T20" fmla="*/ 213 w 425"/>
                <a:gd name="T21" fmla="*/ 426 h 426"/>
                <a:gd name="T22" fmla="*/ 81 w 425"/>
                <a:gd name="T23" fmla="*/ 82 h 426"/>
                <a:gd name="T24" fmla="*/ 199 w 425"/>
                <a:gd name="T25" fmla="*/ 28 h 426"/>
                <a:gd name="T26" fmla="*/ 199 w 425"/>
                <a:gd name="T27" fmla="*/ 219 h 426"/>
                <a:gd name="T28" fmla="*/ 95 w 425"/>
                <a:gd name="T29" fmla="*/ 357 h 426"/>
                <a:gd name="T30" fmla="*/ 81 w 425"/>
                <a:gd name="T31" fmla="*/ 344 h 426"/>
                <a:gd name="T32" fmla="*/ 27 w 425"/>
                <a:gd name="T33" fmla="*/ 213 h 426"/>
                <a:gd name="T34" fmla="*/ 81 w 425"/>
                <a:gd name="T35" fmla="*/ 8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5" h="426">
                  <a:moveTo>
                    <a:pt x="213" y="426"/>
                  </a:moveTo>
                  <a:cubicBezTo>
                    <a:pt x="270" y="426"/>
                    <a:pt x="323" y="403"/>
                    <a:pt x="363" y="363"/>
                  </a:cubicBezTo>
                  <a:cubicBezTo>
                    <a:pt x="403" y="323"/>
                    <a:pt x="425" y="270"/>
                    <a:pt x="425" y="213"/>
                  </a:cubicBezTo>
                  <a:cubicBezTo>
                    <a:pt x="425" y="199"/>
                    <a:pt x="425" y="199"/>
                    <a:pt x="425" y="199"/>
                  </a:cubicBezTo>
                  <a:cubicBezTo>
                    <a:pt x="226" y="199"/>
                    <a:pt x="226" y="199"/>
                    <a:pt x="226" y="199"/>
                  </a:cubicBezTo>
                  <a:cubicBezTo>
                    <a:pt x="226" y="0"/>
                    <a:pt x="226" y="0"/>
                    <a:pt x="226" y="0"/>
                  </a:cubicBezTo>
                  <a:cubicBezTo>
                    <a:pt x="213" y="0"/>
                    <a:pt x="213" y="0"/>
                    <a:pt x="213" y="0"/>
                  </a:cubicBezTo>
                  <a:cubicBezTo>
                    <a:pt x="156" y="0"/>
                    <a:pt x="103" y="22"/>
                    <a:pt x="62" y="63"/>
                  </a:cubicBezTo>
                  <a:cubicBezTo>
                    <a:pt x="22" y="103"/>
                    <a:pt x="0" y="156"/>
                    <a:pt x="0" y="213"/>
                  </a:cubicBezTo>
                  <a:cubicBezTo>
                    <a:pt x="0" y="270"/>
                    <a:pt x="22" y="323"/>
                    <a:pt x="62" y="363"/>
                  </a:cubicBezTo>
                  <a:cubicBezTo>
                    <a:pt x="103" y="403"/>
                    <a:pt x="156" y="426"/>
                    <a:pt x="213" y="426"/>
                  </a:cubicBezTo>
                  <a:close/>
                  <a:moveTo>
                    <a:pt x="81" y="82"/>
                  </a:moveTo>
                  <a:cubicBezTo>
                    <a:pt x="113" y="50"/>
                    <a:pt x="155" y="31"/>
                    <a:pt x="199" y="28"/>
                  </a:cubicBezTo>
                  <a:cubicBezTo>
                    <a:pt x="199" y="219"/>
                    <a:pt x="199" y="219"/>
                    <a:pt x="199" y="219"/>
                  </a:cubicBezTo>
                  <a:cubicBezTo>
                    <a:pt x="95" y="357"/>
                    <a:pt x="95" y="357"/>
                    <a:pt x="95" y="357"/>
                  </a:cubicBezTo>
                  <a:cubicBezTo>
                    <a:pt x="90" y="353"/>
                    <a:pt x="86" y="349"/>
                    <a:pt x="81" y="344"/>
                  </a:cubicBezTo>
                  <a:cubicBezTo>
                    <a:pt x="46" y="309"/>
                    <a:pt x="27" y="263"/>
                    <a:pt x="27" y="213"/>
                  </a:cubicBezTo>
                  <a:cubicBezTo>
                    <a:pt x="27" y="163"/>
                    <a:pt x="46" y="117"/>
                    <a:pt x="81"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noEditPoints="1"/>
            </p:cNvSpPr>
            <p:nvPr/>
          </p:nvSpPr>
          <p:spPr bwMode="auto">
            <a:xfrm>
              <a:off x="11636375" y="5989638"/>
              <a:ext cx="169863" cy="169862"/>
            </a:xfrm>
            <a:custGeom>
              <a:avLst/>
              <a:gdLst>
                <a:gd name="T0" fmla="*/ 203 w 203"/>
                <a:gd name="T1" fmla="*/ 190 h 202"/>
                <a:gd name="T2" fmla="*/ 147 w 203"/>
                <a:gd name="T3" fmla="*/ 55 h 202"/>
                <a:gd name="T4" fmla="*/ 12 w 203"/>
                <a:gd name="T5" fmla="*/ 0 h 202"/>
                <a:gd name="T6" fmla="*/ 0 w 203"/>
                <a:gd name="T7" fmla="*/ 0 h 202"/>
                <a:gd name="T8" fmla="*/ 0 w 203"/>
                <a:gd name="T9" fmla="*/ 202 h 202"/>
                <a:gd name="T10" fmla="*/ 203 w 203"/>
                <a:gd name="T11" fmla="*/ 202 h 202"/>
                <a:gd name="T12" fmla="*/ 203 w 203"/>
                <a:gd name="T13" fmla="*/ 190 h 202"/>
                <a:gd name="T14" fmla="*/ 25 w 203"/>
                <a:gd name="T15" fmla="*/ 178 h 202"/>
                <a:gd name="T16" fmla="*/ 25 w 203"/>
                <a:gd name="T17" fmla="*/ 24 h 202"/>
                <a:gd name="T18" fmla="*/ 130 w 203"/>
                <a:gd name="T19" fmla="*/ 72 h 202"/>
                <a:gd name="T20" fmla="*/ 179 w 203"/>
                <a:gd name="T21" fmla="*/ 178 h 202"/>
                <a:gd name="T22" fmla="*/ 25 w 203"/>
                <a:gd name="T23" fmla="*/ 17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3" h="202">
                  <a:moveTo>
                    <a:pt x="203" y="190"/>
                  </a:moveTo>
                  <a:cubicBezTo>
                    <a:pt x="203" y="139"/>
                    <a:pt x="183" y="91"/>
                    <a:pt x="147" y="55"/>
                  </a:cubicBezTo>
                  <a:cubicBezTo>
                    <a:pt x="111" y="19"/>
                    <a:pt x="63" y="0"/>
                    <a:pt x="12" y="0"/>
                  </a:cubicBezTo>
                  <a:cubicBezTo>
                    <a:pt x="0" y="0"/>
                    <a:pt x="0" y="0"/>
                    <a:pt x="0" y="0"/>
                  </a:cubicBezTo>
                  <a:cubicBezTo>
                    <a:pt x="0" y="202"/>
                    <a:pt x="0" y="202"/>
                    <a:pt x="0" y="202"/>
                  </a:cubicBezTo>
                  <a:cubicBezTo>
                    <a:pt x="203" y="202"/>
                    <a:pt x="203" y="202"/>
                    <a:pt x="203" y="202"/>
                  </a:cubicBezTo>
                  <a:lnTo>
                    <a:pt x="203" y="190"/>
                  </a:lnTo>
                  <a:close/>
                  <a:moveTo>
                    <a:pt x="25" y="178"/>
                  </a:moveTo>
                  <a:cubicBezTo>
                    <a:pt x="25" y="24"/>
                    <a:pt x="25" y="24"/>
                    <a:pt x="25" y="24"/>
                  </a:cubicBezTo>
                  <a:cubicBezTo>
                    <a:pt x="64" y="27"/>
                    <a:pt x="102" y="44"/>
                    <a:pt x="130" y="72"/>
                  </a:cubicBezTo>
                  <a:cubicBezTo>
                    <a:pt x="159" y="101"/>
                    <a:pt x="176" y="138"/>
                    <a:pt x="179" y="178"/>
                  </a:cubicBezTo>
                  <a:lnTo>
                    <a:pt x="25"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 name="TextBox 27"/>
          <p:cNvSpPr txBox="1"/>
          <p:nvPr/>
        </p:nvSpPr>
        <p:spPr>
          <a:xfrm>
            <a:off x="4023554" y="2899752"/>
            <a:ext cx="446771" cy="257369"/>
          </a:xfrm>
          <a:prstGeom prst="rect">
            <a:avLst/>
          </a:prstGeom>
          <a:noFill/>
        </p:spPr>
        <p:txBody>
          <a:bodyPr wrap="none" lIns="72000" tIns="36000" rIns="72000" bIns="36000" rtlCol="0" anchor="t">
            <a:spAutoFit/>
          </a:bodyPr>
          <a:lstStyle/>
          <a:p>
            <a:pPr algn="r"/>
            <a:r>
              <a:rPr lang="en-US" sz="1200" b="1" dirty="0">
                <a:latin typeface="+mj-lt"/>
              </a:rPr>
              <a:t>Idea</a:t>
            </a:r>
            <a:endParaRPr lang="id-ID" sz="1200" b="1" dirty="0">
              <a:latin typeface="+mj-lt"/>
            </a:endParaRPr>
          </a:p>
        </p:txBody>
      </p:sp>
      <p:sp>
        <p:nvSpPr>
          <p:cNvPr id="29" name="Rectangle 28"/>
          <p:cNvSpPr/>
          <p:nvPr/>
        </p:nvSpPr>
        <p:spPr>
          <a:xfrm>
            <a:off x="2457563" y="3091440"/>
            <a:ext cx="2012762" cy="600164"/>
          </a:xfrm>
          <a:prstGeom prst="rect">
            <a:avLst/>
          </a:prstGeom>
        </p:spPr>
        <p:txBody>
          <a:bodyPr wrap="square">
            <a:spAutoFit/>
          </a:bodyPr>
          <a:lstStyle/>
          <a:p>
            <a:pPr algn="r"/>
            <a:r>
              <a:rPr lang="id-ID" sz="1100" dirty="0">
                <a:solidFill>
                  <a:schemeClr val="tx1">
                    <a:lumMod val="50000"/>
                    <a:lumOff val="50000"/>
                  </a:schemeClr>
                </a:solidFill>
              </a:rPr>
              <a:t>Suitable for all categories business and personal presentation</a:t>
            </a:r>
          </a:p>
        </p:txBody>
      </p:sp>
      <p:sp>
        <p:nvSpPr>
          <p:cNvPr id="30" name="TextBox 29"/>
          <p:cNvSpPr txBox="1"/>
          <p:nvPr/>
        </p:nvSpPr>
        <p:spPr>
          <a:xfrm>
            <a:off x="3600648" y="4580400"/>
            <a:ext cx="789813" cy="257369"/>
          </a:xfrm>
          <a:prstGeom prst="rect">
            <a:avLst/>
          </a:prstGeom>
          <a:noFill/>
        </p:spPr>
        <p:txBody>
          <a:bodyPr wrap="none" lIns="72000" tIns="36000" rIns="72000" bIns="36000" rtlCol="0" anchor="t">
            <a:spAutoFit/>
          </a:bodyPr>
          <a:lstStyle/>
          <a:p>
            <a:pPr algn="r"/>
            <a:r>
              <a:rPr lang="en-US" sz="1200" b="1" dirty="0">
                <a:latin typeface="+mj-lt"/>
              </a:rPr>
              <a:t>Research</a:t>
            </a:r>
            <a:endParaRPr lang="id-ID" sz="1200" b="1" dirty="0">
              <a:latin typeface="+mj-lt"/>
            </a:endParaRPr>
          </a:p>
        </p:txBody>
      </p:sp>
      <p:sp>
        <p:nvSpPr>
          <p:cNvPr id="31" name="Rectangle 30"/>
          <p:cNvSpPr/>
          <p:nvPr/>
        </p:nvSpPr>
        <p:spPr>
          <a:xfrm>
            <a:off x="2377699" y="4772088"/>
            <a:ext cx="2012762" cy="600164"/>
          </a:xfrm>
          <a:prstGeom prst="rect">
            <a:avLst/>
          </a:prstGeom>
        </p:spPr>
        <p:txBody>
          <a:bodyPr wrap="square">
            <a:spAutoFit/>
          </a:bodyPr>
          <a:lstStyle/>
          <a:p>
            <a:pPr algn="r"/>
            <a:r>
              <a:rPr lang="id-ID" sz="1100" dirty="0">
                <a:solidFill>
                  <a:schemeClr val="tx1">
                    <a:lumMod val="50000"/>
                    <a:lumOff val="50000"/>
                  </a:schemeClr>
                </a:solidFill>
              </a:rPr>
              <a:t>Suitable for all categories business and personal presentation</a:t>
            </a:r>
          </a:p>
        </p:txBody>
      </p:sp>
      <p:sp>
        <p:nvSpPr>
          <p:cNvPr id="32" name="TextBox 31"/>
          <p:cNvSpPr txBox="1"/>
          <p:nvPr/>
        </p:nvSpPr>
        <p:spPr>
          <a:xfrm>
            <a:off x="5453930" y="1532164"/>
            <a:ext cx="1156902" cy="257369"/>
          </a:xfrm>
          <a:prstGeom prst="rect">
            <a:avLst/>
          </a:prstGeom>
          <a:noFill/>
        </p:spPr>
        <p:txBody>
          <a:bodyPr wrap="none" lIns="72000" tIns="36000" rIns="72000" bIns="36000" rtlCol="0" anchor="t">
            <a:spAutoFit/>
          </a:bodyPr>
          <a:lstStyle/>
          <a:p>
            <a:pPr algn="ctr"/>
            <a:r>
              <a:rPr lang="en-US" sz="1200" b="1" dirty="0" err="1">
                <a:latin typeface="+mj-lt"/>
              </a:rPr>
              <a:t>Brainstroming</a:t>
            </a:r>
            <a:endParaRPr lang="id-ID" sz="1200" b="1" dirty="0">
              <a:latin typeface="+mj-lt"/>
            </a:endParaRPr>
          </a:p>
        </p:txBody>
      </p:sp>
      <p:sp>
        <p:nvSpPr>
          <p:cNvPr id="33" name="Rectangle 32"/>
          <p:cNvSpPr/>
          <p:nvPr/>
        </p:nvSpPr>
        <p:spPr>
          <a:xfrm>
            <a:off x="5025998" y="1723852"/>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
        <p:nvSpPr>
          <p:cNvPr id="34" name="TextBox 33"/>
          <p:cNvSpPr txBox="1"/>
          <p:nvPr/>
        </p:nvSpPr>
        <p:spPr>
          <a:xfrm>
            <a:off x="7740381" y="4547212"/>
            <a:ext cx="623101" cy="257369"/>
          </a:xfrm>
          <a:prstGeom prst="rect">
            <a:avLst/>
          </a:prstGeom>
          <a:noFill/>
        </p:spPr>
        <p:txBody>
          <a:bodyPr wrap="none" lIns="72000" tIns="36000" rIns="72000" bIns="36000" rtlCol="0" anchor="t">
            <a:spAutoFit/>
          </a:bodyPr>
          <a:lstStyle/>
          <a:p>
            <a:r>
              <a:rPr lang="en-US" sz="1200" b="1" dirty="0">
                <a:latin typeface="+mj-lt"/>
              </a:rPr>
              <a:t>Search</a:t>
            </a:r>
            <a:endParaRPr lang="id-ID" sz="1200" b="1" dirty="0">
              <a:latin typeface="+mj-lt"/>
            </a:endParaRPr>
          </a:p>
        </p:txBody>
      </p:sp>
      <p:sp>
        <p:nvSpPr>
          <p:cNvPr id="35" name="Rectangle 34"/>
          <p:cNvSpPr/>
          <p:nvPr/>
        </p:nvSpPr>
        <p:spPr>
          <a:xfrm>
            <a:off x="7740381" y="4738900"/>
            <a:ext cx="2012762" cy="600164"/>
          </a:xfrm>
          <a:prstGeom prst="rect">
            <a:avLst/>
          </a:prstGeom>
        </p:spPr>
        <p:txBody>
          <a:bodyPr wrap="square">
            <a:spAutoFit/>
          </a:bodyPr>
          <a:lstStyle/>
          <a:p>
            <a:r>
              <a:rPr lang="id-ID" sz="1100" dirty="0">
                <a:solidFill>
                  <a:schemeClr val="tx1">
                    <a:lumMod val="50000"/>
                    <a:lumOff val="50000"/>
                  </a:schemeClr>
                </a:solidFill>
              </a:rPr>
              <a:t>Suitable for all categories business and personal presentation</a:t>
            </a:r>
          </a:p>
        </p:txBody>
      </p:sp>
      <p:sp>
        <p:nvSpPr>
          <p:cNvPr id="36" name="TextBox 35"/>
          <p:cNvSpPr txBox="1"/>
          <p:nvPr/>
        </p:nvSpPr>
        <p:spPr>
          <a:xfrm>
            <a:off x="7696392" y="2826693"/>
            <a:ext cx="863553" cy="257369"/>
          </a:xfrm>
          <a:prstGeom prst="rect">
            <a:avLst/>
          </a:prstGeom>
          <a:noFill/>
        </p:spPr>
        <p:txBody>
          <a:bodyPr wrap="none" lIns="72000" tIns="36000" rIns="72000" bIns="36000" rtlCol="0" anchor="t">
            <a:spAutoFit/>
          </a:bodyPr>
          <a:lstStyle/>
          <a:p>
            <a:r>
              <a:rPr lang="en-US" sz="1200" b="1" dirty="0">
                <a:latin typeface="+mj-lt"/>
              </a:rPr>
              <a:t>Marketing</a:t>
            </a:r>
            <a:endParaRPr lang="id-ID" sz="1200" b="1" dirty="0">
              <a:latin typeface="+mj-lt"/>
            </a:endParaRPr>
          </a:p>
        </p:txBody>
      </p:sp>
      <p:sp>
        <p:nvSpPr>
          <p:cNvPr id="37" name="Rectangle 36"/>
          <p:cNvSpPr/>
          <p:nvPr/>
        </p:nvSpPr>
        <p:spPr>
          <a:xfrm>
            <a:off x="7696392" y="3018381"/>
            <a:ext cx="2012762" cy="600164"/>
          </a:xfrm>
          <a:prstGeom prst="rect">
            <a:avLst/>
          </a:prstGeom>
        </p:spPr>
        <p:txBody>
          <a:bodyPr wrap="square">
            <a:spAutoFit/>
          </a:bodyPr>
          <a:lstStyle/>
          <a:p>
            <a:r>
              <a:rPr lang="id-ID" sz="1100" dirty="0">
                <a:solidFill>
                  <a:schemeClr val="tx1">
                    <a:lumMod val="50000"/>
                    <a:lumOff val="50000"/>
                  </a:schemeClr>
                </a:solidFill>
              </a:rPr>
              <a:t>Suitable for all categories business and personal presentation</a:t>
            </a:r>
          </a:p>
        </p:txBody>
      </p:sp>
      <p:sp>
        <p:nvSpPr>
          <p:cNvPr id="38" name="TextBox 37"/>
          <p:cNvSpPr txBox="1"/>
          <p:nvPr/>
        </p:nvSpPr>
        <p:spPr>
          <a:xfrm>
            <a:off x="5748306" y="5777579"/>
            <a:ext cx="748135" cy="257369"/>
          </a:xfrm>
          <a:prstGeom prst="rect">
            <a:avLst/>
          </a:prstGeom>
          <a:noFill/>
        </p:spPr>
        <p:txBody>
          <a:bodyPr wrap="none" lIns="72000" tIns="36000" rIns="72000" bIns="36000" rtlCol="0" anchor="t">
            <a:spAutoFit/>
          </a:bodyPr>
          <a:lstStyle/>
          <a:p>
            <a:pPr algn="ctr"/>
            <a:r>
              <a:rPr lang="en-US" sz="1200" b="1" dirty="0">
                <a:latin typeface="+mj-lt"/>
              </a:rPr>
              <a:t>Strategy</a:t>
            </a:r>
            <a:endParaRPr lang="id-ID" sz="1200" b="1" dirty="0">
              <a:latin typeface="+mj-lt"/>
            </a:endParaRPr>
          </a:p>
        </p:txBody>
      </p:sp>
      <p:sp>
        <p:nvSpPr>
          <p:cNvPr id="39" name="Rectangle 38"/>
          <p:cNvSpPr/>
          <p:nvPr/>
        </p:nvSpPr>
        <p:spPr>
          <a:xfrm>
            <a:off x="5115990" y="5969267"/>
            <a:ext cx="2012762" cy="600164"/>
          </a:xfrm>
          <a:prstGeom prst="rect">
            <a:avLst/>
          </a:prstGeom>
        </p:spPr>
        <p:txBody>
          <a:bodyPr wrap="square">
            <a:spAutoFit/>
          </a:bodyPr>
          <a:lstStyle/>
          <a:p>
            <a:pPr algn="ctr"/>
            <a:r>
              <a:rPr lang="id-ID" sz="1100" dirty="0">
                <a:solidFill>
                  <a:schemeClr val="tx1">
                    <a:lumMod val="50000"/>
                    <a:lumOff val="50000"/>
                  </a:schemeClr>
                </a:solidFill>
              </a:rPr>
              <a:t>Suitable for all categories business and personal presentation</a:t>
            </a:r>
          </a:p>
        </p:txBody>
      </p:sp>
    </p:spTree>
    <p:extLst>
      <p:ext uri="{BB962C8B-B14F-4D97-AF65-F5344CB8AC3E}">
        <p14:creationId xmlns:p14="http://schemas.microsoft.com/office/powerpoint/2010/main" val="27007046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par>
                          <p:cTn id="47" fill="hold">
                            <p:stCondLst>
                              <p:cond delay="3500"/>
                            </p:stCondLst>
                            <p:childTnLst>
                              <p:par>
                                <p:cTn id="48" presetID="53" presetClass="entr" presetSubtype="16"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p:cTn id="60" dur="500" fill="hold"/>
                                        <p:tgtEl>
                                          <p:spTgt spid="16"/>
                                        </p:tgtEl>
                                        <p:attrNameLst>
                                          <p:attrName>ppt_w</p:attrName>
                                        </p:attrNameLst>
                                      </p:cBhvr>
                                      <p:tavLst>
                                        <p:tav tm="0">
                                          <p:val>
                                            <p:fltVal val="0"/>
                                          </p:val>
                                        </p:tav>
                                        <p:tav tm="100000">
                                          <p:val>
                                            <p:strVal val="#ppt_w"/>
                                          </p:val>
                                        </p:tav>
                                      </p:tavLst>
                                    </p:anim>
                                    <p:anim calcmode="lin" valueType="num">
                                      <p:cBhvr>
                                        <p:cTn id="61" dur="500" fill="hold"/>
                                        <p:tgtEl>
                                          <p:spTgt spid="16"/>
                                        </p:tgtEl>
                                        <p:attrNameLst>
                                          <p:attrName>ppt_h</p:attrName>
                                        </p:attrNameLst>
                                      </p:cBhvr>
                                      <p:tavLst>
                                        <p:tav tm="0">
                                          <p:val>
                                            <p:fltVal val="0"/>
                                          </p:val>
                                        </p:tav>
                                        <p:tav tm="100000">
                                          <p:val>
                                            <p:strVal val="#ppt_h"/>
                                          </p:val>
                                        </p:tav>
                                      </p:tavLst>
                                    </p:anim>
                                    <p:animEffect transition="in" filter="fade">
                                      <p:cBhvr>
                                        <p:cTn id="62" dur="500"/>
                                        <p:tgtEl>
                                          <p:spTgt spid="16"/>
                                        </p:tgtEl>
                                      </p:cBhvr>
                                    </p:animEffect>
                                  </p:childTnLst>
                                </p:cTn>
                              </p:par>
                              <p:par>
                                <p:cTn id="63" presetID="53" presetClass="entr" presetSubtype="16"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par>
                                <p:cTn id="68" presetID="53" presetClass="entr" presetSubtype="16" fill="hold"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Effect transition="in" filter="fade">
                                      <p:cBhvr>
                                        <p:cTn id="72" dur="500"/>
                                        <p:tgtEl>
                                          <p:spTgt spid="17"/>
                                        </p:tgtEl>
                                      </p:cBhvr>
                                    </p:animEffect>
                                  </p:childTnLst>
                                </p:cTn>
                              </p:par>
                              <p:par>
                                <p:cTn id="73" presetID="53" presetClass="entr" presetSubtype="16" fill="hold" nodeType="with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p:cTn id="75" dur="500" fill="hold"/>
                                        <p:tgtEl>
                                          <p:spTgt spid="21"/>
                                        </p:tgtEl>
                                        <p:attrNameLst>
                                          <p:attrName>ppt_w</p:attrName>
                                        </p:attrNameLst>
                                      </p:cBhvr>
                                      <p:tavLst>
                                        <p:tav tm="0">
                                          <p:val>
                                            <p:fltVal val="0"/>
                                          </p:val>
                                        </p:tav>
                                        <p:tav tm="100000">
                                          <p:val>
                                            <p:strVal val="#ppt_w"/>
                                          </p:val>
                                        </p:tav>
                                      </p:tavLst>
                                    </p:anim>
                                    <p:anim calcmode="lin" valueType="num">
                                      <p:cBhvr>
                                        <p:cTn id="76" dur="500" fill="hold"/>
                                        <p:tgtEl>
                                          <p:spTgt spid="21"/>
                                        </p:tgtEl>
                                        <p:attrNameLst>
                                          <p:attrName>ppt_h</p:attrName>
                                        </p:attrNameLst>
                                      </p:cBhvr>
                                      <p:tavLst>
                                        <p:tav tm="0">
                                          <p:val>
                                            <p:fltVal val="0"/>
                                          </p:val>
                                        </p:tav>
                                        <p:tav tm="100000">
                                          <p:val>
                                            <p:strVal val="#ppt_h"/>
                                          </p:val>
                                        </p:tav>
                                      </p:tavLst>
                                    </p:anim>
                                    <p:animEffect transition="in" filter="fade">
                                      <p:cBhvr>
                                        <p:cTn id="77" dur="500"/>
                                        <p:tgtEl>
                                          <p:spTgt spid="21"/>
                                        </p:tgtEl>
                                      </p:cBhvr>
                                    </p:animEffect>
                                  </p:childTnLst>
                                </p:cTn>
                              </p:par>
                            </p:childTnLst>
                          </p:cTn>
                        </p:par>
                        <p:par>
                          <p:cTn id="78" fill="hold">
                            <p:stCondLst>
                              <p:cond delay="4000"/>
                            </p:stCondLst>
                            <p:childTnLst>
                              <p:par>
                                <p:cTn id="79" presetID="10" presetClass="entr" presetSubtype="0"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500"/>
                                        <p:tgtEl>
                                          <p:spTgt spid="2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fade">
                                      <p:cBhvr>
                                        <p:cTn id="84" dur="500"/>
                                        <p:tgtEl>
                                          <p:spTgt spid="3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500"/>
                                        <p:tgtEl>
                                          <p:spTgt spid="3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500"/>
                                        <p:tgtEl>
                                          <p:spTgt spid="3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fade">
                                      <p:cBhvr>
                                        <p:cTn id="96" dur="500"/>
                                        <p:tgtEl>
                                          <p:spTgt spid="32"/>
                                        </p:tgtEl>
                                      </p:cBhvr>
                                    </p:animEffect>
                                  </p:childTnLst>
                                </p:cTn>
                              </p:par>
                            </p:childTnLst>
                          </p:cTn>
                        </p:par>
                        <p:par>
                          <p:cTn id="97" fill="hold">
                            <p:stCondLst>
                              <p:cond delay="4500"/>
                            </p:stCondLst>
                            <p:childTnLst>
                              <p:par>
                                <p:cTn id="98" presetID="10" presetClass="entr" presetSubtype="0" fill="hold" grpId="0"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fade">
                                      <p:cBhvr>
                                        <p:cTn id="100" dur="500"/>
                                        <p:tgtEl>
                                          <p:spTgt spid="2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1"/>
                                        </p:tgtEl>
                                        <p:attrNameLst>
                                          <p:attrName>style.visibility</p:attrName>
                                        </p:attrNameLst>
                                      </p:cBhvr>
                                      <p:to>
                                        <p:strVal val="visible"/>
                                      </p:to>
                                    </p:set>
                                    <p:animEffect transition="in" filter="fade">
                                      <p:cBhvr>
                                        <p:cTn id="103" dur="500"/>
                                        <p:tgtEl>
                                          <p:spTgt spid="31"/>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500"/>
                                        <p:tgtEl>
                                          <p:spTgt spid="3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fade">
                                      <p:cBhvr>
                                        <p:cTn id="112" dur="500"/>
                                        <p:tgtEl>
                                          <p:spTgt spid="35"/>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7"/>
                                        </p:tgtEl>
                                        <p:attrNameLst>
                                          <p:attrName>style.visibility</p:attrName>
                                        </p:attrNameLst>
                                      </p:cBhvr>
                                      <p:to>
                                        <p:strVal val="visible"/>
                                      </p:to>
                                    </p:set>
                                    <p:animEffect transition="in" filter="fade">
                                      <p:cBhvr>
                                        <p:cTn id="11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5" grpId="0" animBg="1"/>
      <p:bldP spid="16" grpId="0" animBg="1"/>
      <p:bldP spid="24" grpId="0" animBg="1"/>
      <p:bldP spid="28" grpId="0"/>
      <p:bldP spid="29" grpId="0"/>
      <p:bldP spid="30" grpId="0"/>
      <p:bldP spid="31" grpId="0"/>
      <p:bldP spid="32" grpId="0"/>
      <p:bldP spid="33" grpId="0"/>
      <p:bldP spid="34" grpId="0"/>
      <p:bldP spid="35" grpId="0"/>
      <p:bldP spid="36" grpId="0"/>
      <p:bldP spid="37" grpId="0"/>
      <p:bldP spid="38" grpId="0"/>
      <p:bldP spid="3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Converging</a:t>
            </a:r>
          </a:p>
        </p:txBody>
      </p:sp>
      <p:sp>
        <p:nvSpPr>
          <p:cNvPr id="3" name="Freeform 2"/>
          <p:cNvSpPr>
            <a:spLocks/>
          </p:cNvSpPr>
          <p:nvPr/>
        </p:nvSpPr>
        <p:spPr bwMode="auto">
          <a:xfrm>
            <a:off x="5681423" y="4229016"/>
            <a:ext cx="829152" cy="1597277"/>
          </a:xfrm>
          <a:custGeom>
            <a:avLst/>
            <a:gdLst>
              <a:gd name="T0" fmla="*/ 197 w 394"/>
              <a:gd name="T1" fmla="*/ 0 h 759"/>
              <a:gd name="T2" fmla="*/ 0 w 394"/>
              <a:gd name="T3" fmla="*/ 109 h 759"/>
              <a:gd name="T4" fmla="*/ 83 w 394"/>
              <a:gd name="T5" fmla="*/ 109 h 759"/>
              <a:gd name="T6" fmla="*/ 83 w 394"/>
              <a:gd name="T7" fmla="*/ 759 h 759"/>
              <a:gd name="T8" fmla="*/ 311 w 394"/>
              <a:gd name="T9" fmla="*/ 759 h 759"/>
              <a:gd name="T10" fmla="*/ 311 w 394"/>
              <a:gd name="T11" fmla="*/ 109 h 759"/>
              <a:gd name="T12" fmla="*/ 394 w 394"/>
              <a:gd name="T13" fmla="*/ 109 h 759"/>
              <a:gd name="T14" fmla="*/ 197 w 394"/>
              <a:gd name="T15" fmla="*/ 0 h 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 h="759">
                <a:moveTo>
                  <a:pt x="197" y="0"/>
                </a:moveTo>
                <a:lnTo>
                  <a:pt x="0" y="109"/>
                </a:lnTo>
                <a:lnTo>
                  <a:pt x="83" y="109"/>
                </a:lnTo>
                <a:lnTo>
                  <a:pt x="83" y="759"/>
                </a:lnTo>
                <a:lnTo>
                  <a:pt x="311" y="759"/>
                </a:lnTo>
                <a:lnTo>
                  <a:pt x="311" y="109"/>
                </a:lnTo>
                <a:lnTo>
                  <a:pt x="394" y="109"/>
                </a:lnTo>
                <a:lnTo>
                  <a:pt x="197"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3"/>
          <p:cNvSpPr>
            <a:spLocks/>
          </p:cNvSpPr>
          <p:nvPr/>
        </p:nvSpPr>
        <p:spPr bwMode="auto">
          <a:xfrm>
            <a:off x="6420084" y="3665024"/>
            <a:ext cx="1597277" cy="1048015"/>
          </a:xfrm>
          <a:custGeom>
            <a:avLst/>
            <a:gdLst>
              <a:gd name="T0" fmla="*/ 0 w 759"/>
              <a:gd name="T1" fmla="*/ 154 h 498"/>
              <a:gd name="T2" fmla="*/ 43 w 759"/>
              <a:gd name="T3" fmla="*/ 377 h 498"/>
              <a:gd name="T4" fmla="*/ 69 w 759"/>
              <a:gd name="T5" fmla="*/ 297 h 498"/>
              <a:gd name="T6" fmla="*/ 688 w 759"/>
              <a:gd name="T7" fmla="*/ 498 h 498"/>
              <a:gd name="T8" fmla="*/ 759 w 759"/>
              <a:gd name="T9" fmla="*/ 282 h 498"/>
              <a:gd name="T10" fmla="*/ 140 w 759"/>
              <a:gd name="T11" fmla="*/ 81 h 498"/>
              <a:gd name="T12" fmla="*/ 166 w 759"/>
              <a:gd name="T13" fmla="*/ 0 h 498"/>
              <a:gd name="T14" fmla="*/ 0 w 759"/>
              <a:gd name="T15" fmla="*/ 154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9" h="498">
                <a:moveTo>
                  <a:pt x="0" y="154"/>
                </a:moveTo>
                <a:lnTo>
                  <a:pt x="43" y="377"/>
                </a:lnTo>
                <a:lnTo>
                  <a:pt x="69" y="297"/>
                </a:lnTo>
                <a:lnTo>
                  <a:pt x="688" y="498"/>
                </a:lnTo>
                <a:lnTo>
                  <a:pt x="759" y="282"/>
                </a:lnTo>
                <a:lnTo>
                  <a:pt x="140" y="81"/>
                </a:lnTo>
                <a:lnTo>
                  <a:pt x="166" y="0"/>
                </a:lnTo>
                <a:lnTo>
                  <a:pt x="0" y="15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5" name="Freeform 4"/>
          <p:cNvSpPr>
            <a:spLocks/>
          </p:cNvSpPr>
          <p:nvPr/>
        </p:nvSpPr>
        <p:spPr bwMode="auto">
          <a:xfrm>
            <a:off x="6095999" y="2172970"/>
            <a:ext cx="1332116" cy="1492054"/>
          </a:xfrm>
          <a:custGeom>
            <a:avLst/>
            <a:gdLst>
              <a:gd name="T0" fmla="*/ 95 w 633"/>
              <a:gd name="T1" fmla="*/ 681 h 709"/>
              <a:gd name="T2" fmla="*/ 320 w 633"/>
              <a:gd name="T3" fmla="*/ 709 h 709"/>
              <a:gd name="T4" fmla="*/ 251 w 633"/>
              <a:gd name="T5" fmla="*/ 659 h 709"/>
              <a:gd name="T6" fmla="*/ 633 w 633"/>
              <a:gd name="T7" fmla="*/ 133 h 709"/>
              <a:gd name="T8" fmla="*/ 451 w 633"/>
              <a:gd name="T9" fmla="*/ 0 h 709"/>
              <a:gd name="T10" fmla="*/ 69 w 633"/>
              <a:gd name="T11" fmla="*/ 527 h 709"/>
              <a:gd name="T12" fmla="*/ 0 w 633"/>
              <a:gd name="T13" fmla="*/ 477 h 709"/>
              <a:gd name="T14" fmla="*/ 95 w 633"/>
              <a:gd name="T15" fmla="*/ 681 h 7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3" h="709">
                <a:moveTo>
                  <a:pt x="95" y="681"/>
                </a:moveTo>
                <a:lnTo>
                  <a:pt x="320" y="709"/>
                </a:lnTo>
                <a:lnTo>
                  <a:pt x="251" y="659"/>
                </a:lnTo>
                <a:lnTo>
                  <a:pt x="633" y="133"/>
                </a:lnTo>
                <a:lnTo>
                  <a:pt x="451" y="0"/>
                </a:lnTo>
                <a:lnTo>
                  <a:pt x="69" y="527"/>
                </a:lnTo>
                <a:lnTo>
                  <a:pt x="0" y="477"/>
                </a:lnTo>
                <a:lnTo>
                  <a:pt x="95" y="68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a:off x="4763883" y="2172970"/>
            <a:ext cx="1332116" cy="1492054"/>
          </a:xfrm>
          <a:custGeom>
            <a:avLst/>
            <a:gdLst>
              <a:gd name="T0" fmla="*/ 538 w 633"/>
              <a:gd name="T1" fmla="*/ 681 h 709"/>
              <a:gd name="T2" fmla="*/ 633 w 633"/>
              <a:gd name="T3" fmla="*/ 477 h 709"/>
              <a:gd name="T4" fmla="*/ 564 w 633"/>
              <a:gd name="T5" fmla="*/ 527 h 709"/>
              <a:gd name="T6" fmla="*/ 183 w 633"/>
              <a:gd name="T7" fmla="*/ 0 h 709"/>
              <a:gd name="T8" fmla="*/ 0 w 633"/>
              <a:gd name="T9" fmla="*/ 133 h 709"/>
              <a:gd name="T10" fmla="*/ 382 w 633"/>
              <a:gd name="T11" fmla="*/ 659 h 709"/>
              <a:gd name="T12" fmla="*/ 313 w 633"/>
              <a:gd name="T13" fmla="*/ 709 h 709"/>
              <a:gd name="T14" fmla="*/ 538 w 633"/>
              <a:gd name="T15" fmla="*/ 681 h 7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3" h="709">
                <a:moveTo>
                  <a:pt x="538" y="681"/>
                </a:moveTo>
                <a:lnTo>
                  <a:pt x="633" y="477"/>
                </a:lnTo>
                <a:lnTo>
                  <a:pt x="564" y="527"/>
                </a:lnTo>
                <a:lnTo>
                  <a:pt x="183" y="0"/>
                </a:lnTo>
                <a:lnTo>
                  <a:pt x="0" y="133"/>
                </a:lnTo>
                <a:lnTo>
                  <a:pt x="382" y="659"/>
                </a:lnTo>
                <a:lnTo>
                  <a:pt x="313" y="709"/>
                </a:lnTo>
                <a:lnTo>
                  <a:pt x="538" y="68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6"/>
          <p:cNvSpPr>
            <a:spLocks/>
          </p:cNvSpPr>
          <p:nvPr/>
        </p:nvSpPr>
        <p:spPr bwMode="auto">
          <a:xfrm>
            <a:off x="4174638" y="3665024"/>
            <a:ext cx="1597277" cy="1048015"/>
          </a:xfrm>
          <a:custGeom>
            <a:avLst/>
            <a:gdLst>
              <a:gd name="T0" fmla="*/ 759 w 759"/>
              <a:gd name="T1" fmla="*/ 154 h 498"/>
              <a:gd name="T2" fmla="*/ 593 w 759"/>
              <a:gd name="T3" fmla="*/ 0 h 498"/>
              <a:gd name="T4" fmla="*/ 619 w 759"/>
              <a:gd name="T5" fmla="*/ 81 h 498"/>
              <a:gd name="T6" fmla="*/ 0 w 759"/>
              <a:gd name="T7" fmla="*/ 282 h 498"/>
              <a:gd name="T8" fmla="*/ 71 w 759"/>
              <a:gd name="T9" fmla="*/ 498 h 498"/>
              <a:gd name="T10" fmla="*/ 690 w 759"/>
              <a:gd name="T11" fmla="*/ 297 h 498"/>
              <a:gd name="T12" fmla="*/ 716 w 759"/>
              <a:gd name="T13" fmla="*/ 377 h 498"/>
              <a:gd name="T14" fmla="*/ 759 w 759"/>
              <a:gd name="T15" fmla="*/ 154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9" h="498">
                <a:moveTo>
                  <a:pt x="759" y="154"/>
                </a:moveTo>
                <a:lnTo>
                  <a:pt x="593" y="0"/>
                </a:lnTo>
                <a:lnTo>
                  <a:pt x="619" y="81"/>
                </a:lnTo>
                <a:lnTo>
                  <a:pt x="0" y="282"/>
                </a:lnTo>
                <a:lnTo>
                  <a:pt x="71" y="498"/>
                </a:lnTo>
                <a:lnTo>
                  <a:pt x="690" y="297"/>
                </a:lnTo>
                <a:lnTo>
                  <a:pt x="716" y="377"/>
                </a:lnTo>
                <a:lnTo>
                  <a:pt x="759" y="15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 name="TextBox 7"/>
          <p:cNvSpPr txBox="1"/>
          <p:nvPr/>
        </p:nvSpPr>
        <p:spPr>
          <a:xfrm>
            <a:off x="5750672" y="3610274"/>
            <a:ext cx="662361" cy="523220"/>
          </a:xfrm>
          <a:prstGeom prst="rect">
            <a:avLst/>
          </a:prstGeom>
          <a:noFill/>
        </p:spPr>
        <p:txBody>
          <a:bodyPr wrap="none" rtlCol="0">
            <a:spAutoFit/>
          </a:bodyPr>
          <a:lstStyle/>
          <a:p>
            <a:pPr algn="ctr"/>
            <a:r>
              <a:rPr lang="id-ID" sz="1400" b="1" dirty="0">
                <a:latin typeface="+mj-lt"/>
              </a:rPr>
              <a:t>Our</a:t>
            </a:r>
          </a:p>
          <a:p>
            <a:pPr algn="ctr"/>
            <a:r>
              <a:rPr lang="id-ID" sz="1400" b="1" dirty="0">
                <a:latin typeface="+mj-lt"/>
              </a:rPr>
              <a:t>Goals</a:t>
            </a:r>
          </a:p>
        </p:txBody>
      </p:sp>
      <p:sp>
        <p:nvSpPr>
          <p:cNvPr id="9" name="TextBox 8"/>
          <p:cNvSpPr txBox="1"/>
          <p:nvPr/>
        </p:nvSpPr>
        <p:spPr>
          <a:xfrm>
            <a:off x="7904924" y="1856764"/>
            <a:ext cx="1144865" cy="307777"/>
          </a:xfrm>
          <a:prstGeom prst="rect">
            <a:avLst/>
          </a:prstGeom>
          <a:noFill/>
        </p:spPr>
        <p:txBody>
          <a:bodyPr wrap="none" rtlCol="0">
            <a:spAutoFit/>
          </a:bodyPr>
          <a:lstStyle/>
          <a:p>
            <a:r>
              <a:rPr lang="id-ID" sz="1400" b="1" dirty="0">
                <a:latin typeface="+mj-lt"/>
              </a:rPr>
              <a:t>Description</a:t>
            </a:r>
          </a:p>
        </p:txBody>
      </p:sp>
      <p:sp>
        <p:nvSpPr>
          <p:cNvPr id="10" name="Rectangle 9"/>
          <p:cNvSpPr/>
          <p:nvPr/>
        </p:nvSpPr>
        <p:spPr>
          <a:xfrm>
            <a:off x="7904924" y="2099302"/>
            <a:ext cx="2822458" cy="523220"/>
          </a:xfrm>
          <a:prstGeom prst="rect">
            <a:avLst/>
          </a:prstGeom>
        </p:spPr>
        <p:txBody>
          <a:bodyPr wrap="square">
            <a:spAutoFit/>
          </a:bodyPr>
          <a:lstStyle/>
          <a:p>
            <a:r>
              <a:rPr lang="id-ID" sz="1400" dirty="0">
                <a:solidFill>
                  <a:schemeClr val="tx1">
                    <a:lumMod val="50000"/>
                    <a:lumOff val="50000"/>
                  </a:schemeClr>
                </a:solidFill>
              </a:rPr>
              <a:t>Suitable for all categories business and personal presentation</a:t>
            </a:r>
          </a:p>
        </p:txBody>
      </p:sp>
      <p:sp>
        <p:nvSpPr>
          <p:cNvPr id="11" name="TextBox 10"/>
          <p:cNvSpPr txBox="1"/>
          <p:nvPr/>
        </p:nvSpPr>
        <p:spPr>
          <a:xfrm>
            <a:off x="8702603" y="4101169"/>
            <a:ext cx="1144865" cy="307777"/>
          </a:xfrm>
          <a:prstGeom prst="rect">
            <a:avLst/>
          </a:prstGeom>
          <a:noFill/>
        </p:spPr>
        <p:txBody>
          <a:bodyPr wrap="none" rtlCol="0">
            <a:spAutoFit/>
          </a:bodyPr>
          <a:lstStyle/>
          <a:p>
            <a:r>
              <a:rPr lang="id-ID" sz="1400" b="1" dirty="0">
                <a:latin typeface="+mj-lt"/>
              </a:rPr>
              <a:t>Description</a:t>
            </a:r>
          </a:p>
        </p:txBody>
      </p:sp>
      <p:sp>
        <p:nvSpPr>
          <p:cNvPr id="12" name="Rectangle 11"/>
          <p:cNvSpPr/>
          <p:nvPr/>
        </p:nvSpPr>
        <p:spPr>
          <a:xfrm>
            <a:off x="8702603" y="4343707"/>
            <a:ext cx="2822458" cy="523220"/>
          </a:xfrm>
          <a:prstGeom prst="rect">
            <a:avLst/>
          </a:prstGeom>
        </p:spPr>
        <p:txBody>
          <a:bodyPr wrap="square">
            <a:spAutoFit/>
          </a:bodyPr>
          <a:lstStyle/>
          <a:p>
            <a:r>
              <a:rPr lang="id-ID" sz="1400" dirty="0">
                <a:solidFill>
                  <a:schemeClr val="tx1">
                    <a:lumMod val="50000"/>
                    <a:lumOff val="50000"/>
                  </a:schemeClr>
                </a:solidFill>
              </a:rPr>
              <a:t>Suitable for all categories business and personal presentation</a:t>
            </a:r>
          </a:p>
        </p:txBody>
      </p:sp>
      <p:sp>
        <p:nvSpPr>
          <p:cNvPr id="13" name="TextBox 12"/>
          <p:cNvSpPr txBox="1"/>
          <p:nvPr/>
        </p:nvSpPr>
        <p:spPr>
          <a:xfrm>
            <a:off x="6744234" y="5520363"/>
            <a:ext cx="1144865" cy="307777"/>
          </a:xfrm>
          <a:prstGeom prst="rect">
            <a:avLst/>
          </a:prstGeom>
          <a:noFill/>
        </p:spPr>
        <p:txBody>
          <a:bodyPr wrap="none" rtlCol="0">
            <a:spAutoFit/>
          </a:bodyPr>
          <a:lstStyle/>
          <a:p>
            <a:r>
              <a:rPr lang="id-ID" sz="1400" b="1" dirty="0">
                <a:latin typeface="+mj-lt"/>
              </a:rPr>
              <a:t>Description</a:t>
            </a:r>
          </a:p>
        </p:txBody>
      </p:sp>
      <p:sp>
        <p:nvSpPr>
          <p:cNvPr id="14" name="Rectangle 13"/>
          <p:cNvSpPr/>
          <p:nvPr/>
        </p:nvSpPr>
        <p:spPr>
          <a:xfrm>
            <a:off x="6744234" y="5762901"/>
            <a:ext cx="2822458" cy="523220"/>
          </a:xfrm>
          <a:prstGeom prst="rect">
            <a:avLst/>
          </a:prstGeom>
        </p:spPr>
        <p:txBody>
          <a:bodyPr wrap="square">
            <a:spAutoFit/>
          </a:bodyPr>
          <a:lstStyle/>
          <a:p>
            <a:r>
              <a:rPr lang="id-ID" sz="1400" dirty="0">
                <a:solidFill>
                  <a:schemeClr val="tx1">
                    <a:lumMod val="50000"/>
                    <a:lumOff val="50000"/>
                  </a:schemeClr>
                </a:solidFill>
              </a:rPr>
              <a:t>Suitable for all categories business and personal presentation</a:t>
            </a:r>
          </a:p>
        </p:txBody>
      </p:sp>
      <p:sp>
        <p:nvSpPr>
          <p:cNvPr id="15" name="TextBox 14"/>
          <p:cNvSpPr txBox="1"/>
          <p:nvPr/>
        </p:nvSpPr>
        <p:spPr>
          <a:xfrm>
            <a:off x="2478314" y="4079127"/>
            <a:ext cx="1144865" cy="307777"/>
          </a:xfrm>
          <a:prstGeom prst="rect">
            <a:avLst/>
          </a:prstGeom>
          <a:noFill/>
        </p:spPr>
        <p:txBody>
          <a:bodyPr wrap="none" rtlCol="0">
            <a:spAutoFit/>
          </a:bodyPr>
          <a:lstStyle/>
          <a:p>
            <a:pPr algn="r"/>
            <a:r>
              <a:rPr lang="id-ID" sz="1400" b="1" dirty="0">
                <a:latin typeface="+mj-lt"/>
              </a:rPr>
              <a:t>Description</a:t>
            </a:r>
          </a:p>
        </p:txBody>
      </p:sp>
      <p:sp>
        <p:nvSpPr>
          <p:cNvPr id="16" name="Rectangle 15"/>
          <p:cNvSpPr/>
          <p:nvPr/>
        </p:nvSpPr>
        <p:spPr>
          <a:xfrm>
            <a:off x="724278" y="4321665"/>
            <a:ext cx="2898902" cy="523220"/>
          </a:xfrm>
          <a:prstGeom prst="rect">
            <a:avLst/>
          </a:prstGeom>
        </p:spPr>
        <p:txBody>
          <a:bodyPr wrap="square">
            <a:spAutoFit/>
          </a:bodyPr>
          <a:lstStyle/>
          <a:p>
            <a:pPr algn="r"/>
            <a:r>
              <a:rPr lang="id-ID" sz="1400" dirty="0">
                <a:solidFill>
                  <a:schemeClr val="tx1">
                    <a:lumMod val="50000"/>
                    <a:lumOff val="50000"/>
                  </a:schemeClr>
                </a:solidFill>
              </a:rPr>
              <a:t>Suitable for all categories business and personal presentation</a:t>
            </a:r>
          </a:p>
        </p:txBody>
      </p:sp>
      <p:sp>
        <p:nvSpPr>
          <p:cNvPr id="17" name="TextBox 16"/>
          <p:cNvSpPr txBox="1"/>
          <p:nvPr/>
        </p:nvSpPr>
        <p:spPr>
          <a:xfrm>
            <a:off x="3264444" y="1856764"/>
            <a:ext cx="1144865" cy="307777"/>
          </a:xfrm>
          <a:prstGeom prst="rect">
            <a:avLst/>
          </a:prstGeom>
          <a:noFill/>
        </p:spPr>
        <p:txBody>
          <a:bodyPr wrap="none" rtlCol="0">
            <a:spAutoFit/>
          </a:bodyPr>
          <a:lstStyle/>
          <a:p>
            <a:pPr algn="r"/>
            <a:r>
              <a:rPr lang="id-ID" sz="1400" b="1" dirty="0">
                <a:latin typeface="+mj-lt"/>
              </a:rPr>
              <a:t>Description</a:t>
            </a:r>
          </a:p>
        </p:txBody>
      </p:sp>
      <p:sp>
        <p:nvSpPr>
          <p:cNvPr id="18" name="Rectangle 17"/>
          <p:cNvSpPr/>
          <p:nvPr/>
        </p:nvSpPr>
        <p:spPr>
          <a:xfrm>
            <a:off x="1510408" y="2099302"/>
            <a:ext cx="2898902" cy="523220"/>
          </a:xfrm>
          <a:prstGeom prst="rect">
            <a:avLst/>
          </a:prstGeom>
        </p:spPr>
        <p:txBody>
          <a:bodyPr wrap="square">
            <a:spAutoFit/>
          </a:bodyPr>
          <a:lstStyle/>
          <a:p>
            <a:pPr algn="r"/>
            <a:r>
              <a:rPr lang="id-ID" sz="1400" dirty="0">
                <a:solidFill>
                  <a:schemeClr val="tx1">
                    <a:lumMod val="50000"/>
                    <a:lumOff val="50000"/>
                  </a:schemeClr>
                </a:solidFill>
              </a:rPr>
              <a:t>Suitable for all categories business and personal presentation</a:t>
            </a:r>
          </a:p>
        </p:txBody>
      </p:sp>
      <p:sp>
        <p:nvSpPr>
          <p:cNvPr id="19" name="Oval 18"/>
          <p:cNvSpPr/>
          <p:nvPr/>
        </p:nvSpPr>
        <p:spPr>
          <a:xfrm>
            <a:off x="4537892" y="1856764"/>
            <a:ext cx="968861" cy="968861"/>
          </a:xfrm>
          <a:prstGeom prst="ellipse">
            <a:avLst/>
          </a:prstGeom>
          <a:solidFill>
            <a:schemeClr val="accent1">
              <a:lumMod val="60000"/>
              <a:lumOff val="40000"/>
            </a:schemeClr>
          </a:solid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p:cNvSpPr/>
          <p:nvPr/>
        </p:nvSpPr>
        <p:spPr>
          <a:xfrm>
            <a:off x="6744234" y="1856764"/>
            <a:ext cx="968861" cy="968861"/>
          </a:xfrm>
          <a:prstGeom prst="ellipse">
            <a:avLst/>
          </a:prstGeom>
          <a:solidFill>
            <a:schemeClr val="accent2">
              <a:lumMod val="60000"/>
              <a:lumOff val="40000"/>
            </a:schemeClr>
          </a:solidFill>
          <a:ln w="889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7592653" y="4091468"/>
            <a:ext cx="968861" cy="968861"/>
          </a:xfrm>
          <a:prstGeom prst="ellipse">
            <a:avLst/>
          </a:prstGeom>
          <a:solidFill>
            <a:schemeClr val="accent3">
              <a:lumMod val="60000"/>
              <a:lumOff val="40000"/>
            </a:schemeClr>
          </a:solidFill>
          <a:ln w="889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5597421" y="5437384"/>
            <a:ext cx="968861" cy="968861"/>
          </a:xfrm>
          <a:prstGeom prst="ellipse">
            <a:avLst/>
          </a:prstGeom>
          <a:solidFill>
            <a:schemeClr val="accent4">
              <a:lumMod val="60000"/>
              <a:lumOff val="40000"/>
            </a:schemeClr>
          </a:solidFill>
          <a:ln w="889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3723646" y="4091468"/>
            <a:ext cx="968861" cy="968861"/>
          </a:xfrm>
          <a:prstGeom prst="ellipse">
            <a:avLst/>
          </a:prstGeom>
          <a:solidFill>
            <a:schemeClr val="accent5">
              <a:lumMod val="60000"/>
              <a:lumOff val="40000"/>
            </a:schemeClr>
          </a:solidFill>
          <a:ln w="889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Freeform 66"/>
          <p:cNvSpPr>
            <a:spLocks noEditPoints="1"/>
          </p:cNvSpPr>
          <p:nvPr/>
        </p:nvSpPr>
        <p:spPr bwMode="auto">
          <a:xfrm>
            <a:off x="4766705" y="2095249"/>
            <a:ext cx="520112" cy="52011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70"/>
          <p:cNvSpPr>
            <a:spLocks noEditPoints="1"/>
          </p:cNvSpPr>
          <p:nvPr/>
        </p:nvSpPr>
        <p:spPr bwMode="auto">
          <a:xfrm>
            <a:off x="6977775" y="2085089"/>
            <a:ext cx="520112" cy="520112"/>
          </a:xfrm>
          <a:custGeom>
            <a:avLst/>
            <a:gdLst>
              <a:gd name="T0" fmla="*/ 162 w 176"/>
              <a:gd name="T1" fmla="*/ 68 h 176"/>
              <a:gd name="T2" fmla="*/ 159 w 176"/>
              <a:gd name="T3" fmla="*/ 42 h 176"/>
              <a:gd name="T4" fmla="*/ 142 w 176"/>
              <a:gd name="T5" fmla="*/ 17 h 176"/>
              <a:gd name="T6" fmla="*/ 134 w 176"/>
              <a:gd name="T7" fmla="*/ 17 h 176"/>
              <a:gd name="T8" fmla="*/ 108 w 176"/>
              <a:gd name="T9" fmla="*/ 14 h 176"/>
              <a:gd name="T10" fmla="*/ 100 w 176"/>
              <a:gd name="T11" fmla="*/ 0 h 176"/>
              <a:gd name="T12" fmla="*/ 70 w 176"/>
              <a:gd name="T13" fmla="*/ 6 h 176"/>
              <a:gd name="T14" fmla="*/ 50 w 176"/>
              <a:gd name="T15" fmla="*/ 22 h 176"/>
              <a:gd name="T16" fmla="*/ 38 w 176"/>
              <a:gd name="T17" fmla="*/ 16 h 176"/>
              <a:gd name="T18" fmla="*/ 17 w 176"/>
              <a:gd name="T19" fmla="*/ 34 h 176"/>
              <a:gd name="T20" fmla="*/ 22 w 176"/>
              <a:gd name="T21" fmla="*/ 50 h 176"/>
              <a:gd name="T22" fmla="*/ 6 w 176"/>
              <a:gd name="T23" fmla="*/ 70 h 176"/>
              <a:gd name="T24" fmla="*/ 0 w 176"/>
              <a:gd name="T25" fmla="*/ 100 h 176"/>
              <a:gd name="T26" fmla="*/ 14 w 176"/>
              <a:gd name="T27" fmla="*/ 108 h 176"/>
              <a:gd name="T28" fmla="*/ 17 w 176"/>
              <a:gd name="T29" fmla="*/ 134 h 176"/>
              <a:gd name="T30" fmla="*/ 34 w 176"/>
              <a:gd name="T31" fmla="*/ 159 h 176"/>
              <a:gd name="T32" fmla="*/ 42 w 176"/>
              <a:gd name="T33" fmla="*/ 159 h 176"/>
              <a:gd name="T34" fmla="*/ 68 w 176"/>
              <a:gd name="T35" fmla="*/ 162 h 176"/>
              <a:gd name="T36" fmla="*/ 76 w 176"/>
              <a:gd name="T37" fmla="*/ 176 h 176"/>
              <a:gd name="T38" fmla="*/ 106 w 176"/>
              <a:gd name="T39" fmla="*/ 170 h 176"/>
              <a:gd name="T40" fmla="*/ 126 w 176"/>
              <a:gd name="T41" fmla="*/ 154 h 176"/>
              <a:gd name="T42" fmla="*/ 138 w 176"/>
              <a:gd name="T43" fmla="*/ 160 h 176"/>
              <a:gd name="T44" fmla="*/ 159 w 176"/>
              <a:gd name="T45" fmla="*/ 142 h 176"/>
              <a:gd name="T46" fmla="*/ 154 w 176"/>
              <a:gd name="T47" fmla="*/ 126 h 176"/>
              <a:gd name="T48" fmla="*/ 170 w 176"/>
              <a:gd name="T49" fmla="*/ 106 h 176"/>
              <a:gd name="T50" fmla="*/ 176 w 176"/>
              <a:gd name="T51" fmla="*/ 76 h 176"/>
              <a:gd name="T52" fmla="*/ 168 w 176"/>
              <a:gd name="T53" fmla="*/ 98 h 176"/>
              <a:gd name="T54" fmla="*/ 160 w 176"/>
              <a:gd name="T55" fmla="*/ 100 h 176"/>
              <a:gd name="T56" fmla="*/ 147 w 176"/>
              <a:gd name="T57" fmla="*/ 122 h 176"/>
              <a:gd name="T58" fmla="*/ 152 w 176"/>
              <a:gd name="T59" fmla="*/ 138 h 176"/>
              <a:gd name="T60" fmla="*/ 138 w 176"/>
              <a:gd name="T61" fmla="*/ 152 h 176"/>
              <a:gd name="T62" fmla="*/ 126 w 176"/>
              <a:gd name="T63" fmla="*/ 146 h 176"/>
              <a:gd name="T64" fmla="*/ 106 w 176"/>
              <a:gd name="T65" fmla="*/ 154 h 176"/>
              <a:gd name="T66" fmla="*/ 98 w 176"/>
              <a:gd name="T67" fmla="*/ 168 h 176"/>
              <a:gd name="T68" fmla="*/ 78 w 176"/>
              <a:gd name="T69" fmla="*/ 168 h 176"/>
              <a:gd name="T70" fmla="*/ 70 w 176"/>
              <a:gd name="T71" fmla="*/ 154 h 176"/>
              <a:gd name="T72" fmla="*/ 50 w 176"/>
              <a:gd name="T73" fmla="*/ 146 h 176"/>
              <a:gd name="T74" fmla="*/ 39 w 176"/>
              <a:gd name="T75" fmla="*/ 152 h 176"/>
              <a:gd name="T76" fmla="*/ 24 w 176"/>
              <a:gd name="T77" fmla="*/ 138 h 176"/>
              <a:gd name="T78" fmla="*/ 29 w 176"/>
              <a:gd name="T79" fmla="*/ 122 h 176"/>
              <a:gd name="T80" fmla="*/ 16 w 176"/>
              <a:gd name="T81" fmla="*/ 100 h 176"/>
              <a:gd name="T82" fmla="*/ 8 w 176"/>
              <a:gd name="T83" fmla="*/ 98 h 176"/>
              <a:gd name="T84" fmla="*/ 16 w 176"/>
              <a:gd name="T85" fmla="*/ 76 h 176"/>
              <a:gd name="T86" fmla="*/ 29 w 176"/>
              <a:gd name="T87" fmla="*/ 54 h 176"/>
              <a:gd name="T88" fmla="*/ 24 w 176"/>
              <a:gd name="T89" fmla="*/ 38 h 176"/>
              <a:gd name="T90" fmla="*/ 38 w 176"/>
              <a:gd name="T91" fmla="*/ 24 h 176"/>
              <a:gd name="T92" fmla="*/ 50 w 176"/>
              <a:gd name="T93" fmla="*/ 30 h 176"/>
              <a:gd name="T94" fmla="*/ 70 w 176"/>
              <a:gd name="T95" fmla="*/ 22 h 176"/>
              <a:gd name="T96" fmla="*/ 78 w 176"/>
              <a:gd name="T97" fmla="*/ 8 h 176"/>
              <a:gd name="T98" fmla="*/ 98 w 176"/>
              <a:gd name="T99" fmla="*/ 8 h 176"/>
              <a:gd name="T100" fmla="*/ 106 w 176"/>
              <a:gd name="T101" fmla="*/ 22 h 176"/>
              <a:gd name="T102" fmla="*/ 126 w 176"/>
              <a:gd name="T103" fmla="*/ 30 h 176"/>
              <a:gd name="T104" fmla="*/ 138 w 176"/>
              <a:gd name="T105" fmla="*/ 24 h 176"/>
              <a:gd name="T106" fmla="*/ 152 w 176"/>
              <a:gd name="T107" fmla="*/ 39 h 176"/>
              <a:gd name="T108" fmla="*/ 147 w 176"/>
              <a:gd name="T109" fmla="*/ 54 h 176"/>
              <a:gd name="T110" fmla="*/ 160 w 176"/>
              <a:gd name="T111" fmla="*/ 76 h 176"/>
              <a:gd name="T112" fmla="*/ 168 w 176"/>
              <a:gd name="T113" fmla="*/ 98 h 176"/>
              <a:gd name="T114" fmla="*/ 48 w 176"/>
              <a:gd name="T115" fmla="*/ 88 h 176"/>
              <a:gd name="T116" fmla="*/ 128 w 176"/>
              <a:gd name="T117" fmla="*/ 88 h 176"/>
              <a:gd name="T118" fmla="*/ 88 w 176"/>
              <a:gd name="T119" fmla="*/ 120 h 176"/>
              <a:gd name="T120" fmla="*/ 88 w 176"/>
              <a:gd name="T121" fmla="*/ 56 h 176"/>
              <a:gd name="T122" fmla="*/ 88 w 176"/>
              <a:gd name="T123" fmla="*/ 1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 h="176">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moveTo>
                  <a:pt x="88" y="48"/>
                </a:moveTo>
                <a:cubicBezTo>
                  <a:pt x="66" y="48"/>
                  <a:pt x="48" y="66"/>
                  <a:pt x="48" y="88"/>
                </a:cubicBezTo>
                <a:cubicBezTo>
                  <a:pt x="48" y="110"/>
                  <a:pt x="66" y="128"/>
                  <a:pt x="88" y="128"/>
                </a:cubicBezTo>
                <a:cubicBezTo>
                  <a:pt x="110" y="128"/>
                  <a:pt x="128" y="110"/>
                  <a:pt x="128" y="88"/>
                </a:cubicBezTo>
                <a:cubicBezTo>
                  <a:pt x="128" y="66"/>
                  <a:pt x="110" y="48"/>
                  <a:pt x="88" y="48"/>
                </a:cubicBezTo>
                <a:moveTo>
                  <a:pt x="88" y="120"/>
                </a:moveTo>
                <a:cubicBezTo>
                  <a:pt x="70" y="120"/>
                  <a:pt x="56" y="106"/>
                  <a:pt x="56" y="88"/>
                </a:cubicBezTo>
                <a:cubicBezTo>
                  <a:pt x="56" y="70"/>
                  <a:pt x="70" y="56"/>
                  <a:pt x="88" y="56"/>
                </a:cubicBezTo>
                <a:cubicBezTo>
                  <a:pt x="106" y="56"/>
                  <a:pt x="120" y="70"/>
                  <a:pt x="120" y="88"/>
                </a:cubicBezTo>
                <a:cubicBezTo>
                  <a:pt x="120" y="106"/>
                  <a:pt x="106" y="120"/>
                  <a:pt x="88" y="12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83"/>
          <p:cNvSpPr>
            <a:spLocks noEditPoints="1"/>
          </p:cNvSpPr>
          <p:nvPr/>
        </p:nvSpPr>
        <p:spPr bwMode="auto">
          <a:xfrm>
            <a:off x="3957694" y="4373563"/>
            <a:ext cx="520112" cy="424845"/>
          </a:xfrm>
          <a:custGeom>
            <a:avLst/>
            <a:gdLst>
              <a:gd name="T0" fmla="*/ 120 w 176"/>
              <a:gd name="T1" fmla="*/ 16 h 144"/>
              <a:gd name="T2" fmla="*/ 72 w 176"/>
              <a:gd name="T3" fmla="*/ 0 h 144"/>
              <a:gd name="T4" fmla="*/ 8 w 176"/>
              <a:gd name="T5" fmla="*/ 16 h 144"/>
              <a:gd name="T6" fmla="*/ 0 w 176"/>
              <a:gd name="T7" fmla="*/ 64 h 144"/>
              <a:gd name="T8" fmla="*/ 8 w 176"/>
              <a:gd name="T9" fmla="*/ 136 h 144"/>
              <a:gd name="T10" fmla="*/ 160 w 176"/>
              <a:gd name="T11" fmla="*/ 144 h 144"/>
              <a:gd name="T12" fmla="*/ 168 w 176"/>
              <a:gd name="T13" fmla="*/ 72 h 144"/>
              <a:gd name="T14" fmla="*/ 176 w 176"/>
              <a:gd name="T15" fmla="*/ 24 h 144"/>
              <a:gd name="T16" fmla="*/ 72 w 176"/>
              <a:gd name="T17" fmla="*/ 8 h 144"/>
              <a:gd name="T18" fmla="*/ 112 w 176"/>
              <a:gd name="T19" fmla="*/ 16 h 144"/>
              <a:gd name="T20" fmla="*/ 72 w 176"/>
              <a:gd name="T21" fmla="*/ 8 h 144"/>
              <a:gd name="T22" fmla="*/ 16 w 176"/>
              <a:gd name="T23" fmla="*/ 136 h 144"/>
              <a:gd name="T24" fmla="*/ 32 w 176"/>
              <a:gd name="T25" fmla="*/ 72 h 144"/>
              <a:gd name="T26" fmla="*/ 40 w 176"/>
              <a:gd name="T27" fmla="*/ 88 h 144"/>
              <a:gd name="T28" fmla="*/ 64 w 176"/>
              <a:gd name="T29" fmla="*/ 80 h 144"/>
              <a:gd name="T30" fmla="*/ 112 w 176"/>
              <a:gd name="T31" fmla="*/ 72 h 144"/>
              <a:gd name="T32" fmla="*/ 120 w 176"/>
              <a:gd name="T33" fmla="*/ 88 h 144"/>
              <a:gd name="T34" fmla="*/ 144 w 176"/>
              <a:gd name="T35" fmla="*/ 80 h 144"/>
              <a:gd name="T36" fmla="*/ 160 w 176"/>
              <a:gd name="T37" fmla="*/ 72 h 144"/>
              <a:gd name="T38" fmla="*/ 40 w 176"/>
              <a:gd name="T39" fmla="*/ 56 h 144"/>
              <a:gd name="T40" fmla="*/ 56 w 176"/>
              <a:gd name="T41" fmla="*/ 80 h 144"/>
              <a:gd name="T42" fmla="*/ 40 w 176"/>
              <a:gd name="T43" fmla="*/ 56 h 144"/>
              <a:gd name="T44" fmla="*/ 136 w 176"/>
              <a:gd name="T45" fmla="*/ 56 h 144"/>
              <a:gd name="T46" fmla="*/ 120 w 176"/>
              <a:gd name="T47" fmla="*/ 80 h 144"/>
              <a:gd name="T48" fmla="*/ 168 w 176"/>
              <a:gd name="T49" fmla="*/ 64 h 144"/>
              <a:gd name="T50" fmla="*/ 144 w 176"/>
              <a:gd name="T51" fmla="*/ 56 h 144"/>
              <a:gd name="T52" fmla="*/ 120 w 176"/>
              <a:gd name="T53" fmla="*/ 48 h 144"/>
              <a:gd name="T54" fmla="*/ 112 w 176"/>
              <a:gd name="T55" fmla="*/ 64 h 144"/>
              <a:gd name="T56" fmla="*/ 64 w 176"/>
              <a:gd name="T57" fmla="*/ 56 h 144"/>
              <a:gd name="T58" fmla="*/ 40 w 176"/>
              <a:gd name="T59" fmla="*/ 48 h 144"/>
              <a:gd name="T60" fmla="*/ 32 w 176"/>
              <a:gd name="T61" fmla="*/ 64 h 144"/>
              <a:gd name="T62" fmla="*/ 8 w 176"/>
              <a:gd name="T63" fmla="*/ 24 h 144"/>
              <a:gd name="T64" fmla="*/ 168 w 176"/>
              <a:gd name="T65" fmla="*/ 6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44">
                <a:moveTo>
                  <a:pt x="168" y="16"/>
                </a:moveTo>
                <a:cubicBezTo>
                  <a:pt x="120" y="16"/>
                  <a:pt x="120" y="16"/>
                  <a:pt x="120" y="16"/>
                </a:cubicBezTo>
                <a:cubicBezTo>
                  <a:pt x="120" y="7"/>
                  <a:pt x="113" y="0"/>
                  <a:pt x="104" y="0"/>
                </a:cubicBezTo>
                <a:cubicBezTo>
                  <a:pt x="72" y="0"/>
                  <a:pt x="72" y="0"/>
                  <a:pt x="72" y="0"/>
                </a:cubicBezTo>
                <a:cubicBezTo>
                  <a:pt x="63" y="0"/>
                  <a:pt x="56" y="7"/>
                  <a:pt x="56" y="16"/>
                </a:cubicBezTo>
                <a:cubicBezTo>
                  <a:pt x="8" y="16"/>
                  <a:pt x="8" y="16"/>
                  <a:pt x="8" y="16"/>
                </a:cubicBezTo>
                <a:cubicBezTo>
                  <a:pt x="4" y="16"/>
                  <a:pt x="0" y="20"/>
                  <a:pt x="0" y="24"/>
                </a:cubicBezTo>
                <a:cubicBezTo>
                  <a:pt x="0" y="64"/>
                  <a:pt x="0" y="64"/>
                  <a:pt x="0" y="64"/>
                </a:cubicBezTo>
                <a:cubicBezTo>
                  <a:pt x="0" y="68"/>
                  <a:pt x="4" y="72"/>
                  <a:pt x="8" y="72"/>
                </a:cubicBezTo>
                <a:cubicBezTo>
                  <a:pt x="8" y="136"/>
                  <a:pt x="8" y="136"/>
                  <a:pt x="8" y="136"/>
                </a:cubicBezTo>
                <a:cubicBezTo>
                  <a:pt x="8" y="140"/>
                  <a:pt x="12" y="144"/>
                  <a:pt x="16" y="144"/>
                </a:cubicBezTo>
                <a:cubicBezTo>
                  <a:pt x="160" y="144"/>
                  <a:pt x="160" y="144"/>
                  <a:pt x="160" y="144"/>
                </a:cubicBezTo>
                <a:cubicBezTo>
                  <a:pt x="164" y="144"/>
                  <a:pt x="168" y="140"/>
                  <a:pt x="168" y="136"/>
                </a:cubicBezTo>
                <a:cubicBezTo>
                  <a:pt x="168" y="72"/>
                  <a:pt x="168" y="72"/>
                  <a:pt x="168" y="72"/>
                </a:cubicBezTo>
                <a:cubicBezTo>
                  <a:pt x="172" y="72"/>
                  <a:pt x="176" y="68"/>
                  <a:pt x="176" y="64"/>
                </a:cubicBezTo>
                <a:cubicBezTo>
                  <a:pt x="176" y="24"/>
                  <a:pt x="176" y="24"/>
                  <a:pt x="176" y="24"/>
                </a:cubicBezTo>
                <a:cubicBezTo>
                  <a:pt x="176" y="20"/>
                  <a:pt x="172" y="16"/>
                  <a:pt x="168" y="16"/>
                </a:cubicBezTo>
                <a:moveTo>
                  <a:pt x="72" y="8"/>
                </a:moveTo>
                <a:cubicBezTo>
                  <a:pt x="104" y="8"/>
                  <a:pt x="104" y="8"/>
                  <a:pt x="104" y="8"/>
                </a:cubicBezTo>
                <a:cubicBezTo>
                  <a:pt x="108" y="8"/>
                  <a:pt x="112" y="12"/>
                  <a:pt x="112" y="16"/>
                </a:cubicBezTo>
                <a:cubicBezTo>
                  <a:pt x="64" y="16"/>
                  <a:pt x="64" y="16"/>
                  <a:pt x="64" y="16"/>
                </a:cubicBezTo>
                <a:cubicBezTo>
                  <a:pt x="64" y="12"/>
                  <a:pt x="68" y="8"/>
                  <a:pt x="72" y="8"/>
                </a:cubicBezTo>
                <a:moveTo>
                  <a:pt x="160" y="136"/>
                </a:moveTo>
                <a:cubicBezTo>
                  <a:pt x="16" y="136"/>
                  <a:pt x="16" y="136"/>
                  <a:pt x="16" y="136"/>
                </a:cubicBezTo>
                <a:cubicBezTo>
                  <a:pt x="16" y="72"/>
                  <a:pt x="16" y="72"/>
                  <a:pt x="16" y="72"/>
                </a:cubicBezTo>
                <a:cubicBezTo>
                  <a:pt x="32" y="72"/>
                  <a:pt x="32" y="72"/>
                  <a:pt x="32" y="72"/>
                </a:cubicBezTo>
                <a:cubicBezTo>
                  <a:pt x="32" y="80"/>
                  <a:pt x="32" y="80"/>
                  <a:pt x="32" y="80"/>
                </a:cubicBezTo>
                <a:cubicBezTo>
                  <a:pt x="32" y="84"/>
                  <a:pt x="36" y="88"/>
                  <a:pt x="40" y="88"/>
                </a:cubicBezTo>
                <a:cubicBezTo>
                  <a:pt x="56" y="88"/>
                  <a:pt x="56" y="88"/>
                  <a:pt x="56" y="88"/>
                </a:cubicBezTo>
                <a:cubicBezTo>
                  <a:pt x="60" y="88"/>
                  <a:pt x="64" y="84"/>
                  <a:pt x="64" y="80"/>
                </a:cubicBezTo>
                <a:cubicBezTo>
                  <a:pt x="64" y="72"/>
                  <a:pt x="64" y="72"/>
                  <a:pt x="64" y="72"/>
                </a:cubicBezTo>
                <a:cubicBezTo>
                  <a:pt x="112" y="72"/>
                  <a:pt x="112" y="72"/>
                  <a:pt x="112" y="72"/>
                </a:cubicBezTo>
                <a:cubicBezTo>
                  <a:pt x="112" y="80"/>
                  <a:pt x="112" y="80"/>
                  <a:pt x="112" y="80"/>
                </a:cubicBezTo>
                <a:cubicBezTo>
                  <a:pt x="112" y="84"/>
                  <a:pt x="116" y="88"/>
                  <a:pt x="120" y="88"/>
                </a:cubicBezTo>
                <a:cubicBezTo>
                  <a:pt x="136" y="88"/>
                  <a:pt x="136" y="88"/>
                  <a:pt x="136" y="88"/>
                </a:cubicBezTo>
                <a:cubicBezTo>
                  <a:pt x="140" y="88"/>
                  <a:pt x="144" y="84"/>
                  <a:pt x="144" y="80"/>
                </a:cubicBezTo>
                <a:cubicBezTo>
                  <a:pt x="144" y="72"/>
                  <a:pt x="144" y="72"/>
                  <a:pt x="144" y="72"/>
                </a:cubicBezTo>
                <a:cubicBezTo>
                  <a:pt x="160" y="72"/>
                  <a:pt x="160" y="72"/>
                  <a:pt x="160" y="72"/>
                </a:cubicBezTo>
                <a:lnTo>
                  <a:pt x="160" y="136"/>
                </a:lnTo>
                <a:close/>
                <a:moveTo>
                  <a:pt x="40" y="56"/>
                </a:moveTo>
                <a:cubicBezTo>
                  <a:pt x="56" y="56"/>
                  <a:pt x="56" y="56"/>
                  <a:pt x="56" y="56"/>
                </a:cubicBezTo>
                <a:cubicBezTo>
                  <a:pt x="56" y="80"/>
                  <a:pt x="56" y="80"/>
                  <a:pt x="56" y="80"/>
                </a:cubicBezTo>
                <a:cubicBezTo>
                  <a:pt x="40" y="80"/>
                  <a:pt x="40" y="80"/>
                  <a:pt x="40" y="80"/>
                </a:cubicBezTo>
                <a:lnTo>
                  <a:pt x="40" y="56"/>
                </a:lnTo>
                <a:close/>
                <a:moveTo>
                  <a:pt x="120" y="56"/>
                </a:moveTo>
                <a:cubicBezTo>
                  <a:pt x="136" y="56"/>
                  <a:pt x="136" y="56"/>
                  <a:pt x="136" y="56"/>
                </a:cubicBezTo>
                <a:cubicBezTo>
                  <a:pt x="136" y="80"/>
                  <a:pt x="136" y="80"/>
                  <a:pt x="136" y="80"/>
                </a:cubicBezTo>
                <a:cubicBezTo>
                  <a:pt x="120" y="80"/>
                  <a:pt x="120" y="80"/>
                  <a:pt x="120" y="80"/>
                </a:cubicBezTo>
                <a:lnTo>
                  <a:pt x="120" y="56"/>
                </a:lnTo>
                <a:close/>
                <a:moveTo>
                  <a:pt x="168" y="64"/>
                </a:moveTo>
                <a:cubicBezTo>
                  <a:pt x="144" y="64"/>
                  <a:pt x="144" y="64"/>
                  <a:pt x="144" y="64"/>
                </a:cubicBezTo>
                <a:cubicBezTo>
                  <a:pt x="144" y="56"/>
                  <a:pt x="144" y="56"/>
                  <a:pt x="144" y="56"/>
                </a:cubicBezTo>
                <a:cubicBezTo>
                  <a:pt x="144" y="52"/>
                  <a:pt x="140" y="48"/>
                  <a:pt x="136" y="48"/>
                </a:cubicBezTo>
                <a:cubicBezTo>
                  <a:pt x="120" y="48"/>
                  <a:pt x="120" y="48"/>
                  <a:pt x="120" y="48"/>
                </a:cubicBezTo>
                <a:cubicBezTo>
                  <a:pt x="116" y="48"/>
                  <a:pt x="112" y="52"/>
                  <a:pt x="112" y="56"/>
                </a:cubicBezTo>
                <a:cubicBezTo>
                  <a:pt x="112" y="64"/>
                  <a:pt x="112" y="64"/>
                  <a:pt x="112" y="64"/>
                </a:cubicBezTo>
                <a:cubicBezTo>
                  <a:pt x="64" y="64"/>
                  <a:pt x="64" y="64"/>
                  <a:pt x="64" y="64"/>
                </a:cubicBezTo>
                <a:cubicBezTo>
                  <a:pt x="64" y="56"/>
                  <a:pt x="64" y="56"/>
                  <a:pt x="64" y="56"/>
                </a:cubicBezTo>
                <a:cubicBezTo>
                  <a:pt x="64" y="52"/>
                  <a:pt x="60" y="48"/>
                  <a:pt x="56" y="48"/>
                </a:cubicBezTo>
                <a:cubicBezTo>
                  <a:pt x="40" y="48"/>
                  <a:pt x="40" y="48"/>
                  <a:pt x="40" y="48"/>
                </a:cubicBezTo>
                <a:cubicBezTo>
                  <a:pt x="36" y="48"/>
                  <a:pt x="32" y="52"/>
                  <a:pt x="32" y="56"/>
                </a:cubicBezTo>
                <a:cubicBezTo>
                  <a:pt x="32" y="64"/>
                  <a:pt x="32" y="64"/>
                  <a:pt x="32" y="64"/>
                </a:cubicBezTo>
                <a:cubicBezTo>
                  <a:pt x="8" y="64"/>
                  <a:pt x="8" y="64"/>
                  <a:pt x="8" y="64"/>
                </a:cubicBezTo>
                <a:cubicBezTo>
                  <a:pt x="8" y="24"/>
                  <a:pt x="8" y="24"/>
                  <a:pt x="8" y="24"/>
                </a:cubicBezTo>
                <a:cubicBezTo>
                  <a:pt x="168" y="24"/>
                  <a:pt x="168" y="24"/>
                  <a:pt x="168" y="24"/>
                </a:cubicBezTo>
                <a:lnTo>
                  <a:pt x="168" y="6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85"/>
          <p:cNvSpPr>
            <a:spLocks noEditPoints="1"/>
          </p:cNvSpPr>
          <p:nvPr/>
        </p:nvSpPr>
        <p:spPr bwMode="auto">
          <a:xfrm>
            <a:off x="7830075" y="4323119"/>
            <a:ext cx="520112" cy="520112"/>
          </a:xfrm>
          <a:custGeom>
            <a:avLst/>
            <a:gdLst>
              <a:gd name="T0" fmla="*/ 132 w 176"/>
              <a:gd name="T1" fmla="*/ 102 h 176"/>
              <a:gd name="T2" fmla="*/ 104 w 176"/>
              <a:gd name="T3" fmla="*/ 52 h 176"/>
              <a:gd name="T4" fmla="*/ 52 w 176"/>
              <a:gd name="T5" fmla="*/ 0 h 176"/>
              <a:gd name="T6" fmla="*/ 52 w 176"/>
              <a:gd name="T7" fmla="*/ 104 h 176"/>
              <a:gd name="T8" fmla="*/ 79 w 176"/>
              <a:gd name="T9" fmla="*/ 131 h 176"/>
              <a:gd name="T10" fmla="*/ 113 w 176"/>
              <a:gd name="T11" fmla="*/ 143 h 176"/>
              <a:gd name="T12" fmla="*/ 128 w 176"/>
              <a:gd name="T13" fmla="*/ 144 h 176"/>
              <a:gd name="T14" fmla="*/ 132 w 176"/>
              <a:gd name="T15" fmla="*/ 160 h 176"/>
              <a:gd name="T16" fmla="*/ 144 w 176"/>
              <a:gd name="T17" fmla="*/ 172 h 176"/>
              <a:gd name="T18" fmla="*/ 172 w 176"/>
              <a:gd name="T19" fmla="*/ 176 h 176"/>
              <a:gd name="T20" fmla="*/ 176 w 176"/>
              <a:gd name="T21" fmla="*/ 148 h 176"/>
              <a:gd name="T22" fmla="*/ 44 w 176"/>
              <a:gd name="T23" fmla="*/ 95 h 176"/>
              <a:gd name="T24" fmla="*/ 52 w 176"/>
              <a:gd name="T25" fmla="*/ 8 h 176"/>
              <a:gd name="T26" fmla="*/ 74 w 176"/>
              <a:gd name="T27" fmla="*/ 45 h 176"/>
              <a:gd name="T28" fmla="*/ 44 w 176"/>
              <a:gd name="T29" fmla="*/ 95 h 176"/>
              <a:gd name="T30" fmla="*/ 152 w 176"/>
              <a:gd name="T31" fmla="*/ 168 h 176"/>
              <a:gd name="T32" fmla="*/ 148 w 176"/>
              <a:gd name="T33" fmla="*/ 152 h 176"/>
              <a:gd name="T34" fmla="*/ 136 w 176"/>
              <a:gd name="T35" fmla="*/ 140 h 176"/>
              <a:gd name="T36" fmla="*/ 118 w 176"/>
              <a:gd name="T37" fmla="*/ 136 h 176"/>
              <a:gd name="T38" fmla="*/ 102 w 176"/>
              <a:gd name="T39" fmla="*/ 122 h 176"/>
              <a:gd name="T40" fmla="*/ 96 w 176"/>
              <a:gd name="T41" fmla="*/ 126 h 176"/>
              <a:gd name="T42" fmla="*/ 50 w 176"/>
              <a:gd name="T43" fmla="*/ 91 h 176"/>
              <a:gd name="T44" fmla="*/ 79 w 176"/>
              <a:gd name="T45" fmla="*/ 50 h 176"/>
              <a:gd name="T46" fmla="*/ 96 w 176"/>
              <a:gd name="T47" fmla="*/ 55 h 176"/>
              <a:gd name="T48" fmla="*/ 84 w 176"/>
              <a:gd name="T49" fmla="*/ 72 h 176"/>
              <a:gd name="T50" fmla="*/ 84 w 176"/>
              <a:gd name="T51" fmla="*/ 96 h 176"/>
              <a:gd name="T52" fmla="*/ 95 w 176"/>
              <a:gd name="T53" fmla="*/ 80 h 176"/>
              <a:gd name="T54" fmla="*/ 126 w 176"/>
              <a:gd name="T55" fmla="*/ 85 h 176"/>
              <a:gd name="T56" fmla="*/ 123 w 176"/>
              <a:gd name="T57" fmla="*/ 99 h 176"/>
              <a:gd name="T58" fmla="*/ 123 w 176"/>
              <a:gd name="T59" fmla="*/ 105 h 176"/>
              <a:gd name="T60" fmla="*/ 168 w 176"/>
              <a:gd name="T61" fmla="*/ 168 h 176"/>
              <a:gd name="T62" fmla="*/ 84 w 176"/>
              <a:gd name="T63" fmla="*/ 88 h 176"/>
              <a:gd name="T64" fmla="*/ 84 w 176"/>
              <a:gd name="T65" fmla="*/ 8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175" y="145"/>
                </a:moveTo>
                <a:cubicBezTo>
                  <a:pt x="132" y="102"/>
                  <a:pt x="132" y="102"/>
                  <a:pt x="132" y="102"/>
                </a:cubicBezTo>
                <a:cubicBezTo>
                  <a:pt x="137" y="95"/>
                  <a:pt x="137" y="86"/>
                  <a:pt x="131" y="79"/>
                </a:cubicBezTo>
                <a:cubicBezTo>
                  <a:pt x="104" y="52"/>
                  <a:pt x="104" y="52"/>
                  <a:pt x="104" y="52"/>
                </a:cubicBezTo>
                <a:cubicBezTo>
                  <a:pt x="104" y="52"/>
                  <a:pt x="104" y="52"/>
                  <a:pt x="104" y="52"/>
                </a:cubicBezTo>
                <a:cubicBezTo>
                  <a:pt x="104" y="23"/>
                  <a:pt x="81" y="0"/>
                  <a:pt x="52" y="0"/>
                </a:cubicBezTo>
                <a:cubicBezTo>
                  <a:pt x="23" y="0"/>
                  <a:pt x="0" y="23"/>
                  <a:pt x="0" y="52"/>
                </a:cubicBezTo>
                <a:cubicBezTo>
                  <a:pt x="0" y="81"/>
                  <a:pt x="23" y="104"/>
                  <a:pt x="52" y="104"/>
                </a:cubicBezTo>
                <a:cubicBezTo>
                  <a:pt x="52" y="104"/>
                  <a:pt x="52" y="104"/>
                  <a:pt x="52" y="104"/>
                </a:cubicBezTo>
                <a:cubicBezTo>
                  <a:pt x="79" y="131"/>
                  <a:pt x="79" y="131"/>
                  <a:pt x="79" y="131"/>
                </a:cubicBezTo>
                <a:cubicBezTo>
                  <a:pt x="86" y="137"/>
                  <a:pt x="96" y="137"/>
                  <a:pt x="102" y="131"/>
                </a:cubicBezTo>
                <a:cubicBezTo>
                  <a:pt x="113" y="143"/>
                  <a:pt x="113" y="143"/>
                  <a:pt x="113" y="143"/>
                </a:cubicBezTo>
                <a:cubicBezTo>
                  <a:pt x="114" y="144"/>
                  <a:pt x="115" y="144"/>
                  <a:pt x="116" y="144"/>
                </a:cubicBezTo>
                <a:cubicBezTo>
                  <a:pt x="128" y="144"/>
                  <a:pt x="128" y="144"/>
                  <a:pt x="128" y="144"/>
                </a:cubicBezTo>
                <a:cubicBezTo>
                  <a:pt x="128" y="156"/>
                  <a:pt x="128" y="156"/>
                  <a:pt x="128" y="156"/>
                </a:cubicBezTo>
                <a:cubicBezTo>
                  <a:pt x="128" y="158"/>
                  <a:pt x="130" y="160"/>
                  <a:pt x="132" y="160"/>
                </a:cubicBezTo>
                <a:cubicBezTo>
                  <a:pt x="144" y="160"/>
                  <a:pt x="144" y="160"/>
                  <a:pt x="144" y="160"/>
                </a:cubicBezTo>
                <a:cubicBezTo>
                  <a:pt x="144" y="172"/>
                  <a:pt x="144" y="172"/>
                  <a:pt x="144" y="172"/>
                </a:cubicBezTo>
                <a:cubicBezTo>
                  <a:pt x="144" y="174"/>
                  <a:pt x="146" y="176"/>
                  <a:pt x="148" y="176"/>
                </a:cubicBezTo>
                <a:cubicBezTo>
                  <a:pt x="172" y="176"/>
                  <a:pt x="172" y="176"/>
                  <a:pt x="172" y="176"/>
                </a:cubicBezTo>
                <a:cubicBezTo>
                  <a:pt x="174" y="176"/>
                  <a:pt x="176" y="174"/>
                  <a:pt x="176" y="172"/>
                </a:cubicBezTo>
                <a:cubicBezTo>
                  <a:pt x="176" y="148"/>
                  <a:pt x="176" y="148"/>
                  <a:pt x="176" y="148"/>
                </a:cubicBezTo>
                <a:cubicBezTo>
                  <a:pt x="176" y="147"/>
                  <a:pt x="176" y="146"/>
                  <a:pt x="175" y="145"/>
                </a:cubicBezTo>
                <a:moveTo>
                  <a:pt x="44" y="95"/>
                </a:moveTo>
                <a:cubicBezTo>
                  <a:pt x="23" y="91"/>
                  <a:pt x="8" y="73"/>
                  <a:pt x="8" y="52"/>
                </a:cubicBezTo>
                <a:cubicBezTo>
                  <a:pt x="8" y="28"/>
                  <a:pt x="28" y="8"/>
                  <a:pt x="52" y="8"/>
                </a:cubicBezTo>
                <a:cubicBezTo>
                  <a:pt x="73" y="8"/>
                  <a:pt x="91" y="23"/>
                  <a:pt x="95" y="44"/>
                </a:cubicBezTo>
                <a:cubicBezTo>
                  <a:pt x="89" y="38"/>
                  <a:pt x="80" y="39"/>
                  <a:pt x="74" y="45"/>
                </a:cubicBezTo>
                <a:cubicBezTo>
                  <a:pt x="45" y="74"/>
                  <a:pt x="45" y="74"/>
                  <a:pt x="45" y="74"/>
                </a:cubicBezTo>
                <a:cubicBezTo>
                  <a:pt x="39" y="80"/>
                  <a:pt x="38" y="89"/>
                  <a:pt x="44" y="95"/>
                </a:cubicBezTo>
                <a:moveTo>
                  <a:pt x="168" y="168"/>
                </a:moveTo>
                <a:cubicBezTo>
                  <a:pt x="152" y="168"/>
                  <a:pt x="152" y="168"/>
                  <a:pt x="152" y="168"/>
                </a:cubicBezTo>
                <a:cubicBezTo>
                  <a:pt x="152" y="156"/>
                  <a:pt x="152" y="156"/>
                  <a:pt x="152" y="156"/>
                </a:cubicBezTo>
                <a:cubicBezTo>
                  <a:pt x="152" y="154"/>
                  <a:pt x="150" y="152"/>
                  <a:pt x="148" y="152"/>
                </a:cubicBezTo>
                <a:cubicBezTo>
                  <a:pt x="136" y="152"/>
                  <a:pt x="136" y="152"/>
                  <a:pt x="136" y="152"/>
                </a:cubicBezTo>
                <a:cubicBezTo>
                  <a:pt x="136" y="140"/>
                  <a:pt x="136" y="140"/>
                  <a:pt x="136" y="140"/>
                </a:cubicBezTo>
                <a:cubicBezTo>
                  <a:pt x="136" y="138"/>
                  <a:pt x="134" y="136"/>
                  <a:pt x="132" y="136"/>
                </a:cubicBezTo>
                <a:cubicBezTo>
                  <a:pt x="118" y="136"/>
                  <a:pt x="118" y="136"/>
                  <a:pt x="118" y="136"/>
                </a:cubicBezTo>
                <a:cubicBezTo>
                  <a:pt x="105" y="123"/>
                  <a:pt x="105" y="123"/>
                  <a:pt x="105" y="123"/>
                </a:cubicBezTo>
                <a:cubicBezTo>
                  <a:pt x="104" y="122"/>
                  <a:pt x="103" y="122"/>
                  <a:pt x="102" y="122"/>
                </a:cubicBezTo>
                <a:cubicBezTo>
                  <a:pt x="101" y="122"/>
                  <a:pt x="100" y="122"/>
                  <a:pt x="99" y="123"/>
                </a:cubicBezTo>
                <a:cubicBezTo>
                  <a:pt x="96" y="126"/>
                  <a:pt x="96" y="126"/>
                  <a:pt x="96" y="126"/>
                </a:cubicBezTo>
                <a:cubicBezTo>
                  <a:pt x="93" y="129"/>
                  <a:pt x="88" y="129"/>
                  <a:pt x="85" y="126"/>
                </a:cubicBezTo>
                <a:cubicBezTo>
                  <a:pt x="50" y="91"/>
                  <a:pt x="50" y="91"/>
                  <a:pt x="50" y="91"/>
                </a:cubicBezTo>
                <a:cubicBezTo>
                  <a:pt x="47" y="88"/>
                  <a:pt x="47" y="83"/>
                  <a:pt x="50" y="79"/>
                </a:cubicBezTo>
                <a:cubicBezTo>
                  <a:pt x="79" y="50"/>
                  <a:pt x="79" y="50"/>
                  <a:pt x="79" y="50"/>
                </a:cubicBezTo>
                <a:cubicBezTo>
                  <a:pt x="83" y="47"/>
                  <a:pt x="88" y="47"/>
                  <a:pt x="91" y="50"/>
                </a:cubicBezTo>
                <a:cubicBezTo>
                  <a:pt x="96" y="55"/>
                  <a:pt x="96" y="55"/>
                  <a:pt x="96" y="55"/>
                </a:cubicBezTo>
                <a:cubicBezTo>
                  <a:pt x="95" y="62"/>
                  <a:pt x="93" y="68"/>
                  <a:pt x="90" y="74"/>
                </a:cubicBezTo>
                <a:cubicBezTo>
                  <a:pt x="88" y="73"/>
                  <a:pt x="86" y="72"/>
                  <a:pt x="84" y="72"/>
                </a:cubicBezTo>
                <a:cubicBezTo>
                  <a:pt x="77" y="72"/>
                  <a:pt x="72" y="77"/>
                  <a:pt x="72" y="84"/>
                </a:cubicBezTo>
                <a:cubicBezTo>
                  <a:pt x="72" y="91"/>
                  <a:pt x="77" y="96"/>
                  <a:pt x="84" y="96"/>
                </a:cubicBezTo>
                <a:cubicBezTo>
                  <a:pt x="91" y="96"/>
                  <a:pt x="96" y="91"/>
                  <a:pt x="96" y="84"/>
                </a:cubicBezTo>
                <a:cubicBezTo>
                  <a:pt x="96" y="83"/>
                  <a:pt x="96" y="82"/>
                  <a:pt x="95" y="80"/>
                </a:cubicBezTo>
                <a:cubicBezTo>
                  <a:pt x="99" y="75"/>
                  <a:pt x="102" y="69"/>
                  <a:pt x="103" y="62"/>
                </a:cubicBezTo>
                <a:cubicBezTo>
                  <a:pt x="126" y="85"/>
                  <a:pt x="126" y="85"/>
                  <a:pt x="126" y="85"/>
                </a:cubicBezTo>
                <a:cubicBezTo>
                  <a:pt x="129" y="88"/>
                  <a:pt x="129" y="93"/>
                  <a:pt x="126" y="96"/>
                </a:cubicBezTo>
                <a:cubicBezTo>
                  <a:pt x="123" y="99"/>
                  <a:pt x="123" y="99"/>
                  <a:pt x="123" y="99"/>
                </a:cubicBezTo>
                <a:cubicBezTo>
                  <a:pt x="122" y="100"/>
                  <a:pt x="122" y="101"/>
                  <a:pt x="122" y="102"/>
                </a:cubicBezTo>
                <a:cubicBezTo>
                  <a:pt x="122" y="103"/>
                  <a:pt x="122" y="104"/>
                  <a:pt x="123" y="105"/>
                </a:cubicBezTo>
                <a:cubicBezTo>
                  <a:pt x="168" y="150"/>
                  <a:pt x="168" y="150"/>
                  <a:pt x="168" y="150"/>
                </a:cubicBezTo>
                <a:lnTo>
                  <a:pt x="168" y="168"/>
                </a:lnTo>
                <a:close/>
                <a:moveTo>
                  <a:pt x="88" y="84"/>
                </a:moveTo>
                <a:cubicBezTo>
                  <a:pt x="88" y="86"/>
                  <a:pt x="86" y="88"/>
                  <a:pt x="84" y="88"/>
                </a:cubicBezTo>
                <a:cubicBezTo>
                  <a:pt x="82" y="88"/>
                  <a:pt x="80" y="86"/>
                  <a:pt x="80" y="84"/>
                </a:cubicBezTo>
                <a:cubicBezTo>
                  <a:pt x="80" y="82"/>
                  <a:pt x="82" y="80"/>
                  <a:pt x="84" y="80"/>
                </a:cubicBezTo>
                <a:cubicBezTo>
                  <a:pt x="86" y="80"/>
                  <a:pt x="88" y="82"/>
                  <a:pt x="88" y="84"/>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03"/>
          <p:cNvSpPr>
            <a:spLocks noEditPoints="1"/>
          </p:cNvSpPr>
          <p:nvPr/>
        </p:nvSpPr>
        <p:spPr bwMode="auto">
          <a:xfrm>
            <a:off x="5835943" y="5661758"/>
            <a:ext cx="520112" cy="520112"/>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013629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par>
                          <p:cTn id="55" fill="hold">
                            <p:stCondLst>
                              <p:cond delay="500"/>
                            </p:stCondLst>
                            <p:childTnLst>
                              <p:par>
                                <p:cTn id="56" presetID="22" presetClass="entr" presetSubtype="1" fill="hold" grpId="0"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wipe(up)">
                                      <p:cBhvr>
                                        <p:cTn id="58" dur="500"/>
                                        <p:tgtEl>
                                          <p:spTgt spid="5"/>
                                        </p:tgtEl>
                                      </p:cBhvr>
                                    </p:animEffect>
                                  </p:childTnLst>
                                </p:cTn>
                              </p:par>
                            </p:childTnLst>
                          </p:cTn>
                        </p:par>
                        <p:par>
                          <p:cTn id="59" fill="hold">
                            <p:stCondLst>
                              <p:cond delay="1000"/>
                            </p:stCondLst>
                            <p:childTnLst>
                              <p:par>
                                <p:cTn id="60" presetID="22" presetClass="entr" presetSubtype="2"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right)">
                                      <p:cBhvr>
                                        <p:cTn id="62" dur="500"/>
                                        <p:tgtEl>
                                          <p:spTgt spid="4"/>
                                        </p:tgtEl>
                                      </p:cBhvr>
                                    </p:animEffect>
                                  </p:childTnLst>
                                </p:cTn>
                              </p:par>
                            </p:childTnLst>
                          </p:cTn>
                        </p:par>
                        <p:par>
                          <p:cTn id="63" fill="hold">
                            <p:stCondLst>
                              <p:cond delay="1500"/>
                            </p:stCondLst>
                            <p:childTnLst>
                              <p:par>
                                <p:cTn id="64" presetID="22" presetClass="entr" presetSubtype="4" fill="hold" grpId="0" nodeType="after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down)">
                                      <p:cBhvr>
                                        <p:cTn id="66" dur="500"/>
                                        <p:tgtEl>
                                          <p:spTgt spid="3"/>
                                        </p:tgtEl>
                                      </p:cBhvr>
                                    </p:animEffect>
                                  </p:childTnLst>
                                </p:cTn>
                              </p:par>
                            </p:childTnLst>
                          </p:cTn>
                        </p:par>
                        <p:par>
                          <p:cTn id="67" fill="hold">
                            <p:stCondLst>
                              <p:cond delay="2000"/>
                            </p:stCondLst>
                            <p:childTnLst>
                              <p:par>
                                <p:cTn id="68" presetID="22" presetClass="entr" presetSubtype="8" fill="hold" grpId="0"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left)">
                                      <p:cBhvr>
                                        <p:cTn id="70" dur="500"/>
                                        <p:tgtEl>
                                          <p:spTgt spid="7"/>
                                        </p:tgtEl>
                                      </p:cBhvr>
                                    </p:animEffect>
                                  </p:childTnLst>
                                </p:cTn>
                              </p:par>
                            </p:childTnLst>
                          </p:cTn>
                        </p:par>
                        <p:par>
                          <p:cTn id="71" fill="hold">
                            <p:stCondLst>
                              <p:cond delay="2500"/>
                            </p:stCondLst>
                            <p:childTnLst>
                              <p:par>
                                <p:cTn id="72" presetID="22" presetClass="entr" presetSubtype="1" fill="hold" grpId="0" nodeType="after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wipe(up)">
                                      <p:cBhvr>
                                        <p:cTn id="74" dur="500"/>
                                        <p:tgtEl>
                                          <p:spTgt spid="6"/>
                                        </p:tgtEl>
                                      </p:cBhvr>
                                    </p:animEffect>
                                  </p:childTnLst>
                                </p:cTn>
                              </p:par>
                            </p:childTnLst>
                          </p:cTn>
                        </p:par>
                        <p:par>
                          <p:cTn id="75" fill="hold">
                            <p:stCondLst>
                              <p:cond delay="3000"/>
                            </p:stCondLst>
                            <p:childTnLst>
                              <p:par>
                                <p:cTn id="76" presetID="53" presetClass="entr" presetSubtype="16"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 calcmode="lin" valueType="num">
                                      <p:cBhvr>
                                        <p:cTn id="78" dur="500" fill="hold"/>
                                        <p:tgtEl>
                                          <p:spTgt spid="8"/>
                                        </p:tgtEl>
                                        <p:attrNameLst>
                                          <p:attrName>ppt_w</p:attrName>
                                        </p:attrNameLst>
                                      </p:cBhvr>
                                      <p:tavLst>
                                        <p:tav tm="0">
                                          <p:val>
                                            <p:fltVal val="0"/>
                                          </p:val>
                                        </p:tav>
                                        <p:tav tm="100000">
                                          <p:val>
                                            <p:strVal val="#ppt_w"/>
                                          </p:val>
                                        </p:tav>
                                      </p:tavLst>
                                    </p:anim>
                                    <p:anim calcmode="lin" valueType="num">
                                      <p:cBhvr>
                                        <p:cTn id="79" dur="500" fill="hold"/>
                                        <p:tgtEl>
                                          <p:spTgt spid="8"/>
                                        </p:tgtEl>
                                        <p:attrNameLst>
                                          <p:attrName>ppt_h</p:attrName>
                                        </p:attrNameLst>
                                      </p:cBhvr>
                                      <p:tavLst>
                                        <p:tav tm="0">
                                          <p:val>
                                            <p:fltVal val="0"/>
                                          </p:val>
                                        </p:tav>
                                        <p:tav tm="100000">
                                          <p:val>
                                            <p:strVal val="#ppt_h"/>
                                          </p:val>
                                        </p:tav>
                                      </p:tavLst>
                                    </p:anim>
                                    <p:animEffect transition="in" filter="fade">
                                      <p:cBhvr>
                                        <p:cTn id="80" dur="500"/>
                                        <p:tgtEl>
                                          <p:spTgt spid="8"/>
                                        </p:tgtEl>
                                      </p:cBhvr>
                                    </p:animEffect>
                                  </p:childTnLst>
                                </p:cTn>
                              </p:par>
                            </p:childTnLst>
                          </p:cTn>
                        </p:par>
                        <p:par>
                          <p:cTn id="81" fill="hold">
                            <p:stCondLst>
                              <p:cond delay="3500"/>
                            </p:stCondLst>
                            <p:childTnLst>
                              <p:par>
                                <p:cTn id="82" presetID="10" presetClass="entr" presetSubtype="0"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500"/>
                                        <p:tgtEl>
                                          <p:spTgt spid="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
                                        </p:tgtEl>
                                        <p:attrNameLst>
                                          <p:attrName>style.visibility</p:attrName>
                                        </p:attrNameLst>
                                      </p:cBhvr>
                                      <p:to>
                                        <p:strVal val="visible"/>
                                      </p:to>
                                    </p:set>
                                    <p:animEffect transition="in" filter="fade">
                                      <p:cBhvr>
                                        <p:cTn id="87" dur="500"/>
                                        <p:tgtEl>
                                          <p:spTgt spid="10"/>
                                        </p:tgtEl>
                                      </p:cBhvr>
                                    </p:animEffect>
                                  </p:childTnLst>
                                </p:cTn>
                              </p:par>
                            </p:childTnLst>
                          </p:cTn>
                        </p:par>
                        <p:par>
                          <p:cTn id="88" fill="hold">
                            <p:stCondLst>
                              <p:cond delay="40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fade">
                                      <p:cBhvr>
                                        <p:cTn id="94" dur="500"/>
                                        <p:tgtEl>
                                          <p:spTgt spid="12"/>
                                        </p:tgtEl>
                                      </p:cBhvr>
                                    </p:animEffect>
                                  </p:childTnLst>
                                </p:cTn>
                              </p:par>
                            </p:childTnLst>
                          </p:cTn>
                        </p:par>
                        <p:par>
                          <p:cTn id="95" fill="hold">
                            <p:stCondLst>
                              <p:cond delay="4500"/>
                            </p:stCondLst>
                            <p:childTnLst>
                              <p:par>
                                <p:cTn id="96" presetID="10" presetClass="entr" presetSubtype="0" fill="hold" grpId="0" nodeType="afterEffect">
                                  <p:stCondLst>
                                    <p:cond delay="0"/>
                                  </p:stCondLst>
                                  <p:childTnLst>
                                    <p:set>
                                      <p:cBhvr>
                                        <p:cTn id="97" dur="1" fill="hold">
                                          <p:stCondLst>
                                            <p:cond delay="0"/>
                                          </p:stCondLst>
                                        </p:cTn>
                                        <p:tgtEl>
                                          <p:spTgt spid="13"/>
                                        </p:tgtEl>
                                        <p:attrNameLst>
                                          <p:attrName>style.visibility</p:attrName>
                                        </p:attrNameLst>
                                      </p:cBhvr>
                                      <p:to>
                                        <p:strVal val="visible"/>
                                      </p:to>
                                    </p:set>
                                    <p:animEffect transition="in" filter="fade">
                                      <p:cBhvr>
                                        <p:cTn id="98" dur="500"/>
                                        <p:tgtEl>
                                          <p:spTgt spid="13"/>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500"/>
                                        <p:tgtEl>
                                          <p:spTgt spid="14"/>
                                        </p:tgtEl>
                                      </p:cBhvr>
                                    </p:animEffect>
                                  </p:childTnLst>
                                </p:cTn>
                              </p:par>
                            </p:childTnLst>
                          </p:cTn>
                        </p:par>
                        <p:par>
                          <p:cTn id="102" fill="hold">
                            <p:stCondLst>
                              <p:cond delay="5000"/>
                            </p:stCondLst>
                            <p:childTnLst>
                              <p:par>
                                <p:cTn id="103" presetID="10" presetClass="entr" presetSubtype="0" fill="hold" grpId="0" nodeType="afterEffect">
                                  <p:stCondLst>
                                    <p:cond delay="0"/>
                                  </p:stCondLst>
                                  <p:childTnLst>
                                    <p:set>
                                      <p:cBhvr>
                                        <p:cTn id="104" dur="1" fill="hold">
                                          <p:stCondLst>
                                            <p:cond delay="0"/>
                                          </p:stCondLst>
                                        </p:cTn>
                                        <p:tgtEl>
                                          <p:spTgt spid="15"/>
                                        </p:tgtEl>
                                        <p:attrNameLst>
                                          <p:attrName>style.visibility</p:attrName>
                                        </p:attrNameLst>
                                      </p:cBhvr>
                                      <p:to>
                                        <p:strVal val="visible"/>
                                      </p:to>
                                    </p:set>
                                    <p:animEffect transition="in" filter="fade">
                                      <p:cBhvr>
                                        <p:cTn id="105" dur="500"/>
                                        <p:tgtEl>
                                          <p:spTgt spid="15"/>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6"/>
                                        </p:tgtEl>
                                        <p:attrNameLst>
                                          <p:attrName>style.visibility</p:attrName>
                                        </p:attrNameLst>
                                      </p:cBhvr>
                                      <p:to>
                                        <p:strVal val="visible"/>
                                      </p:to>
                                    </p:set>
                                    <p:animEffect transition="in" filter="fade">
                                      <p:cBhvr>
                                        <p:cTn id="108" dur="500"/>
                                        <p:tgtEl>
                                          <p:spTgt spid="16"/>
                                        </p:tgtEl>
                                      </p:cBhvr>
                                    </p:animEffect>
                                  </p:childTnLst>
                                </p:cTn>
                              </p:par>
                            </p:childTnLst>
                          </p:cTn>
                        </p:par>
                        <p:par>
                          <p:cTn id="109" fill="hold">
                            <p:stCondLst>
                              <p:cond delay="5500"/>
                            </p:stCondLst>
                            <p:childTnLst>
                              <p:par>
                                <p:cTn id="110" presetID="10" presetClass="entr" presetSubtype="0" fill="hold" grpId="0" nodeType="afterEffect">
                                  <p:stCondLst>
                                    <p:cond delay="0"/>
                                  </p:stCondLst>
                                  <p:childTnLst>
                                    <p:set>
                                      <p:cBhvr>
                                        <p:cTn id="111" dur="1" fill="hold">
                                          <p:stCondLst>
                                            <p:cond delay="0"/>
                                          </p:stCondLst>
                                        </p:cTn>
                                        <p:tgtEl>
                                          <p:spTgt spid="17"/>
                                        </p:tgtEl>
                                        <p:attrNameLst>
                                          <p:attrName>style.visibility</p:attrName>
                                        </p:attrNameLst>
                                      </p:cBhvr>
                                      <p:to>
                                        <p:strVal val="visible"/>
                                      </p:to>
                                    </p:set>
                                    <p:animEffect transition="in" filter="fade">
                                      <p:cBhvr>
                                        <p:cTn id="112" dur="500"/>
                                        <p:tgtEl>
                                          <p:spTgt spid="17"/>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fade">
                                      <p:cBhvr>
                                        <p:cTn id="1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Converging</a:t>
            </a:r>
          </a:p>
        </p:txBody>
      </p:sp>
      <p:grpSp>
        <p:nvGrpSpPr>
          <p:cNvPr id="3" name="Group 2"/>
          <p:cNvGrpSpPr/>
          <p:nvPr/>
        </p:nvGrpSpPr>
        <p:grpSpPr>
          <a:xfrm>
            <a:off x="4007908" y="1812714"/>
            <a:ext cx="2739006" cy="2048022"/>
            <a:chOff x="4657725" y="946151"/>
            <a:chExt cx="2441575" cy="1825625"/>
          </a:xfrm>
        </p:grpSpPr>
        <p:sp>
          <p:nvSpPr>
            <p:cNvPr id="4" name="Freeform 3"/>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5" name="Freeform 4"/>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grpSp>
      <p:grpSp>
        <p:nvGrpSpPr>
          <p:cNvPr id="6" name="Group 5"/>
          <p:cNvGrpSpPr/>
          <p:nvPr/>
        </p:nvGrpSpPr>
        <p:grpSpPr>
          <a:xfrm>
            <a:off x="4007908" y="3283728"/>
            <a:ext cx="2048022" cy="2705170"/>
            <a:chOff x="4657725" y="2257426"/>
            <a:chExt cx="1825625" cy="2411413"/>
          </a:xfrm>
        </p:grpSpPr>
        <p:sp>
          <p:nvSpPr>
            <p:cNvPr id="7" name="Freeform 6"/>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 name="Freeform 7"/>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2400"/>
            </a:p>
          </p:txBody>
        </p:sp>
      </p:grpSp>
      <p:grpSp>
        <p:nvGrpSpPr>
          <p:cNvPr id="9" name="Group 8"/>
          <p:cNvGrpSpPr/>
          <p:nvPr/>
        </p:nvGrpSpPr>
        <p:grpSpPr>
          <a:xfrm>
            <a:off x="5461112" y="3940875"/>
            <a:ext cx="2722979" cy="2048022"/>
            <a:chOff x="5953125" y="2843213"/>
            <a:chExt cx="2427288" cy="1825625"/>
          </a:xfrm>
        </p:grpSpPr>
        <p:sp>
          <p:nvSpPr>
            <p:cNvPr id="10" name="Freeform 9"/>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1" name="Freeform 10"/>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grpSp>
      <p:grpSp>
        <p:nvGrpSpPr>
          <p:cNvPr id="12" name="Group 11"/>
          <p:cNvGrpSpPr/>
          <p:nvPr/>
        </p:nvGrpSpPr>
        <p:grpSpPr>
          <a:xfrm>
            <a:off x="6136070" y="1812714"/>
            <a:ext cx="2048022" cy="2756816"/>
            <a:chOff x="6554788" y="946151"/>
            <a:chExt cx="1825625" cy="2457450"/>
          </a:xfrm>
        </p:grpSpPr>
        <p:sp>
          <p:nvSpPr>
            <p:cNvPr id="13" name="Freeform 12"/>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14" name="Freeform 13"/>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2400"/>
            </a:p>
          </p:txBody>
        </p:sp>
      </p:grpSp>
      <p:sp>
        <p:nvSpPr>
          <p:cNvPr id="15" name="TextBox 14"/>
          <p:cNvSpPr txBox="1"/>
          <p:nvPr/>
        </p:nvSpPr>
        <p:spPr>
          <a:xfrm rot="18920653">
            <a:off x="4322249" y="2314622"/>
            <a:ext cx="912735" cy="379796"/>
          </a:xfrm>
          <a:prstGeom prst="rect">
            <a:avLst/>
          </a:prstGeom>
          <a:noFill/>
        </p:spPr>
        <p:txBody>
          <a:bodyPr wrap="none" rtlCol="0" anchor="ctr">
            <a:prstTxWarp prst="textArchUp">
              <a:avLst/>
            </a:prstTxWarp>
            <a:spAutoFit/>
          </a:bodyPr>
          <a:lstStyle/>
          <a:p>
            <a:pPr algn="ctr"/>
            <a:r>
              <a:rPr lang="en-US" sz="2400" b="1" dirty="0">
                <a:solidFill>
                  <a:schemeClr val="bg2"/>
                </a:solidFill>
                <a:latin typeface="+mj-lt"/>
              </a:rPr>
              <a:t>Marketing</a:t>
            </a:r>
            <a:endParaRPr lang="id-ID" sz="2400" b="1" dirty="0">
              <a:solidFill>
                <a:schemeClr val="bg2"/>
              </a:solidFill>
              <a:latin typeface="+mj-lt"/>
            </a:endParaRPr>
          </a:p>
        </p:txBody>
      </p:sp>
      <p:sp>
        <p:nvSpPr>
          <p:cNvPr id="16" name="TextBox 15"/>
          <p:cNvSpPr txBox="1"/>
          <p:nvPr/>
        </p:nvSpPr>
        <p:spPr>
          <a:xfrm rot="2904439">
            <a:off x="6929756" y="2409086"/>
            <a:ext cx="1134517" cy="379796"/>
          </a:xfrm>
          <a:prstGeom prst="rect">
            <a:avLst/>
          </a:prstGeom>
          <a:noFill/>
        </p:spPr>
        <p:txBody>
          <a:bodyPr wrap="none" rtlCol="0" anchor="ctr">
            <a:prstTxWarp prst="textArchUp">
              <a:avLst/>
            </a:prstTxWarp>
            <a:spAutoFit/>
          </a:bodyPr>
          <a:lstStyle/>
          <a:p>
            <a:pPr algn="ctr"/>
            <a:r>
              <a:rPr lang="en-US" sz="2400" b="1" dirty="0">
                <a:solidFill>
                  <a:schemeClr val="bg2"/>
                </a:solidFill>
                <a:latin typeface="+mj-lt"/>
              </a:rPr>
              <a:t>Strategy</a:t>
            </a:r>
            <a:endParaRPr lang="id-ID" sz="2400" b="1" dirty="0">
              <a:solidFill>
                <a:schemeClr val="bg2"/>
              </a:solidFill>
              <a:latin typeface="+mj-lt"/>
            </a:endParaRPr>
          </a:p>
        </p:txBody>
      </p:sp>
      <p:sp>
        <p:nvSpPr>
          <p:cNvPr id="17" name="TextBox 16"/>
          <p:cNvSpPr txBox="1"/>
          <p:nvPr/>
        </p:nvSpPr>
        <p:spPr>
          <a:xfrm rot="3328205">
            <a:off x="4043944" y="4925526"/>
            <a:ext cx="1177045" cy="379796"/>
          </a:xfrm>
          <a:prstGeom prst="rect">
            <a:avLst/>
          </a:prstGeom>
          <a:noFill/>
        </p:spPr>
        <p:txBody>
          <a:bodyPr wrap="none" rtlCol="0" anchor="ctr">
            <a:prstTxWarp prst="textArchDown">
              <a:avLst/>
            </a:prstTxWarp>
            <a:spAutoFit/>
          </a:bodyPr>
          <a:lstStyle/>
          <a:p>
            <a:pPr algn="ctr"/>
            <a:r>
              <a:rPr lang="en-US" sz="2400" b="1" dirty="0">
                <a:solidFill>
                  <a:schemeClr val="bg2"/>
                </a:solidFill>
                <a:latin typeface="+mj-lt"/>
              </a:rPr>
              <a:t>Promotion</a:t>
            </a:r>
            <a:endParaRPr lang="id-ID" sz="2400" b="1" dirty="0">
              <a:solidFill>
                <a:schemeClr val="bg2"/>
              </a:solidFill>
              <a:latin typeface="+mj-lt"/>
            </a:endParaRPr>
          </a:p>
        </p:txBody>
      </p:sp>
      <p:sp>
        <p:nvSpPr>
          <p:cNvPr id="18" name="TextBox 17"/>
          <p:cNvSpPr txBox="1"/>
          <p:nvPr/>
        </p:nvSpPr>
        <p:spPr>
          <a:xfrm rot="18872992">
            <a:off x="6770368" y="5090614"/>
            <a:ext cx="1208670" cy="379796"/>
          </a:xfrm>
          <a:prstGeom prst="rect">
            <a:avLst/>
          </a:prstGeom>
          <a:noFill/>
        </p:spPr>
        <p:txBody>
          <a:bodyPr wrap="none" rtlCol="0" anchor="ctr">
            <a:prstTxWarp prst="textArchDown">
              <a:avLst/>
            </a:prstTxWarp>
            <a:spAutoFit/>
          </a:bodyPr>
          <a:lstStyle/>
          <a:p>
            <a:pPr algn="ctr"/>
            <a:r>
              <a:rPr lang="en-US" sz="2400" b="1" dirty="0">
                <a:solidFill>
                  <a:schemeClr val="bg2"/>
                </a:solidFill>
                <a:latin typeface="+mj-lt"/>
              </a:rPr>
              <a:t>Channel</a:t>
            </a:r>
            <a:endParaRPr lang="id-ID" sz="2400" b="1" dirty="0">
              <a:solidFill>
                <a:schemeClr val="bg2"/>
              </a:solidFill>
              <a:latin typeface="+mj-lt"/>
            </a:endParaRPr>
          </a:p>
        </p:txBody>
      </p:sp>
      <p:sp>
        <p:nvSpPr>
          <p:cNvPr id="20" name="TextBox 19"/>
          <p:cNvSpPr txBox="1"/>
          <p:nvPr/>
        </p:nvSpPr>
        <p:spPr>
          <a:xfrm>
            <a:off x="2223101" y="2132484"/>
            <a:ext cx="1119217" cy="338554"/>
          </a:xfrm>
          <a:prstGeom prst="rect">
            <a:avLst/>
          </a:prstGeom>
          <a:noFill/>
        </p:spPr>
        <p:txBody>
          <a:bodyPr wrap="none" rtlCol="0">
            <a:spAutoFit/>
          </a:bodyPr>
          <a:lstStyle/>
          <a:p>
            <a:pPr algn="r"/>
            <a:r>
              <a:rPr lang="en-US" sz="1600" dirty="0">
                <a:latin typeface="+mj-lt"/>
              </a:rPr>
              <a:t>Marketing</a:t>
            </a:r>
            <a:endParaRPr lang="id-ID" sz="1600" dirty="0">
              <a:latin typeface="+mj-lt"/>
            </a:endParaRPr>
          </a:p>
        </p:txBody>
      </p:sp>
      <p:sp>
        <p:nvSpPr>
          <p:cNvPr id="21" name="TextBox 20"/>
          <p:cNvSpPr txBox="1"/>
          <p:nvPr/>
        </p:nvSpPr>
        <p:spPr>
          <a:xfrm>
            <a:off x="572635" y="2397472"/>
            <a:ext cx="2769683" cy="738664"/>
          </a:xfrm>
          <a:prstGeom prst="rect">
            <a:avLst/>
          </a:prstGeom>
          <a:noFill/>
        </p:spPr>
        <p:txBody>
          <a:bodyPr wrap="square" rtlCol="0">
            <a:spAutoFit/>
          </a:bodyPr>
          <a:lstStyle/>
          <a:p>
            <a:pPr algn="r"/>
            <a:r>
              <a:rPr lang="id-ID" sz="1400" dirty="0">
                <a:solidFill>
                  <a:schemeClr val="tx1">
                    <a:lumMod val="60000"/>
                    <a:lumOff val="40000"/>
                  </a:schemeClr>
                </a:solidFill>
              </a:rPr>
              <a:t>Suitable for all </a:t>
            </a:r>
            <a:r>
              <a:rPr lang="en-US" sz="1400" dirty="0">
                <a:solidFill>
                  <a:schemeClr val="tx1">
                    <a:lumMod val="60000"/>
                    <a:lumOff val="40000"/>
                  </a:schemeClr>
                </a:solidFill>
              </a:rPr>
              <a:t>kind </a:t>
            </a:r>
            <a:r>
              <a:rPr lang="id-ID" sz="1400" dirty="0">
                <a:solidFill>
                  <a:schemeClr val="tx1">
                    <a:lumMod val="60000"/>
                    <a:lumOff val="40000"/>
                  </a:schemeClr>
                </a:solidFill>
              </a:rPr>
              <a:t>business and personal presentation</a:t>
            </a:r>
            <a:r>
              <a:rPr lang="en-US" sz="1400" dirty="0">
                <a:solidFill>
                  <a:schemeClr val="tx1">
                    <a:lumMod val="60000"/>
                    <a:lumOff val="40000"/>
                  </a:schemeClr>
                </a:solidFill>
              </a:rPr>
              <a:t>, feel free to edit it this is your presentation</a:t>
            </a:r>
            <a:endParaRPr lang="id-ID" sz="1400" dirty="0">
              <a:solidFill>
                <a:schemeClr val="tx1">
                  <a:lumMod val="60000"/>
                  <a:lumOff val="40000"/>
                </a:schemeClr>
              </a:solidFill>
            </a:endParaRPr>
          </a:p>
        </p:txBody>
      </p:sp>
      <p:sp>
        <p:nvSpPr>
          <p:cNvPr id="22" name="TextBox 21"/>
          <p:cNvSpPr txBox="1"/>
          <p:nvPr/>
        </p:nvSpPr>
        <p:spPr>
          <a:xfrm>
            <a:off x="2183026" y="4568693"/>
            <a:ext cx="1159292" cy="338554"/>
          </a:xfrm>
          <a:prstGeom prst="rect">
            <a:avLst/>
          </a:prstGeom>
          <a:noFill/>
        </p:spPr>
        <p:txBody>
          <a:bodyPr wrap="none" rtlCol="0">
            <a:spAutoFit/>
          </a:bodyPr>
          <a:lstStyle/>
          <a:p>
            <a:pPr algn="r"/>
            <a:r>
              <a:rPr lang="en-US" sz="1600" dirty="0">
                <a:latin typeface="+mj-lt"/>
              </a:rPr>
              <a:t>Promotion</a:t>
            </a:r>
            <a:endParaRPr lang="id-ID" sz="1600" dirty="0">
              <a:latin typeface="+mj-lt"/>
            </a:endParaRPr>
          </a:p>
        </p:txBody>
      </p:sp>
      <p:sp>
        <p:nvSpPr>
          <p:cNvPr id="23" name="TextBox 22"/>
          <p:cNvSpPr txBox="1"/>
          <p:nvPr/>
        </p:nvSpPr>
        <p:spPr>
          <a:xfrm>
            <a:off x="572635" y="4833680"/>
            <a:ext cx="2769683" cy="738664"/>
          </a:xfrm>
          <a:prstGeom prst="rect">
            <a:avLst/>
          </a:prstGeom>
          <a:noFill/>
        </p:spPr>
        <p:txBody>
          <a:bodyPr wrap="square" rtlCol="0">
            <a:spAutoFit/>
          </a:bodyPr>
          <a:lstStyle/>
          <a:p>
            <a:pPr algn="r"/>
            <a:r>
              <a:rPr lang="id-ID" sz="1400" dirty="0">
                <a:solidFill>
                  <a:schemeClr val="tx1">
                    <a:lumMod val="60000"/>
                    <a:lumOff val="40000"/>
                  </a:schemeClr>
                </a:solidFill>
              </a:rPr>
              <a:t>Suitable for all </a:t>
            </a:r>
            <a:r>
              <a:rPr lang="en-US" sz="1400" dirty="0">
                <a:solidFill>
                  <a:schemeClr val="tx1">
                    <a:lumMod val="60000"/>
                    <a:lumOff val="40000"/>
                  </a:schemeClr>
                </a:solidFill>
              </a:rPr>
              <a:t>kind </a:t>
            </a:r>
            <a:r>
              <a:rPr lang="id-ID" sz="1400" dirty="0">
                <a:solidFill>
                  <a:schemeClr val="tx1">
                    <a:lumMod val="60000"/>
                    <a:lumOff val="40000"/>
                  </a:schemeClr>
                </a:solidFill>
              </a:rPr>
              <a:t>business and personal presentation</a:t>
            </a:r>
            <a:r>
              <a:rPr lang="en-US" sz="1400" dirty="0">
                <a:solidFill>
                  <a:schemeClr val="tx1">
                    <a:lumMod val="60000"/>
                    <a:lumOff val="40000"/>
                  </a:schemeClr>
                </a:solidFill>
              </a:rPr>
              <a:t>, feel free to edit it this is your presentation</a:t>
            </a:r>
            <a:endParaRPr lang="id-ID" sz="1400" dirty="0">
              <a:solidFill>
                <a:schemeClr val="tx1">
                  <a:lumMod val="60000"/>
                  <a:lumOff val="40000"/>
                </a:schemeClr>
              </a:solidFill>
            </a:endParaRPr>
          </a:p>
        </p:txBody>
      </p:sp>
      <p:sp>
        <p:nvSpPr>
          <p:cNvPr id="24" name="TextBox 23"/>
          <p:cNvSpPr txBox="1"/>
          <p:nvPr/>
        </p:nvSpPr>
        <p:spPr>
          <a:xfrm>
            <a:off x="8875075" y="2132484"/>
            <a:ext cx="963725" cy="338554"/>
          </a:xfrm>
          <a:prstGeom prst="rect">
            <a:avLst/>
          </a:prstGeom>
          <a:noFill/>
        </p:spPr>
        <p:txBody>
          <a:bodyPr wrap="none" rtlCol="0">
            <a:spAutoFit/>
          </a:bodyPr>
          <a:lstStyle/>
          <a:p>
            <a:r>
              <a:rPr lang="en-US" sz="1600" dirty="0">
                <a:latin typeface="+mj-lt"/>
              </a:rPr>
              <a:t>Strategy</a:t>
            </a:r>
            <a:endParaRPr lang="id-ID" sz="1600" dirty="0">
              <a:latin typeface="+mj-lt"/>
            </a:endParaRPr>
          </a:p>
        </p:txBody>
      </p:sp>
      <p:sp>
        <p:nvSpPr>
          <p:cNvPr id="25" name="TextBox 24"/>
          <p:cNvSpPr txBox="1"/>
          <p:nvPr/>
        </p:nvSpPr>
        <p:spPr>
          <a:xfrm>
            <a:off x="8875075" y="2397472"/>
            <a:ext cx="2743213" cy="738664"/>
          </a:xfrm>
          <a:prstGeom prst="rect">
            <a:avLst/>
          </a:prstGeom>
          <a:noFill/>
        </p:spPr>
        <p:txBody>
          <a:bodyPr wrap="square" rtlCol="0">
            <a:spAutoFit/>
          </a:bodyPr>
          <a:lstStyle/>
          <a:p>
            <a:r>
              <a:rPr lang="id-ID" sz="1400" dirty="0">
                <a:solidFill>
                  <a:schemeClr val="tx1">
                    <a:lumMod val="60000"/>
                    <a:lumOff val="40000"/>
                  </a:schemeClr>
                </a:solidFill>
              </a:rPr>
              <a:t>Suitable for all </a:t>
            </a:r>
            <a:r>
              <a:rPr lang="en-US" sz="1400" dirty="0">
                <a:solidFill>
                  <a:schemeClr val="tx1">
                    <a:lumMod val="60000"/>
                    <a:lumOff val="40000"/>
                  </a:schemeClr>
                </a:solidFill>
              </a:rPr>
              <a:t>kind </a:t>
            </a:r>
            <a:r>
              <a:rPr lang="id-ID" sz="1400" dirty="0">
                <a:solidFill>
                  <a:schemeClr val="tx1">
                    <a:lumMod val="60000"/>
                    <a:lumOff val="40000"/>
                  </a:schemeClr>
                </a:solidFill>
              </a:rPr>
              <a:t>business and personal presentation</a:t>
            </a:r>
            <a:r>
              <a:rPr lang="en-US" sz="1400" dirty="0">
                <a:solidFill>
                  <a:schemeClr val="tx1">
                    <a:lumMod val="60000"/>
                    <a:lumOff val="40000"/>
                  </a:schemeClr>
                </a:solidFill>
              </a:rPr>
              <a:t>, feel free to edit it this is your presentation</a:t>
            </a:r>
            <a:endParaRPr lang="id-ID" sz="1400" dirty="0">
              <a:solidFill>
                <a:schemeClr val="tx1">
                  <a:lumMod val="60000"/>
                  <a:lumOff val="40000"/>
                </a:schemeClr>
              </a:solidFill>
            </a:endParaRPr>
          </a:p>
        </p:txBody>
      </p:sp>
      <p:sp>
        <p:nvSpPr>
          <p:cNvPr id="26" name="TextBox 25"/>
          <p:cNvSpPr txBox="1"/>
          <p:nvPr/>
        </p:nvSpPr>
        <p:spPr>
          <a:xfrm>
            <a:off x="8875075" y="4568693"/>
            <a:ext cx="947695" cy="338554"/>
          </a:xfrm>
          <a:prstGeom prst="rect">
            <a:avLst/>
          </a:prstGeom>
          <a:noFill/>
        </p:spPr>
        <p:txBody>
          <a:bodyPr wrap="none" rtlCol="0">
            <a:spAutoFit/>
          </a:bodyPr>
          <a:lstStyle/>
          <a:p>
            <a:r>
              <a:rPr lang="en-US" sz="1600" dirty="0">
                <a:latin typeface="+mj-lt"/>
              </a:rPr>
              <a:t>Channel</a:t>
            </a:r>
            <a:endParaRPr lang="id-ID" sz="1600" dirty="0">
              <a:latin typeface="+mj-lt"/>
            </a:endParaRPr>
          </a:p>
        </p:txBody>
      </p:sp>
      <p:sp>
        <p:nvSpPr>
          <p:cNvPr id="27" name="TextBox 26"/>
          <p:cNvSpPr txBox="1"/>
          <p:nvPr/>
        </p:nvSpPr>
        <p:spPr>
          <a:xfrm>
            <a:off x="8875075" y="4833680"/>
            <a:ext cx="2705113" cy="738664"/>
          </a:xfrm>
          <a:prstGeom prst="rect">
            <a:avLst/>
          </a:prstGeom>
          <a:noFill/>
        </p:spPr>
        <p:txBody>
          <a:bodyPr wrap="square" rtlCol="0">
            <a:spAutoFit/>
          </a:bodyPr>
          <a:lstStyle/>
          <a:p>
            <a:r>
              <a:rPr lang="id-ID" sz="1400" dirty="0">
                <a:solidFill>
                  <a:schemeClr val="tx1">
                    <a:lumMod val="60000"/>
                    <a:lumOff val="40000"/>
                  </a:schemeClr>
                </a:solidFill>
              </a:rPr>
              <a:t>Suitable for all </a:t>
            </a:r>
            <a:r>
              <a:rPr lang="en-US" sz="1400" dirty="0">
                <a:solidFill>
                  <a:schemeClr val="tx1">
                    <a:lumMod val="60000"/>
                    <a:lumOff val="40000"/>
                  </a:schemeClr>
                </a:solidFill>
              </a:rPr>
              <a:t>kind </a:t>
            </a:r>
            <a:r>
              <a:rPr lang="id-ID" sz="1400" dirty="0">
                <a:solidFill>
                  <a:schemeClr val="tx1">
                    <a:lumMod val="60000"/>
                    <a:lumOff val="40000"/>
                  </a:schemeClr>
                </a:solidFill>
              </a:rPr>
              <a:t>business and personal presentation</a:t>
            </a:r>
            <a:r>
              <a:rPr lang="en-US" sz="1400" dirty="0">
                <a:solidFill>
                  <a:schemeClr val="tx1">
                    <a:lumMod val="60000"/>
                    <a:lumOff val="40000"/>
                  </a:schemeClr>
                </a:solidFill>
              </a:rPr>
              <a:t>, feel free to edit it this is your presentation</a:t>
            </a:r>
            <a:endParaRPr lang="id-ID" sz="1400" dirty="0">
              <a:solidFill>
                <a:schemeClr val="tx1">
                  <a:lumMod val="60000"/>
                  <a:lumOff val="40000"/>
                </a:schemeClr>
              </a:solidFill>
            </a:endParaRPr>
          </a:p>
        </p:txBody>
      </p:sp>
      <p:sp>
        <p:nvSpPr>
          <p:cNvPr id="28" name="Freeform 125"/>
          <p:cNvSpPr>
            <a:spLocks noEditPoints="1"/>
          </p:cNvSpPr>
          <p:nvPr/>
        </p:nvSpPr>
        <p:spPr bwMode="auto">
          <a:xfrm>
            <a:off x="3427840" y="2395222"/>
            <a:ext cx="392972" cy="392971"/>
          </a:xfrm>
          <a:custGeom>
            <a:avLst/>
            <a:gdLst>
              <a:gd name="T0" fmla="*/ 60 w 71"/>
              <a:gd name="T1" fmla="*/ 10 h 68"/>
              <a:gd name="T2" fmla="*/ 54 w 71"/>
              <a:gd name="T3" fmla="*/ 10 h 68"/>
              <a:gd name="T4" fmla="*/ 50 w 71"/>
              <a:gd name="T5" fmla="*/ 10 h 68"/>
              <a:gd name="T6" fmla="*/ 45 w 71"/>
              <a:gd name="T7" fmla="*/ 1 h 68"/>
              <a:gd name="T8" fmla="*/ 27 w 71"/>
              <a:gd name="T9" fmla="*/ 0 h 68"/>
              <a:gd name="T10" fmla="*/ 21 w 71"/>
              <a:gd name="T11" fmla="*/ 6 h 68"/>
              <a:gd name="T12" fmla="*/ 18 w 71"/>
              <a:gd name="T13" fmla="*/ 10 h 68"/>
              <a:gd name="T14" fmla="*/ 11 w 71"/>
              <a:gd name="T15" fmla="*/ 10 h 68"/>
              <a:gd name="T16" fmla="*/ 6 w 71"/>
              <a:gd name="T17" fmla="*/ 10 h 68"/>
              <a:gd name="T18" fmla="*/ 0 w 71"/>
              <a:gd name="T19" fmla="*/ 62 h 68"/>
              <a:gd name="T20" fmla="*/ 64 w 71"/>
              <a:gd name="T21" fmla="*/ 68 h 68"/>
              <a:gd name="T22" fmla="*/ 71 w 71"/>
              <a:gd name="T23" fmla="*/ 17 h 68"/>
              <a:gd name="T24" fmla="*/ 3 w 71"/>
              <a:gd name="T25" fmla="*/ 36 h 68"/>
              <a:gd name="T26" fmla="*/ 31 w 71"/>
              <a:gd name="T27" fmla="*/ 37 h 68"/>
              <a:gd name="T28" fmla="*/ 31 w 71"/>
              <a:gd name="T29" fmla="*/ 46 h 68"/>
              <a:gd name="T30" fmla="*/ 38 w 71"/>
              <a:gd name="T31" fmla="*/ 47 h 68"/>
              <a:gd name="T32" fmla="*/ 39 w 71"/>
              <a:gd name="T33" fmla="*/ 38 h 68"/>
              <a:gd name="T34" fmla="*/ 64 w 71"/>
              <a:gd name="T35" fmla="*/ 37 h 68"/>
              <a:gd name="T36" fmla="*/ 68 w 71"/>
              <a:gd name="T37" fmla="*/ 62 h 68"/>
              <a:gd name="T38" fmla="*/ 6 w 71"/>
              <a:gd name="T39" fmla="*/ 65 h 68"/>
              <a:gd name="T40" fmla="*/ 3 w 71"/>
              <a:gd name="T41" fmla="*/ 36 h 68"/>
              <a:gd name="T42" fmla="*/ 68 w 71"/>
              <a:gd name="T43" fmla="*/ 17 h 68"/>
              <a:gd name="T44" fmla="*/ 64 w 71"/>
              <a:gd name="T45" fmla="*/ 35 h 68"/>
              <a:gd name="T46" fmla="*/ 39 w 71"/>
              <a:gd name="T47" fmla="*/ 34 h 68"/>
              <a:gd name="T48" fmla="*/ 38 w 71"/>
              <a:gd name="T49" fmla="*/ 32 h 68"/>
              <a:gd name="T50" fmla="*/ 31 w 71"/>
              <a:gd name="T51" fmla="*/ 34 h 68"/>
              <a:gd name="T52" fmla="*/ 31 w 71"/>
              <a:gd name="T53" fmla="*/ 35 h 68"/>
              <a:gd name="T54" fmla="*/ 3 w 71"/>
              <a:gd name="T55" fmla="*/ 32 h 68"/>
              <a:gd name="T56" fmla="*/ 6 w 71"/>
              <a:gd name="T57" fmla="*/ 13 h 68"/>
              <a:gd name="T58" fmla="*/ 33 w 71"/>
              <a:gd name="T59" fmla="*/ 39 h 68"/>
              <a:gd name="T60" fmla="*/ 37 w 71"/>
              <a:gd name="T61" fmla="*/ 45 h 68"/>
              <a:gd name="T62" fmla="*/ 33 w 71"/>
              <a:gd name="T63" fmla="*/ 39 h 68"/>
              <a:gd name="T64" fmla="*/ 26 w 71"/>
              <a:gd name="T65" fmla="*/ 4 h 68"/>
              <a:gd name="T66" fmla="*/ 43 w 71"/>
              <a:gd name="T67" fmla="*/ 5 h 68"/>
              <a:gd name="T68" fmla="*/ 47 w 71"/>
              <a:gd name="T69" fmla="*/ 6 h 68"/>
              <a:gd name="T70" fmla="*/ 43 w 71"/>
              <a:gd name="T71" fmla="*/ 10 h 68"/>
              <a:gd name="T72" fmla="*/ 29 w 71"/>
              <a:gd name="T73" fmla="*/ 10 h 68"/>
              <a:gd name="T74" fmla="*/ 24 w 71"/>
              <a:gd name="T75" fmla="*/ 10 h 68"/>
              <a:gd name="T76" fmla="*/ 7 w 71"/>
              <a:gd name="T77" fmla="*/ 15 h 68"/>
              <a:gd name="T78" fmla="*/ 18 w 71"/>
              <a:gd name="T79" fmla="*/ 16 h 68"/>
              <a:gd name="T80" fmla="*/ 7 w 71"/>
              <a:gd name="T81" fmla="*/ 17 h 68"/>
              <a:gd name="T82" fmla="*/ 6 w 71"/>
              <a:gd name="T83" fmla="*/ 26 h 68"/>
              <a:gd name="T84" fmla="*/ 5 w 71"/>
              <a:gd name="T85" fmla="*/ 17 h 68"/>
              <a:gd name="T86" fmla="*/ 53 w 71"/>
              <a:gd name="T87" fmla="*/ 63 h 68"/>
              <a:gd name="T88" fmla="*/ 64 w 71"/>
              <a:gd name="T89" fmla="*/ 62 h 68"/>
              <a:gd name="T90" fmla="*/ 65 w 71"/>
              <a:gd name="T91" fmla="*/ 53 h 68"/>
              <a:gd name="T92" fmla="*/ 66 w 71"/>
              <a:gd name="T93" fmla="*/ 62 h 68"/>
              <a:gd name="T94" fmla="*/ 54 w 71"/>
              <a:gd name="T95"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1" h="68">
                <a:moveTo>
                  <a:pt x="64" y="10"/>
                </a:moveTo>
                <a:cubicBezTo>
                  <a:pt x="60" y="10"/>
                  <a:pt x="60" y="10"/>
                  <a:pt x="60" y="10"/>
                </a:cubicBezTo>
                <a:cubicBezTo>
                  <a:pt x="60" y="10"/>
                  <a:pt x="60" y="10"/>
                  <a:pt x="59" y="10"/>
                </a:cubicBezTo>
                <a:cubicBezTo>
                  <a:pt x="54" y="10"/>
                  <a:pt x="54" y="10"/>
                  <a:pt x="54" y="10"/>
                </a:cubicBezTo>
                <a:cubicBezTo>
                  <a:pt x="53" y="10"/>
                  <a:pt x="52" y="10"/>
                  <a:pt x="52" y="10"/>
                </a:cubicBezTo>
                <a:cubicBezTo>
                  <a:pt x="50" y="10"/>
                  <a:pt x="50" y="10"/>
                  <a:pt x="50" y="10"/>
                </a:cubicBezTo>
                <a:cubicBezTo>
                  <a:pt x="50" y="6"/>
                  <a:pt x="50" y="6"/>
                  <a:pt x="50" y="6"/>
                </a:cubicBezTo>
                <a:cubicBezTo>
                  <a:pt x="50" y="4"/>
                  <a:pt x="48" y="2"/>
                  <a:pt x="45" y="1"/>
                </a:cubicBezTo>
                <a:cubicBezTo>
                  <a:pt x="45" y="1"/>
                  <a:pt x="44" y="0"/>
                  <a:pt x="43" y="0"/>
                </a:cubicBezTo>
                <a:cubicBezTo>
                  <a:pt x="27" y="0"/>
                  <a:pt x="27" y="0"/>
                  <a:pt x="27" y="0"/>
                </a:cubicBezTo>
                <a:cubicBezTo>
                  <a:pt x="27" y="0"/>
                  <a:pt x="26" y="1"/>
                  <a:pt x="26" y="1"/>
                </a:cubicBezTo>
                <a:cubicBezTo>
                  <a:pt x="23" y="2"/>
                  <a:pt x="21" y="4"/>
                  <a:pt x="21" y="6"/>
                </a:cubicBezTo>
                <a:cubicBezTo>
                  <a:pt x="21" y="10"/>
                  <a:pt x="21" y="10"/>
                  <a:pt x="21" y="10"/>
                </a:cubicBezTo>
                <a:cubicBezTo>
                  <a:pt x="18" y="10"/>
                  <a:pt x="18" y="10"/>
                  <a:pt x="18" y="10"/>
                </a:cubicBezTo>
                <a:cubicBezTo>
                  <a:pt x="18" y="10"/>
                  <a:pt x="18" y="10"/>
                  <a:pt x="17" y="10"/>
                </a:cubicBezTo>
                <a:cubicBezTo>
                  <a:pt x="11" y="10"/>
                  <a:pt x="11" y="10"/>
                  <a:pt x="11" y="10"/>
                </a:cubicBezTo>
                <a:cubicBezTo>
                  <a:pt x="11" y="10"/>
                  <a:pt x="10" y="10"/>
                  <a:pt x="10" y="10"/>
                </a:cubicBezTo>
                <a:cubicBezTo>
                  <a:pt x="6" y="10"/>
                  <a:pt x="6" y="10"/>
                  <a:pt x="6" y="10"/>
                </a:cubicBezTo>
                <a:cubicBezTo>
                  <a:pt x="3" y="10"/>
                  <a:pt x="0" y="13"/>
                  <a:pt x="0" y="17"/>
                </a:cubicBezTo>
                <a:cubicBezTo>
                  <a:pt x="0" y="62"/>
                  <a:pt x="0" y="62"/>
                  <a:pt x="0" y="62"/>
                </a:cubicBezTo>
                <a:cubicBezTo>
                  <a:pt x="0" y="66"/>
                  <a:pt x="3" y="68"/>
                  <a:pt x="6" y="68"/>
                </a:cubicBezTo>
                <a:cubicBezTo>
                  <a:pt x="64" y="68"/>
                  <a:pt x="64" y="68"/>
                  <a:pt x="64" y="68"/>
                </a:cubicBezTo>
                <a:cubicBezTo>
                  <a:pt x="68" y="68"/>
                  <a:pt x="71" y="66"/>
                  <a:pt x="71" y="62"/>
                </a:cubicBezTo>
                <a:cubicBezTo>
                  <a:pt x="71" y="17"/>
                  <a:pt x="71" y="17"/>
                  <a:pt x="71" y="17"/>
                </a:cubicBezTo>
                <a:cubicBezTo>
                  <a:pt x="71" y="13"/>
                  <a:pt x="68" y="10"/>
                  <a:pt x="64" y="10"/>
                </a:cubicBezTo>
                <a:close/>
                <a:moveTo>
                  <a:pt x="3" y="36"/>
                </a:moveTo>
                <a:cubicBezTo>
                  <a:pt x="4" y="37"/>
                  <a:pt x="5" y="37"/>
                  <a:pt x="6" y="37"/>
                </a:cubicBezTo>
                <a:cubicBezTo>
                  <a:pt x="31" y="37"/>
                  <a:pt x="31" y="37"/>
                  <a:pt x="31" y="37"/>
                </a:cubicBezTo>
                <a:cubicBezTo>
                  <a:pt x="31" y="38"/>
                  <a:pt x="31" y="38"/>
                  <a:pt x="31" y="38"/>
                </a:cubicBezTo>
                <a:cubicBezTo>
                  <a:pt x="31" y="46"/>
                  <a:pt x="31" y="46"/>
                  <a:pt x="31" y="46"/>
                </a:cubicBezTo>
                <a:cubicBezTo>
                  <a:pt x="31" y="47"/>
                  <a:pt x="32" y="47"/>
                  <a:pt x="32" y="47"/>
                </a:cubicBezTo>
                <a:cubicBezTo>
                  <a:pt x="38" y="47"/>
                  <a:pt x="38" y="47"/>
                  <a:pt x="38" y="47"/>
                </a:cubicBezTo>
                <a:cubicBezTo>
                  <a:pt x="39" y="47"/>
                  <a:pt x="39" y="47"/>
                  <a:pt x="39" y="46"/>
                </a:cubicBezTo>
                <a:cubicBezTo>
                  <a:pt x="39" y="38"/>
                  <a:pt x="39" y="38"/>
                  <a:pt x="39" y="38"/>
                </a:cubicBezTo>
                <a:cubicBezTo>
                  <a:pt x="39" y="37"/>
                  <a:pt x="39" y="37"/>
                  <a:pt x="39" y="37"/>
                </a:cubicBezTo>
                <a:cubicBezTo>
                  <a:pt x="64" y="37"/>
                  <a:pt x="64" y="37"/>
                  <a:pt x="64" y="37"/>
                </a:cubicBezTo>
                <a:cubicBezTo>
                  <a:pt x="65" y="37"/>
                  <a:pt x="67" y="37"/>
                  <a:pt x="68" y="36"/>
                </a:cubicBezTo>
                <a:cubicBezTo>
                  <a:pt x="68" y="62"/>
                  <a:pt x="68" y="62"/>
                  <a:pt x="68" y="62"/>
                </a:cubicBezTo>
                <a:cubicBezTo>
                  <a:pt x="68" y="64"/>
                  <a:pt x="66" y="65"/>
                  <a:pt x="64" y="65"/>
                </a:cubicBezTo>
                <a:cubicBezTo>
                  <a:pt x="6" y="65"/>
                  <a:pt x="6" y="65"/>
                  <a:pt x="6" y="65"/>
                </a:cubicBezTo>
                <a:cubicBezTo>
                  <a:pt x="5" y="65"/>
                  <a:pt x="3" y="64"/>
                  <a:pt x="3" y="62"/>
                </a:cubicBezTo>
                <a:lnTo>
                  <a:pt x="3" y="36"/>
                </a:lnTo>
                <a:close/>
                <a:moveTo>
                  <a:pt x="64" y="13"/>
                </a:moveTo>
                <a:cubicBezTo>
                  <a:pt x="66" y="13"/>
                  <a:pt x="68" y="15"/>
                  <a:pt x="68" y="17"/>
                </a:cubicBezTo>
                <a:cubicBezTo>
                  <a:pt x="68" y="32"/>
                  <a:pt x="68" y="32"/>
                  <a:pt x="68" y="32"/>
                </a:cubicBezTo>
                <a:cubicBezTo>
                  <a:pt x="68" y="34"/>
                  <a:pt x="66" y="35"/>
                  <a:pt x="64" y="35"/>
                </a:cubicBezTo>
                <a:cubicBezTo>
                  <a:pt x="39" y="35"/>
                  <a:pt x="39" y="35"/>
                  <a:pt x="39" y="35"/>
                </a:cubicBezTo>
                <a:cubicBezTo>
                  <a:pt x="39" y="34"/>
                  <a:pt x="39" y="34"/>
                  <a:pt x="39" y="34"/>
                </a:cubicBezTo>
                <a:cubicBezTo>
                  <a:pt x="39" y="34"/>
                  <a:pt x="39" y="34"/>
                  <a:pt x="39" y="34"/>
                </a:cubicBezTo>
                <a:cubicBezTo>
                  <a:pt x="39" y="33"/>
                  <a:pt x="39" y="32"/>
                  <a:pt x="38" y="32"/>
                </a:cubicBezTo>
                <a:cubicBezTo>
                  <a:pt x="32" y="32"/>
                  <a:pt x="32" y="32"/>
                  <a:pt x="32" y="32"/>
                </a:cubicBezTo>
                <a:cubicBezTo>
                  <a:pt x="32" y="32"/>
                  <a:pt x="31" y="33"/>
                  <a:pt x="31" y="34"/>
                </a:cubicBezTo>
                <a:cubicBezTo>
                  <a:pt x="31" y="34"/>
                  <a:pt x="31" y="34"/>
                  <a:pt x="31" y="34"/>
                </a:cubicBezTo>
                <a:cubicBezTo>
                  <a:pt x="31" y="35"/>
                  <a:pt x="31" y="35"/>
                  <a:pt x="31" y="35"/>
                </a:cubicBezTo>
                <a:cubicBezTo>
                  <a:pt x="6" y="35"/>
                  <a:pt x="6" y="35"/>
                  <a:pt x="6" y="35"/>
                </a:cubicBezTo>
                <a:cubicBezTo>
                  <a:pt x="5" y="35"/>
                  <a:pt x="3" y="34"/>
                  <a:pt x="3" y="32"/>
                </a:cubicBezTo>
                <a:cubicBezTo>
                  <a:pt x="3" y="17"/>
                  <a:pt x="3" y="17"/>
                  <a:pt x="3" y="17"/>
                </a:cubicBezTo>
                <a:cubicBezTo>
                  <a:pt x="3" y="15"/>
                  <a:pt x="5" y="13"/>
                  <a:pt x="6" y="13"/>
                </a:cubicBezTo>
                <a:lnTo>
                  <a:pt x="64" y="13"/>
                </a:lnTo>
                <a:close/>
                <a:moveTo>
                  <a:pt x="33" y="39"/>
                </a:moveTo>
                <a:cubicBezTo>
                  <a:pt x="37" y="39"/>
                  <a:pt x="37" y="39"/>
                  <a:pt x="37" y="39"/>
                </a:cubicBezTo>
                <a:cubicBezTo>
                  <a:pt x="37" y="45"/>
                  <a:pt x="37" y="45"/>
                  <a:pt x="37" y="45"/>
                </a:cubicBezTo>
                <a:cubicBezTo>
                  <a:pt x="33" y="45"/>
                  <a:pt x="33" y="45"/>
                  <a:pt x="33" y="45"/>
                </a:cubicBezTo>
                <a:lnTo>
                  <a:pt x="33" y="39"/>
                </a:lnTo>
                <a:close/>
                <a:moveTo>
                  <a:pt x="24" y="6"/>
                </a:moveTo>
                <a:cubicBezTo>
                  <a:pt x="24" y="5"/>
                  <a:pt x="25" y="5"/>
                  <a:pt x="26" y="4"/>
                </a:cubicBezTo>
                <a:cubicBezTo>
                  <a:pt x="26" y="5"/>
                  <a:pt x="27" y="5"/>
                  <a:pt x="27" y="5"/>
                </a:cubicBezTo>
                <a:cubicBezTo>
                  <a:pt x="43" y="5"/>
                  <a:pt x="43" y="5"/>
                  <a:pt x="43" y="5"/>
                </a:cubicBezTo>
                <a:cubicBezTo>
                  <a:pt x="44" y="5"/>
                  <a:pt x="44" y="5"/>
                  <a:pt x="45" y="4"/>
                </a:cubicBezTo>
                <a:cubicBezTo>
                  <a:pt x="46" y="5"/>
                  <a:pt x="47" y="5"/>
                  <a:pt x="47" y="6"/>
                </a:cubicBezTo>
                <a:cubicBezTo>
                  <a:pt x="47" y="10"/>
                  <a:pt x="47" y="10"/>
                  <a:pt x="47" y="10"/>
                </a:cubicBezTo>
                <a:cubicBezTo>
                  <a:pt x="43" y="10"/>
                  <a:pt x="43" y="10"/>
                  <a:pt x="43" y="10"/>
                </a:cubicBezTo>
                <a:cubicBezTo>
                  <a:pt x="42" y="10"/>
                  <a:pt x="42" y="10"/>
                  <a:pt x="41" y="10"/>
                </a:cubicBezTo>
                <a:cubicBezTo>
                  <a:pt x="29" y="10"/>
                  <a:pt x="29" y="10"/>
                  <a:pt x="29" y="10"/>
                </a:cubicBezTo>
                <a:cubicBezTo>
                  <a:pt x="29" y="10"/>
                  <a:pt x="28" y="10"/>
                  <a:pt x="28" y="10"/>
                </a:cubicBezTo>
                <a:cubicBezTo>
                  <a:pt x="24" y="10"/>
                  <a:pt x="24" y="10"/>
                  <a:pt x="24" y="10"/>
                </a:cubicBezTo>
                <a:lnTo>
                  <a:pt x="24" y="6"/>
                </a:lnTo>
                <a:close/>
                <a:moveTo>
                  <a:pt x="7" y="15"/>
                </a:moveTo>
                <a:cubicBezTo>
                  <a:pt x="17" y="15"/>
                  <a:pt x="17" y="15"/>
                  <a:pt x="17" y="15"/>
                </a:cubicBezTo>
                <a:cubicBezTo>
                  <a:pt x="18" y="15"/>
                  <a:pt x="18" y="16"/>
                  <a:pt x="18" y="16"/>
                </a:cubicBezTo>
                <a:cubicBezTo>
                  <a:pt x="18" y="17"/>
                  <a:pt x="18" y="17"/>
                  <a:pt x="17" y="17"/>
                </a:cubicBezTo>
                <a:cubicBezTo>
                  <a:pt x="7" y="17"/>
                  <a:pt x="7" y="17"/>
                  <a:pt x="7" y="17"/>
                </a:cubicBezTo>
                <a:cubicBezTo>
                  <a:pt x="7" y="25"/>
                  <a:pt x="7" y="25"/>
                  <a:pt x="7" y="25"/>
                </a:cubicBezTo>
                <a:cubicBezTo>
                  <a:pt x="7" y="26"/>
                  <a:pt x="6" y="26"/>
                  <a:pt x="6" y="26"/>
                </a:cubicBezTo>
                <a:cubicBezTo>
                  <a:pt x="5" y="26"/>
                  <a:pt x="5" y="26"/>
                  <a:pt x="5" y="25"/>
                </a:cubicBezTo>
                <a:cubicBezTo>
                  <a:pt x="5" y="17"/>
                  <a:pt x="5" y="17"/>
                  <a:pt x="5" y="17"/>
                </a:cubicBezTo>
                <a:cubicBezTo>
                  <a:pt x="5" y="16"/>
                  <a:pt x="6" y="15"/>
                  <a:pt x="7" y="15"/>
                </a:cubicBezTo>
                <a:close/>
                <a:moveTo>
                  <a:pt x="53" y="63"/>
                </a:moveTo>
                <a:cubicBezTo>
                  <a:pt x="53" y="62"/>
                  <a:pt x="53" y="62"/>
                  <a:pt x="54" y="62"/>
                </a:cubicBezTo>
                <a:cubicBezTo>
                  <a:pt x="64" y="62"/>
                  <a:pt x="64" y="62"/>
                  <a:pt x="64" y="62"/>
                </a:cubicBezTo>
                <a:cubicBezTo>
                  <a:pt x="64" y="54"/>
                  <a:pt x="64" y="54"/>
                  <a:pt x="64" y="54"/>
                </a:cubicBezTo>
                <a:cubicBezTo>
                  <a:pt x="64" y="53"/>
                  <a:pt x="64" y="53"/>
                  <a:pt x="65" y="53"/>
                </a:cubicBezTo>
                <a:cubicBezTo>
                  <a:pt x="65" y="53"/>
                  <a:pt x="66" y="53"/>
                  <a:pt x="66" y="54"/>
                </a:cubicBezTo>
                <a:cubicBezTo>
                  <a:pt x="66" y="62"/>
                  <a:pt x="66" y="62"/>
                  <a:pt x="66" y="62"/>
                </a:cubicBezTo>
                <a:cubicBezTo>
                  <a:pt x="66" y="63"/>
                  <a:pt x="65" y="64"/>
                  <a:pt x="64" y="64"/>
                </a:cubicBezTo>
                <a:cubicBezTo>
                  <a:pt x="54" y="64"/>
                  <a:pt x="54" y="64"/>
                  <a:pt x="54" y="64"/>
                </a:cubicBezTo>
                <a:cubicBezTo>
                  <a:pt x="53" y="64"/>
                  <a:pt x="53" y="63"/>
                  <a:pt x="53" y="63"/>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algn="r"/>
            <a:endParaRPr lang="en-US" sz="2400"/>
          </a:p>
        </p:txBody>
      </p:sp>
      <p:sp>
        <p:nvSpPr>
          <p:cNvPr id="29" name="Freeform 252"/>
          <p:cNvSpPr>
            <a:spLocks noEditPoints="1"/>
          </p:cNvSpPr>
          <p:nvPr/>
        </p:nvSpPr>
        <p:spPr bwMode="auto">
          <a:xfrm>
            <a:off x="8395897" y="2395222"/>
            <a:ext cx="336833" cy="460808"/>
          </a:xfrm>
          <a:custGeom>
            <a:avLst/>
            <a:gdLst>
              <a:gd name="T0" fmla="*/ 51 w 61"/>
              <a:gd name="T1" fmla="*/ 54 h 80"/>
              <a:gd name="T2" fmla="*/ 7 w 61"/>
              <a:gd name="T3" fmla="*/ 25 h 80"/>
              <a:gd name="T4" fmla="*/ 5 w 61"/>
              <a:gd name="T5" fmla="*/ 42 h 80"/>
              <a:gd name="T6" fmla="*/ 12 w 61"/>
              <a:gd name="T7" fmla="*/ 60 h 80"/>
              <a:gd name="T8" fmla="*/ 17 w 61"/>
              <a:gd name="T9" fmla="*/ 80 h 80"/>
              <a:gd name="T10" fmla="*/ 37 w 61"/>
              <a:gd name="T11" fmla="*/ 66 h 80"/>
              <a:gd name="T12" fmla="*/ 12 w 61"/>
              <a:gd name="T13" fmla="*/ 57 h 80"/>
              <a:gd name="T14" fmla="*/ 7 w 61"/>
              <a:gd name="T15" fmla="*/ 44 h 80"/>
              <a:gd name="T16" fmla="*/ 10 w 61"/>
              <a:gd name="T17" fmla="*/ 25 h 80"/>
              <a:gd name="T18" fmla="*/ 47 w 61"/>
              <a:gd name="T19" fmla="*/ 52 h 80"/>
              <a:gd name="T20" fmla="*/ 55 w 61"/>
              <a:gd name="T21" fmla="*/ 66 h 80"/>
              <a:gd name="T22" fmla="*/ 29 w 61"/>
              <a:gd name="T23" fmla="*/ 14 h 80"/>
              <a:gd name="T24" fmla="*/ 35 w 61"/>
              <a:gd name="T25" fmla="*/ 15 h 80"/>
              <a:gd name="T26" fmla="*/ 34 w 61"/>
              <a:gd name="T27" fmla="*/ 11 h 80"/>
              <a:gd name="T28" fmla="*/ 32 w 61"/>
              <a:gd name="T29" fmla="*/ 9 h 80"/>
              <a:gd name="T30" fmla="*/ 29 w 61"/>
              <a:gd name="T31" fmla="*/ 8 h 80"/>
              <a:gd name="T32" fmla="*/ 25 w 61"/>
              <a:gd name="T33" fmla="*/ 9 h 80"/>
              <a:gd name="T34" fmla="*/ 22 w 61"/>
              <a:gd name="T35" fmla="*/ 10 h 80"/>
              <a:gd name="T36" fmla="*/ 21 w 61"/>
              <a:gd name="T37" fmla="*/ 14 h 80"/>
              <a:gd name="T38" fmla="*/ 22 w 61"/>
              <a:gd name="T39" fmla="*/ 16 h 80"/>
              <a:gd name="T40" fmla="*/ 25 w 61"/>
              <a:gd name="T41" fmla="*/ 19 h 80"/>
              <a:gd name="T42" fmla="*/ 29 w 61"/>
              <a:gd name="T43" fmla="*/ 20 h 80"/>
              <a:gd name="T44" fmla="*/ 32 w 61"/>
              <a:gd name="T45" fmla="*/ 19 h 80"/>
              <a:gd name="T46" fmla="*/ 28 w 61"/>
              <a:gd name="T47" fmla="*/ 10 h 80"/>
              <a:gd name="T48" fmla="*/ 37 w 61"/>
              <a:gd name="T49" fmla="*/ 13 h 80"/>
              <a:gd name="T50" fmla="*/ 38 w 61"/>
              <a:gd name="T51" fmla="*/ 16 h 80"/>
              <a:gd name="T52" fmla="*/ 40 w 61"/>
              <a:gd name="T53" fmla="*/ 18 h 80"/>
              <a:gd name="T54" fmla="*/ 42 w 61"/>
              <a:gd name="T55" fmla="*/ 19 h 80"/>
              <a:gd name="T56" fmla="*/ 45 w 61"/>
              <a:gd name="T57" fmla="*/ 18 h 80"/>
              <a:gd name="T58" fmla="*/ 46 w 61"/>
              <a:gd name="T59" fmla="*/ 16 h 80"/>
              <a:gd name="T60" fmla="*/ 47 w 61"/>
              <a:gd name="T61" fmla="*/ 13 h 80"/>
              <a:gd name="T62" fmla="*/ 47 w 61"/>
              <a:gd name="T63" fmla="*/ 11 h 80"/>
              <a:gd name="T64" fmla="*/ 44 w 61"/>
              <a:gd name="T65" fmla="*/ 9 h 80"/>
              <a:gd name="T66" fmla="*/ 41 w 61"/>
              <a:gd name="T67" fmla="*/ 8 h 80"/>
              <a:gd name="T68" fmla="*/ 39 w 61"/>
              <a:gd name="T69" fmla="*/ 9 h 80"/>
              <a:gd name="T70" fmla="*/ 38 w 61"/>
              <a:gd name="T71" fmla="*/ 11 h 80"/>
              <a:gd name="T72" fmla="*/ 40 w 61"/>
              <a:gd name="T73" fmla="*/ 15 h 80"/>
              <a:gd name="T74" fmla="*/ 34 w 61"/>
              <a:gd name="T75" fmla="*/ 23 h 80"/>
              <a:gd name="T76" fmla="*/ 36 w 61"/>
              <a:gd name="T77" fmla="*/ 24 h 80"/>
              <a:gd name="T78" fmla="*/ 38 w 61"/>
              <a:gd name="T79" fmla="*/ 25 h 80"/>
              <a:gd name="T80" fmla="*/ 39 w 61"/>
              <a:gd name="T81" fmla="*/ 24 h 80"/>
              <a:gd name="T82" fmla="*/ 40 w 61"/>
              <a:gd name="T83" fmla="*/ 23 h 80"/>
              <a:gd name="T84" fmla="*/ 40 w 61"/>
              <a:gd name="T85" fmla="*/ 21 h 80"/>
              <a:gd name="T86" fmla="*/ 39 w 61"/>
              <a:gd name="T87" fmla="*/ 19 h 80"/>
              <a:gd name="T88" fmla="*/ 37 w 61"/>
              <a:gd name="T89" fmla="*/ 18 h 80"/>
              <a:gd name="T90" fmla="*/ 35 w 61"/>
              <a:gd name="T91" fmla="*/ 19 h 80"/>
              <a:gd name="T92" fmla="*/ 34 w 61"/>
              <a:gd name="T93" fmla="*/ 19 h 80"/>
              <a:gd name="T94" fmla="*/ 33 w 61"/>
              <a:gd name="T95" fmla="*/ 21 h 80"/>
              <a:gd name="T96" fmla="*/ 38 w 61"/>
              <a:gd name="T97" fmla="*/ 20 h 80"/>
              <a:gd name="T98" fmla="*/ 36 w 61"/>
              <a:gd name="T99" fmla="*/ 22 h 80"/>
              <a:gd name="T100" fmla="*/ 45 w 61"/>
              <a:gd name="T101" fmla="*/ 19 h 80"/>
              <a:gd name="T102" fmla="*/ 44 w 61"/>
              <a:gd name="T103" fmla="*/ 22 h 80"/>
              <a:gd name="T104" fmla="*/ 43 w 61"/>
              <a:gd name="T105" fmla="*/ 24 h 80"/>
              <a:gd name="T106" fmla="*/ 44 w 61"/>
              <a:gd name="T107" fmla="*/ 27 h 80"/>
              <a:gd name="T108" fmla="*/ 46 w 61"/>
              <a:gd name="T109" fmla="*/ 29 h 80"/>
              <a:gd name="T110" fmla="*/ 49 w 61"/>
              <a:gd name="T111" fmla="*/ 29 h 80"/>
              <a:gd name="T112" fmla="*/ 51 w 61"/>
              <a:gd name="T113" fmla="*/ 28 h 80"/>
              <a:gd name="T114" fmla="*/ 53 w 61"/>
              <a:gd name="T115" fmla="*/ 26 h 80"/>
              <a:gd name="T116" fmla="*/ 53 w 61"/>
              <a:gd name="T117" fmla="*/ 23 h 80"/>
              <a:gd name="T118" fmla="*/ 51 w 61"/>
              <a:gd name="T119" fmla="*/ 20 h 80"/>
              <a:gd name="T120" fmla="*/ 48 w 61"/>
              <a:gd name="T121" fmla="*/ 19 h 80"/>
              <a:gd name="T122" fmla="*/ 46 w 61"/>
              <a:gd name="T123" fmla="*/ 2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 h="80">
                <a:moveTo>
                  <a:pt x="60" y="78"/>
                </a:moveTo>
                <a:cubicBezTo>
                  <a:pt x="60" y="74"/>
                  <a:pt x="60" y="74"/>
                  <a:pt x="60" y="74"/>
                </a:cubicBezTo>
                <a:cubicBezTo>
                  <a:pt x="59" y="70"/>
                  <a:pt x="58" y="67"/>
                  <a:pt x="57" y="65"/>
                </a:cubicBezTo>
                <a:cubicBezTo>
                  <a:pt x="57" y="65"/>
                  <a:pt x="57" y="64"/>
                  <a:pt x="56" y="63"/>
                </a:cubicBezTo>
                <a:cubicBezTo>
                  <a:pt x="56" y="62"/>
                  <a:pt x="56" y="62"/>
                  <a:pt x="57" y="62"/>
                </a:cubicBezTo>
                <a:cubicBezTo>
                  <a:pt x="57" y="61"/>
                  <a:pt x="57" y="61"/>
                  <a:pt x="56" y="60"/>
                </a:cubicBezTo>
                <a:cubicBezTo>
                  <a:pt x="52" y="54"/>
                  <a:pt x="52" y="54"/>
                  <a:pt x="52" y="54"/>
                </a:cubicBezTo>
                <a:cubicBezTo>
                  <a:pt x="51" y="54"/>
                  <a:pt x="51" y="54"/>
                  <a:pt x="51" y="54"/>
                </a:cubicBezTo>
                <a:cubicBezTo>
                  <a:pt x="50" y="53"/>
                  <a:pt x="50" y="52"/>
                  <a:pt x="50" y="52"/>
                </a:cubicBezTo>
                <a:cubicBezTo>
                  <a:pt x="50" y="50"/>
                  <a:pt x="52" y="47"/>
                  <a:pt x="53" y="44"/>
                </a:cubicBezTo>
                <a:cubicBezTo>
                  <a:pt x="55" y="41"/>
                  <a:pt x="58" y="36"/>
                  <a:pt x="59" y="30"/>
                </a:cubicBezTo>
                <a:cubicBezTo>
                  <a:pt x="60" y="23"/>
                  <a:pt x="58" y="12"/>
                  <a:pt x="52" y="6"/>
                </a:cubicBezTo>
                <a:cubicBezTo>
                  <a:pt x="46" y="2"/>
                  <a:pt x="42" y="1"/>
                  <a:pt x="36" y="0"/>
                </a:cubicBezTo>
                <a:cubicBezTo>
                  <a:pt x="35" y="0"/>
                  <a:pt x="34" y="0"/>
                  <a:pt x="33" y="0"/>
                </a:cubicBezTo>
                <a:cubicBezTo>
                  <a:pt x="27" y="0"/>
                  <a:pt x="12" y="2"/>
                  <a:pt x="8" y="14"/>
                </a:cubicBezTo>
                <a:cubicBezTo>
                  <a:pt x="6" y="19"/>
                  <a:pt x="6" y="23"/>
                  <a:pt x="7" y="25"/>
                </a:cubicBezTo>
                <a:cubicBezTo>
                  <a:pt x="7" y="26"/>
                  <a:pt x="7" y="26"/>
                  <a:pt x="7" y="26"/>
                </a:cubicBezTo>
                <a:cubicBezTo>
                  <a:pt x="7" y="27"/>
                  <a:pt x="8" y="27"/>
                  <a:pt x="8" y="27"/>
                </a:cubicBezTo>
                <a:cubicBezTo>
                  <a:pt x="7" y="28"/>
                  <a:pt x="6" y="30"/>
                  <a:pt x="5" y="31"/>
                </a:cubicBezTo>
                <a:cubicBezTo>
                  <a:pt x="3" y="33"/>
                  <a:pt x="3" y="33"/>
                  <a:pt x="3" y="33"/>
                </a:cubicBezTo>
                <a:cubicBezTo>
                  <a:pt x="3" y="33"/>
                  <a:pt x="3" y="34"/>
                  <a:pt x="2" y="34"/>
                </a:cubicBezTo>
                <a:cubicBezTo>
                  <a:pt x="1" y="36"/>
                  <a:pt x="0" y="37"/>
                  <a:pt x="0" y="39"/>
                </a:cubicBezTo>
                <a:cubicBezTo>
                  <a:pt x="0" y="41"/>
                  <a:pt x="2" y="41"/>
                  <a:pt x="4" y="42"/>
                </a:cubicBezTo>
                <a:cubicBezTo>
                  <a:pt x="4" y="42"/>
                  <a:pt x="5" y="42"/>
                  <a:pt x="5" y="42"/>
                </a:cubicBezTo>
                <a:cubicBezTo>
                  <a:pt x="5" y="42"/>
                  <a:pt x="5" y="42"/>
                  <a:pt x="5" y="43"/>
                </a:cubicBezTo>
                <a:cubicBezTo>
                  <a:pt x="4" y="44"/>
                  <a:pt x="4" y="44"/>
                  <a:pt x="4" y="45"/>
                </a:cubicBezTo>
                <a:cubicBezTo>
                  <a:pt x="4" y="45"/>
                  <a:pt x="5" y="46"/>
                  <a:pt x="5" y="46"/>
                </a:cubicBezTo>
                <a:cubicBezTo>
                  <a:pt x="5" y="46"/>
                  <a:pt x="5" y="47"/>
                  <a:pt x="5" y="47"/>
                </a:cubicBezTo>
                <a:cubicBezTo>
                  <a:pt x="5" y="48"/>
                  <a:pt x="5" y="48"/>
                  <a:pt x="5" y="49"/>
                </a:cubicBezTo>
                <a:cubicBezTo>
                  <a:pt x="6" y="49"/>
                  <a:pt x="7" y="50"/>
                  <a:pt x="6" y="52"/>
                </a:cubicBezTo>
                <a:cubicBezTo>
                  <a:pt x="6" y="54"/>
                  <a:pt x="6" y="56"/>
                  <a:pt x="7" y="58"/>
                </a:cubicBezTo>
                <a:cubicBezTo>
                  <a:pt x="8" y="59"/>
                  <a:pt x="10" y="59"/>
                  <a:pt x="12" y="60"/>
                </a:cubicBezTo>
                <a:cubicBezTo>
                  <a:pt x="13" y="60"/>
                  <a:pt x="15" y="60"/>
                  <a:pt x="16" y="59"/>
                </a:cubicBezTo>
                <a:cubicBezTo>
                  <a:pt x="17" y="59"/>
                  <a:pt x="18" y="59"/>
                  <a:pt x="19" y="59"/>
                </a:cubicBezTo>
                <a:cubicBezTo>
                  <a:pt x="20" y="59"/>
                  <a:pt x="21" y="60"/>
                  <a:pt x="21" y="60"/>
                </a:cubicBezTo>
                <a:cubicBezTo>
                  <a:pt x="23" y="61"/>
                  <a:pt x="24" y="65"/>
                  <a:pt x="24" y="68"/>
                </a:cubicBezTo>
                <a:cubicBezTo>
                  <a:pt x="24" y="68"/>
                  <a:pt x="24" y="68"/>
                  <a:pt x="24" y="68"/>
                </a:cubicBezTo>
                <a:cubicBezTo>
                  <a:pt x="19" y="73"/>
                  <a:pt x="16" y="77"/>
                  <a:pt x="16" y="77"/>
                </a:cubicBezTo>
                <a:cubicBezTo>
                  <a:pt x="15" y="78"/>
                  <a:pt x="15" y="79"/>
                  <a:pt x="16" y="79"/>
                </a:cubicBezTo>
                <a:cubicBezTo>
                  <a:pt x="16" y="80"/>
                  <a:pt x="17" y="80"/>
                  <a:pt x="17" y="80"/>
                </a:cubicBezTo>
                <a:cubicBezTo>
                  <a:pt x="17" y="80"/>
                  <a:pt x="17" y="80"/>
                  <a:pt x="17" y="80"/>
                </a:cubicBezTo>
                <a:cubicBezTo>
                  <a:pt x="18" y="80"/>
                  <a:pt x="18" y="80"/>
                  <a:pt x="18" y="80"/>
                </a:cubicBezTo>
                <a:cubicBezTo>
                  <a:pt x="59" y="80"/>
                  <a:pt x="59" y="80"/>
                  <a:pt x="59" y="80"/>
                </a:cubicBezTo>
                <a:cubicBezTo>
                  <a:pt x="59" y="80"/>
                  <a:pt x="59" y="80"/>
                  <a:pt x="59" y="80"/>
                </a:cubicBezTo>
                <a:cubicBezTo>
                  <a:pt x="60" y="80"/>
                  <a:pt x="61" y="79"/>
                  <a:pt x="61" y="78"/>
                </a:cubicBezTo>
                <a:cubicBezTo>
                  <a:pt x="61" y="78"/>
                  <a:pt x="61" y="78"/>
                  <a:pt x="60" y="78"/>
                </a:cubicBezTo>
                <a:close/>
                <a:moveTo>
                  <a:pt x="53" y="60"/>
                </a:moveTo>
                <a:cubicBezTo>
                  <a:pt x="50" y="61"/>
                  <a:pt x="43" y="63"/>
                  <a:pt x="37" y="66"/>
                </a:cubicBezTo>
                <a:cubicBezTo>
                  <a:pt x="34" y="67"/>
                  <a:pt x="29" y="69"/>
                  <a:pt x="25" y="72"/>
                </a:cubicBezTo>
                <a:cubicBezTo>
                  <a:pt x="28" y="69"/>
                  <a:pt x="31" y="66"/>
                  <a:pt x="35" y="64"/>
                </a:cubicBezTo>
                <a:cubicBezTo>
                  <a:pt x="42" y="59"/>
                  <a:pt x="48" y="57"/>
                  <a:pt x="50" y="57"/>
                </a:cubicBezTo>
                <a:lnTo>
                  <a:pt x="53" y="60"/>
                </a:lnTo>
                <a:close/>
                <a:moveTo>
                  <a:pt x="23" y="57"/>
                </a:moveTo>
                <a:cubicBezTo>
                  <a:pt x="21" y="56"/>
                  <a:pt x="19" y="56"/>
                  <a:pt x="16" y="56"/>
                </a:cubicBezTo>
                <a:cubicBezTo>
                  <a:pt x="15" y="57"/>
                  <a:pt x="14" y="57"/>
                  <a:pt x="13" y="57"/>
                </a:cubicBezTo>
                <a:cubicBezTo>
                  <a:pt x="13" y="57"/>
                  <a:pt x="12" y="57"/>
                  <a:pt x="12" y="57"/>
                </a:cubicBezTo>
                <a:cubicBezTo>
                  <a:pt x="11" y="56"/>
                  <a:pt x="10" y="56"/>
                  <a:pt x="9" y="56"/>
                </a:cubicBezTo>
                <a:cubicBezTo>
                  <a:pt x="9" y="55"/>
                  <a:pt x="9" y="54"/>
                  <a:pt x="9" y="53"/>
                </a:cubicBezTo>
                <a:cubicBezTo>
                  <a:pt x="10" y="50"/>
                  <a:pt x="9" y="48"/>
                  <a:pt x="8" y="47"/>
                </a:cubicBezTo>
                <a:cubicBezTo>
                  <a:pt x="8" y="47"/>
                  <a:pt x="8" y="47"/>
                  <a:pt x="8" y="47"/>
                </a:cubicBezTo>
                <a:cubicBezTo>
                  <a:pt x="8" y="46"/>
                  <a:pt x="8" y="46"/>
                  <a:pt x="8" y="46"/>
                </a:cubicBezTo>
                <a:cubicBezTo>
                  <a:pt x="8" y="45"/>
                  <a:pt x="8" y="45"/>
                  <a:pt x="8" y="45"/>
                </a:cubicBezTo>
                <a:cubicBezTo>
                  <a:pt x="8" y="44"/>
                  <a:pt x="7" y="44"/>
                  <a:pt x="7" y="44"/>
                </a:cubicBezTo>
                <a:cubicBezTo>
                  <a:pt x="7" y="44"/>
                  <a:pt x="7" y="44"/>
                  <a:pt x="7" y="44"/>
                </a:cubicBezTo>
                <a:cubicBezTo>
                  <a:pt x="8" y="43"/>
                  <a:pt x="8" y="42"/>
                  <a:pt x="8" y="41"/>
                </a:cubicBezTo>
                <a:cubicBezTo>
                  <a:pt x="8" y="40"/>
                  <a:pt x="7" y="40"/>
                  <a:pt x="5" y="39"/>
                </a:cubicBezTo>
                <a:cubicBezTo>
                  <a:pt x="4" y="39"/>
                  <a:pt x="3" y="39"/>
                  <a:pt x="3" y="38"/>
                </a:cubicBezTo>
                <a:cubicBezTo>
                  <a:pt x="3" y="38"/>
                  <a:pt x="4" y="37"/>
                  <a:pt x="5" y="36"/>
                </a:cubicBezTo>
                <a:cubicBezTo>
                  <a:pt x="5" y="36"/>
                  <a:pt x="5" y="35"/>
                  <a:pt x="6" y="35"/>
                </a:cubicBezTo>
                <a:cubicBezTo>
                  <a:pt x="7" y="33"/>
                  <a:pt x="7" y="33"/>
                  <a:pt x="7" y="33"/>
                </a:cubicBezTo>
                <a:cubicBezTo>
                  <a:pt x="10" y="30"/>
                  <a:pt x="11" y="29"/>
                  <a:pt x="11" y="28"/>
                </a:cubicBezTo>
                <a:cubicBezTo>
                  <a:pt x="11" y="27"/>
                  <a:pt x="10" y="26"/>
                  <a:pt x="10" y="25"/>
                </a:cubicBezTo>
                <a:cubicBezTo>
                  <a:pt x="10" y="25"/>
                  <a:pt x="10" y="25"/>
                  <a:pt x="10" y="24"/>
                </a:cubicBezTo>
                <a:cubicBezTo>
                  <a:pt x="9" y="23"/>
                  <a:pt x="9" y="21"/>
                  <a:pt x="11" y="15"/>
                </a:cubicBezTo>
                <a:cubicBezTo>
                  <a:pt x="14" y="4"/>
                  <a:pt x="27" y="3"/>
                  <a:pt x="33" y="3"/>
                </a:cubicBezTo>
                <a:cubicBezTo>
                  <a:pt x="34" y="3"/>
                  <a:pt x="35" y="3"/>
                  <a:pt x="35" y="3"/>
                </a:cubicBezTo>
                <a:cubicBezTo>
                  <a:pt x="41" y="4"/>
                  <a:pt x="45" y="5"/>
                  <a:pt x="50" y="9"/>
                </a:cubicBezTo>
                <a:cubicBezTo>
                  <a:pt x="55" y="14"/>
                  <a:pt x="57" y="24"/>
                  <a:pt x="56" y="29"/>
                </a:cubicBezTo>
                <a:cubicBezTo>
                  <a:pt x="55" y="35"/>
                  <a:pt x="53" y="39"/>
                  <a:pt x="51" y="43"/>
                </a:cubicBezTo>
                <a:cubicBezTo>
                  <a:pt x="49" y="46"/>
                  <a:pt x="47" y="49"/>
                  <a:pt x="47" y="52"/>
                </a:cubicBezTo>
                <a:cubicBezTo>
                  <a:pt x="47" y="53"/>
                  <a:pt x="47" y="54"/>
                  <a:pt x="48" y="54"/>
                </a:cubicBezTo>
                <a:cubicBezTo>
                  <a:pt x="45" y="55"/>
                  <a:pt x="40" y="57"/>
                  <a:pt x="33" y="61"/>
                </a:cubicBezTo>
                <a:cubicBezTo>
                  <a:pt x="31" y="63"/>
                  <a:pt x="29" y="64"/>
                  <a:pt x="27" y="66"/>
                </a:cubicBezTo>
                <a:cubicBezTo>
                  <a:pt x="27" y="63"/>
                  <a:pt x="26" y="59"/>
                  <a:pt x="23" y="57"/>
                </a:cubicBezTo>
                <a:close/>
                <a:moveTo>
                  <a:pt x="22" y="77"/>
                </a:moveTo>
                <a:cubicBezTo>
                  <a:pt x="27" y="74"/>
                  <a:pt x="34" y="70"/>
                  <a:pt x="38" y="68"/>
                </a:cubicBezTo>
                <a:cubicBezTo>
                  <a:pt x="44" y="66"/>
                  <a:pt x="49" y="65"/>
                  <a:pt x="53" y="64"/>
                </a:cubicBezTo>
                <a:cubicBezTo>
                  <a:pt x="54" y="65"/>
                  <a:pt x="54" y="66"/>
                  <a:pt x="55" y="66"/>
                </a:cubicBezTo>
                <a:cubicBezTo>
                  <a:pt x="55" y="67"/>
                  <a:pt x="56" y="71"/>
                  <a:pt x="57" y="75"/>
                </a:cubicBezTo>
                <a:cubicBezTo>
                  <a:pt x="57" y="77"/>
                  <a:pt x="57" y="77"/>
                  <a:pt x="57" y="77"/>
                </a:cubicBezTo>
                <a:lnTo>
                  <a:pt x="22" y="77"/>
                </a:lnTo>
                <a:close/>
                <a:moveTo>
                  <a:pt x="29" y="14"/>
                </a:moveTo>
                <a:cubicBezTo>
                  <a:pt x="29" y="14"/>
                  <a:pt x="29" y="15"/>
                  <a:pt x="28" y="15"/>
                </a:cubicBezTo>
                <a:cubicBezTo>
                  <a:pt x="27" y="15"/>
                  <a:pt x="27" y="14"/>
                  <a:pt x="27" y="13"/>
                </a:cubicBezTo>
                <a:cubicBezTo>
                  <a:pt x="27" y="13"/>
                  <a:pt x="27" y="12"/>
                  <a:pt x="28" y="12"/>
                </a:cubicBezTo>
                <a:cubicBezTo>
                  <a:pt x="29" y="12"/>
                  <a:pt x="29" y="13"/>
                  <a:pt x="29" y="14"/>
                </a:cubicBezTo>
                <a:close/>
                <a:moveTo>
                  <a:pt x="34" y="17"/>
                </a:moveTo>
                <a:cubicBezTo>
                  <a:pt x="34" y="17"/>
                  <a:pt x="34" y="17"/>
                  <a:pt x="34" y="17"/>
                </a:cubicBezTo>
                <a:cubicBezTo>
                  <a:pt x="34" y="16"/>
                  <a:pt x="33" y="16"/>
                  <a:pt x="33" y="16"/>
                </a:cubicBezTo>
                <a:cubicBezTo>
                  <a:pt x="34" y="15"/>
                  <a:pt x="34" y="15"/>
                  <a:pt x="34" y="15"/>
                </a:cubicBezTo>
                <a:cubicBezTo>
                  <a:pt x="34" y="15"/>
                  <a:pt x="34" y="15"/>
                  <a:pt x="34" y="15"/>
                </a:cubicBezTo>
                <a:cubicBezTo>
                  <a:pt x="34" y="15"/>
                  <a:pt x="34" y="15"/>
                  <a:pt x="35" y="15"/>
                </a:cubicBezTo>
                <a:cubicBezTo>
                  <a:pt x="35" y="15"/>
                  <a:pt x="35" y="15"/>
                  <a:pt x="35" y="15"/>
                </a:cubicBezTo>
                <a:cubicBezTo>
                  <a:pt x="35" y="15"/>
                  <a:pt x="35" y="15"/>
                  <a:pt x="35" y="15"/>
                </a:cubicBezTo>
                <a:cubicBezTo>
                  <a:pt x="35" y="15"/>
                  <a:pt x="35" y="14"/>
                  <a:pt x="35" y="14"/>
                </a:cubicBezTo>
                <a:cubicBezTo>
                  <a:pt x="35" y="14"/>
                  <a:pt x="35" y="13"/>
                  <a:pt x="35" y="13"/>
                </a:cubicBezTo>
                <a:cubicBezTo>
                  <a:pt x="35" y="13"/>
                  <a:pt x="35" y="13"/>
                  <a:pt x="35" y="13"/>
                </a:cubicBezTo>
                <a:cubicBezTo>
                  <a:pt x="35" y="13"/>
                  <a:pt x="35" y="13"/>
                  <a:pt x="35" y="13"/>
                </a:cubicBezTo>
                <a:cubicBezTo>
                  <a:pt x="35" y="13"/>
                  <a:pt x="35" y="13"/>
                  <a:pt x="35" y="13"/>
                </a:cubicBezTo>
                <a:cubicBezTo>
                  <a:pt x="35" y="13"/>
                  <a:pt x="34" y="13"/>
                  <a:pt x="34" y="13"/>
                </a:cubicBezTo>
                <a:cubicBezTo>
                  <a:pt x="34" y="13"/>
                  <a:pt x="34" y="12"/>
                  <a:pt x="34" y="12"/>
                </a:cubicBezTo>
                <a:cubicBezTo>
                  <a:pt x="34" y="12"/>
                  <a:pt x="34" y="11"/>
                  <a:pt x="34" y="11"/>
                </a:cubicBezTo>
                <a:cubicBezTo>
                  <a:pt x="34" y="11"/>
                  <a:pt x="34" y="11"/>
                  <a:pt x="34" y="11"/>
                </a:cubicBezTo>
                <a:cubicBezTo>
                  <a:pt x="35" y="11"/>
                  <a:pt x="35" y="11"/>
                  <a:pt x="34" y="11"/>
                </a:cubicBezTo>
                <a:cubicBezTo>
                  <a:pt x="34" y="10"/>
                  <a:pt x="34" y="10"/>
                  <a:pt x="33" y="9"/>
                </a:cubicBezTo>
                <a:cubicBezTo>
                  <a:pt x="33" y="9"/>
                  <a:pt x="33" y="9"/>
                  <a:pt x="33" y="9"/>
                </a:cubicBezTo>
                <a:cubicBezTo>
                  <a:pt x="33" y="9"/>
                  <a:pt x="33" y="9"/>
                  <a:pt x="33" y="9"/>
                </a:cubicBezTo>
                <a:cubicBezTo>
                  <a:pt x="33" y="9"/>
                  <a:pt x="33" y="9"/>
                  <a:pt x="33" y="9"/>
                </a:cubicBezTo>
                <a:cubicBezTo>
                  <a:pt x="33" y="9"/>
                  <a:pt x="32" y="9"/>
                  <a:pt x="32" y="9"/>
                </a:cubicBezTo>
                <a:cubicBezTo>
                  <a:pt x="32" y="9"/>
                  <a:pt x="32" y="9"/>
                  <a:pt x="32" y="9"/>
                </a:cubicBezTo>
                <a:cubicBezTo>
                  <a:pt x="32" y="9"/>
                  <a:pt x="31" y="8"/>
                  <a:pt x="32" y="8"/>
                </a:cubicBezTo>
                <a:cubicBezTo>
                  <a:pt x="32" y="8"/>
                  <a:pt x="32" y="8"/>
                  <a:pt x="32" y="8"/>
                </a:cubicBezTo>
                <a:cubicBezTo>
                  <a:pt x="32" y="8"/>
                  <a:pt x="32" y="8"/>
                  <a:pt x="32" y="7"/>
                </a:cubicBezTo>
                <a:cubicBezTo>
                  <a:pt x="31" y="7"/>
                  <a:pt x="30" y="7"/>
                  <a:pt x="30" y="7"/>
                </a:cubicBezTo>
                <a:cubicBezTo>
                  <a:pt x="30" y="7"/>
                  <a:pt x="30" y="7"/>
                  <a:pt x="30" y="7"/>
                </a:cubicBezTo>
                <a:cubicBezTo>
                  <a:pt x="30" y="7"/>
                  <a:pt x="30" y="7"/>
                  <a:pt x="30" y="7"/>
                </a:cubicBezTo>
                <a:cubicBezTo>
                  <a:pt x="29" y="7"/>
                  <a:pt x="29" y="7"/>
                  <a:pt x="29" y="7"/>
                </a:cubicBezTo>
                <a:cubicBezTo>
                  <a:pt x="29" y="8"/>
                  <a:pt x="29" y="8"/>
                  <a:pt x="29" y="8"/>
                </a:cubicBezTo>
                <a:cubicBezTo>
                  <a:pt x="28" y="8"/>
                  <a:pt x="28" y="7"/>
                  <a:pt x="28" y="7"/>
                </a:cubicBezTo>
                <a:cubicBezTo>
                  <a:pt x="28" y="7"/>
                  <a:pt x="28" y="7"/>
                  <a:pt x="28" y="7"/>
                </a:cubicBezTo>
                <a:cubicBezTo>
                  <a:pt x="28" y="7"/>
                  <a:pt x="28" y="7"/>
                  <a:pt x="27" y="7"/>
                </a:cubicBezTo>
                <a:cubicBezTo>
                  <a:pt x="27" y="7"/>
                  <a:pt x="27" y="7"/>
                  <a:pt x="27" y="7"/>
                </a:cubicBezTo>
                <a:cubicBezTo>
                  <a:pt x="27" y="7"/>
                  <a:pt x="26" y="7"/>
                  <a:pt x="26" y="7"/>
                </a:cubicBezTo>
                <a:cubicBezTo>
                  <a:pt x="25" y="7"/>
                  <a:pt x="25" y="7"/>
                  <a:pt x="25" y="7"/>
                </a:cubicBezTo>
                <a:cubicBezTo>
                  <a:pt x="25" y="7"/>
                  <a:pt x="25" y="8"/>
                  <a:pt x="25" y="8"/>
                </a:cubicBezTo>
                <a:cubicBezTo>
                  <a:pt x="26" y="8"/>
                  <a:pt x="25" y="8"/>
                  <a:pt x="25" y="9"/>
                </a:cubicBezTo>
                <a:cubicBezTo>
                  <a:pt x="25" y="9"/>
                  <a:pt x="25" y="9"/>
                  <a:pt x="25" y="9"/>
                </a:cubicBezTo>
                <a:cubicBezTo>
                  <a:pt x="24" y="9"/>
                  <a:pt x="24" y="9"/>
                  <a:pt x="24" y="8"/>
                </a:cubicBezTo>
                <a:cubicBezTo>
                  <a:pt x="24" y="8"/>
                  <a:pt x="24" y="8"/>
                  <a:pt x="24" y="8"/>
                </a:cubicBezTo>
                <a:cubicBezTo>
                  <a:pt x="24" y="8"/>
                  <a:pt x="24" y="8"/>
                  <a:pt x="24" y="8"/>
                </a:cubicBezTo>
                <a:cubicBezTo>
                  <a:pt x="24" y="8"/>
                  <a:pt x="24" y="8"/>
                  <a:pt x="23" y="8"/>
                </a:cubicBezTo>
                <a:cubicBezTo>
                  <a:pt x="23" y="9"/>
                  <a:pt x="23" y="9"/>
                  <a:pt x="22" y="10"/>
                </a:cubicBezTo>
                <a:cubicBezTo>
                  <a:pt x="22" y="10"/>
                  <a:pt x="22" y="10"/>
                  <a:pt x="22" y="10"/>
                </a:cubicBezTo>
                <a:cubicBezTo>
                  <a:pt x="22" y="10"/>
                  <a:pt x="22" y="10"/>
                  <a:pt x="22" y="10"/>
                </a:cubicBezTo>
                <a:cubicBezTo>
                  <a:pt x="23" y="11"/>
                  <a:pt x="23" y="11"/>
                  <a:pt x="23" y="11"/>
                </a:cubicBezTo>
                <a:cubicBezTo>
                  <a:pt x="23" y="12"/>
                  <a:pt x="22" y="12"/>
                  <a:pt x="22" y="12"/>
                </a:cubicBezTo>
                <a:cubicBezTo>
                  <a:pt x="22" y="12"/>
                  <a:pt x="22" y="12"/>
                  <a:pt x="22" y="12"/>
                </a:cubicBezTo>
                <a:cubicBezTo>
                  <a:pt x="22" y="12"/>
                  <a:pt x="22" y="12"/>
                  <a:pt x="22" y="12"/>
                </a:cubicBezTo>
                <a:cubicBezTo>
                  <a:pt x="22" y="12"/>
                  <a:pt x="22" y="12"/>
                  <a:pt x="22" y="12"/>
                </a:cubicBezTo>
                <a:cubicBezTo>
                  <a:pt x="21" y="12"/>
                  <a:pt x="21" y="12"/>
                  <a:pt x="21" y="12"/>
                </a:cubicBezTo>
                <a:cubicBezTo>
                  <a:pt x="21" y="12"/>
                  <a:pt x="21" y="13"/>
                  <a:pt x="21" y="13"/>
                </a:cubicBezTo>
                <a:cubicBezTo>
                  <a:pt x="21" y="13"/>
                  <a:pt x="21" y="14"/>
                  <a:pt x="21" y="14"/>
                </a:cubicBezTo>
                <a:cubicBezTo>
                  <a:pt x="21" y="14"/>
                  <a:pt x="21" y="14"/>
                  <a:pt x="21" y="14"/>
                </a:cubicBezTo>
                <a:cubicBezTo>
                  <a:pt x="21" y="14"/>
                  <a:pt x="22" y="14"/>
                  <a:pt x="22" y="14"/>
                </a:cubicBezTo>
                <a:cubicBezTo>
                  <a:pt x="22" y="14"/>
                  <a:pt x="22" y="14"/>
                  <a:pt x="22" y="14"/>
                </a:cubicBezTo>
                <a:cubicBezTo>
                  <a:pt x="22" y="14"/>
                  <a:pt x="22" y="14"/>
                  <a:pt x="22" y="14"/>
                </a:cubicBezTo>
                <a:cubicBezTo>
                  <a:pt x="22" y="14"/>
                  <a:pt x="22" y="15"/>
                  <a:pt x="23" y="15"/>
                </a:cubicBezTo>
                <a:cubicBezTo>
                  <a:pt x="23" y="15"/>
                  <a:pt x="22" y="16"/>
                  <a:pt x="22" y="16"/>
                </a:cubicBezTo>
                <a:cubicBezTo>
                  <a:pt x="22" y="16"/>
                  <a:pt x="22" y="16"/>
                  <a:pt x="22" y="16"/>
                </a:cubicBezTo>
                <a:cubicBezTo>
                  <a:pt x="22" y="16"/>
                  <a:pt x="22" y="16"/>
                  <a:pt x="22" y="16"/>
                </a:cubicBezTo>
                <a:cubicBezTo>
                  <a:pt x="22" y="17"/>
                  <a:pt x="22" y="17"/>
                  <a:pt x="23" y="18"/>
                </a:cubicBezTo>
                <a:cubicBezTo>
                  <a:pt x="23" y="18"/>
                  <a:pt x="23" y="18"/>
                  <a:pt x="23" y="18"/>
                </a:cubicBezTo>
                <a:cubicBezTo>
                  <a:pt x="23" y="18"/>
                  <a:pt x="23" y="18"/>
                  <a:pt x="23" y="18"/>
                </a:cubicBezTo>
                <a:cubicBezTo>
                  <a:pt x="23" y="18"/>
                  <a:pt x="23" y="18"/>
                  <a:pt x="23" y="18"/>
                </a:cubicBezTo>
                <a:cubicBezTo>
                  <a:pt x="24" y="18"/>
                  <a:pt x="24" y="18"/>
                  <a:pt x="24" y="18"/>
                </a:cubicBezTo>
                <a:cubicBezTo>
                  <a:pt x="24" y="18"/>
                  <a:pt x="24" y="18"/>
                  <a:pt x="24" y="18"/>
                </a:cubicBezTo>
                <a:cubicBezTo>
                  <a:pt x="25" y="18"/>
                  <a:pt x="25" y="19"/>
                  <a:pt x="25" y="19"/>
                </a:cubicBezTo>
                <a:cubicBezTo>
                  <a:pt x="25" y="19"/>
                  <a:pt x="25" y="19"/>
                  <a:pt x="25" y="19"/>
                </a:cubicBezTo>
                <a:cubicBezTo>
                  <a:pt x="25" y="19"/>
                  <a:pt x="25" y="20"/>
                  <a:pt x="25" y="20"/>
                </a:cubicBezTo>
                <a:cubicBezTo>
                  <a:pt x="25" y="20"/>
                  <a:pt x="26" y="20"/>
                  <a:pt x="26" y="20"/>
                </a:cubicBezTo>
                <a:cubicBezTo>
                  <a:pt x="26" y="20"/>
                  <a:pt x="27" y="20"/>
                  <a:pt x="27" y="20"/>
                </a:cubicBezTo>
                <a:cubicBezTo>
                  <a:pt x="27" y="20"/>
                  <a:pt x="27" y="20"/>
                  <a:pt x="27" y="20"/>
                </a:cubicBezTo>
                <a:cubicBezTo>
                  <a:pt x="27" y="20"/>
                  <a:pt x="27" y="20"/>
                  <a:pt x="27" y="20"/>
                </a:cubicBezTo>
                <a:cubicBezTo>
                  <a:pt x="27" y="20"/>
                  <a:pt x="27" y="19"/>
                  <a:pt x="28" y="19"/>
                </a:cubicBezTo>
                <a:cubicBezTo>
                  <a:pt x="28" y="19"/>
                  <a:pt x="28" y="20"/>
                  <a:pt x="28" y="20"/>
                </a:cubicBezTo>
                <a:cubicBezTo>
                  <a:pt x="28" y="20"/>
                  <a:pt x="29" y="20"/>
                  <a:pt x="29" y="20"/>
                </a:cubicBezTo>
                <a:cubicBezTo>
                  <a:pt x="29" y="20"/>
                  <a:pt x="29" y="20"/>
                  <a:pt x="29" y="20"/>
                </a:cubicBezTo>
                <a:cubicBezTo>
                  <a:pt x="29" y="20"/>
                  <a:pt x="29" y="20"/>
                  <a:pt x="29" y="20"/>
                </a:cubicBezTo>
                <a:cubicBezTo>
                  <a:pt x="30" y="20"/>
                  <a:pt x="30" y="20"/>
                  <a:pt x="31" y="20"/>
                </a:cubicBezTo>
                <a:cubicBezTo>
                  <a:pt x="31" y="20"/>
                  <a:pt x="31" y="20"/>
                  <a:pt x="31" y="20"/>
                </a:cubicBezTo>
                <a:cubicBezTo>
                  <a:pt x="31" y="20"/>
                  <a:pt x="31" y="19"/>
                  <a:pt x="31" y="19"/>
                </a:cubicBezTo>
                <a:cubicBezTo>
                  <a:pt x="31" y="19"/>
                  <a:pt x="31" y="19"/>
                  <a:pt x="31" y="18"/>
                </a:cubicBezTo>
                <a:cubicBezTo>
                  <a:pt x="31" y="18"/>
                  <a:pt x="32" y="18"/>
                  <a:pt x="32" y="18"/>
                </a:cubicBezTo>
                <a:cubicBezTo>
                  <a:pt x="32" y="18"/>
                  <a:pt x="32" y="18"/>
                  <a:pt x="32" y="19"/>
                </a:cubicBezTo>
                <a:cubicBezTo>
                  <a:pt x="32" y="19"/>
                  <a:pt x="32" y="19"/>
                  <a:pt x="33" y="19"/>
                </a:cubicBezTo>
                <a:cubicBezTo>
                  <a:pt x="33" y="19"/>
                  <a:pt x="33" y="19"/>
                  <a:pt x="33" y="19"/>
                </a:cubicBezTo>
                <a:cubicBezTo>
                  <a:pt x="33" y="19"/>
                  <a:pt x="33" y="19"/>
                  <a:pt x="33" y="19"/>
                </a:cubicBezTo>
                <a:cubicBezTo>
                  <a:pt x="33" y="18"/>
                  <a:pt x="34" y="18"/>
                  <a:pt x="34" y="17"/>
                </a:cubicBezTo>
                <a:cubicBezTo>
                  <a:pt x="34" y="17"/>
                  <a:pt x="34" y="17"/>
                  <a:pt x="34" y="17"/>
                </a:cubicBezTo>
                <a:close/>
                <a:moveTo>
                  <a:pt x="28" y="17"/>
                </a:moveTo>
                <a:cubicBezTo>
                  <a:pt x="26" y="17"/>
                  <a:pt x="24" y="15"/>
                  <a:pt x="25" y="13"/>
                </a:cubicBezTo>
                <a:cubicBezTo>
                  <a:pt x="25" y="11"/>
                  <a:pt x="26" y="10"/>
                  <a:pt x="28" y="10"/>
                </a:cubicBezTo>
                <a:cubicBezTo>
                  <a:pt x="30" y="10"/>
                  <a:pt x="32" y="12"/>
                  <a:pt x="31" y="14"/>
                </a:cubicBezTo>
                <a:cubicBezTo>
                  <a:pt x="31" y="16"/>
                  <a:pt x="30" y="17"/>
                  <a:pt x="28" y="17"/>
                </a:cubicBezTo>
                <a:close/>
                <a:moveTo>
                  <a:pt x="42" y="14"/>
                </a:moveTo>
                <a:cubicBezTo>
                  <a:pt x="41" y="14"/>
                  <a:pt x="41" y="13"/>
                  <a:pt x="42" y="12"/>
                </a:cubicBezTo>
                <a:cubicBezTo>
                  <a:pt x="42" y="12"/>
                  <a:pt x="43" y="12"/>
                  <a:pt x="43" y="13"/>
                </a:cubicBezTo>
                <a:cubicBezTo>
                  <a:pt x="44" y="13"/>
                  <a:pt x="44" y="14"/>
                  <a:pt x="43" y="14"/>
                </a:cubicBezTo>
                <a:cubicBezTo>
                  <a:pt x="43" y="15"/>
                  <a:pt x="42" y="15"/>
                  <a:pt x="42" y="14"/>
                </a:cubicBezTo>
                <a:close/>
                <a:moveTo>
                  <a:pt x="37" y="13"/>
                </a:moveTo>
                <a:cubicBezTo>
                  <a:pt x="37" y="13"/>
                  <a:pt x="37" y="13"/>
                  <a:pt x="37" y="13"/>
                </a:cubicBezTo>
                <a:cubicBezTo>
                  <a:pt x="38" y="13"/>
                  <a:pt x="38" y="13"/>
                  <a:pt x="38" y="13"/>
                </a:cubicBezTo>
                <a:cubicBezTo>
                  <a:pt x="38" y="14"/>
                  <a:pt x="38" y="14"/>
                  <a:pt x="38" y="14"/>
                </a:cubicBezTo>
                <a:cubicBezTo>
                  <a:pt x="38" y="14"/>
                  <a:pt x="38" y="14"/>
                  <a:pt x="38" y="14"/>
                </a:cubicBezTo>
                <a:cubicBezTo>
                  <a:pt x="38" y="14"/>
                  <a:pt x="37" y="15"/>
                  <a:pt x="37" y="15"/>
                </a:cubicBezTo>
                <a:cubicBezTo>
                  <a:pt x="37" y="15"/>
                  <a:pt x="37" y="15"/>
                  <a:pt x="37" y="15"/>
                </a:cubicBezTo>
                <a:cubicBezTo>
                  <a:pt x="37" y="15"/>
                  <a:pt x="38" y="16"/>
                  <a:pt x="38" y="16"/>
                </a:cubicBezTo>
                <a:cubicBezTo>
                  <a:pt x="38" y="16"/>
                  <a:pt x="38" y="16"/>
                  <a:pt x="38" y="16"/>
                </a:cubicBezTo>
                <a:cubicBezTo>
                  <a:pt x="38" y="16"/>
                  <a:pt x="38" y="16"/>
                  <a:pt x="38" y="16"/>
                </a:cubicBezTo>
                <a:cubicBezTo>
                  <a:pt x="38" y="16"/>
                  <a:pt x="38" y="16"/>
                  <a:pt x="38" y="16"/>
                </a:cubicBezTo>
                <a:cubicBezTo>
                  <a:pt x="39" y="16"/>
                  <a:pt x="39" y="16"/>
                  <a:pt x="39" y="16"/>
                </a:cubicBezTo>
                <a:cubicBezTo>
                  <a:pt x="39" y="17"/>
                  <a:pt x="39" y="17"/>
                  <a:pt x="39" y="17"/>
                </a:cubicBezTo>
                <a:cubicBezTo>
                  <a:pt x="39" y="17"/>
                  <a:pt x="39" y="17"/>
                  <a:pt x="39" y="17"/>
                </a:cubicBezTo>
                <a:cubicBezTo>
                  <a:pt x="39" y="17"/>
                  <a:pt x="39" y="18"/>
                  <a:pt x="39" y="18"/>
                </a:cubicBezTo>
                <a:cubicBezTo>
                  <a:pt x="39" y="18"/>
                  <a:pt x="39" y="18"/>
                  <a:pt x="39" y="18"/>
                </a:cubicBezTo>
                <a:cubicBezTo>
                  <a:pt x="40" y="18"/>
                  <a:pt x="40" y="18"/>
                  <a:pt x="40" y="18"/>
                </a:cubicBezTo>
                <a:cubicBezTo>
                  <a:pt x="41" y="18"/>
                  <a:pt x="41" y="18"/>
                  <a:pt x="41" y="18"/>
                </a:cubicBezTo>
                <a:cubicBezTo>
                  <a:pt x="41" y="18"/>
                  <a:pt x="41" y="18"/>
                  <a:pt x="41" y="18"/>
                </a:cubicBezTo>
                <a:cubicBezTo>
                  <a:pt x="41" y="18"/>
                  <a:pt x="41" y="18"/>
                  <a:pt x="42" y="18"/>
                </a:cubicBezTo>
                <a:cubicBezTo>
                  <a:pt x="42" y="18"/>
                  <a:pt x="42" y="18"/>
                  <a:pt x="42" y="18"/>
                </a:cubicBezTo>
                <a:cubicBezTo>
                  <a:pt x="42" y="18"/>
                  <a:pt x="42" y="18"/>
                  <a:pt x="42" y="18"/>
                </a:cubicBezTo>
                <a:cubicBezTo>
                  <a:pt x="42" y="19"/>
                  <a:pt x="42" y="19"/>
                  <a:pt x="42" y="19"/>
                </a:cubicBezTo>
                <a:cubicBezTo>
                  <a:pt x="42" y="19"/>
                  <a:pt x="42" y="19"/>
                  <a:pt x="42" y="19"/>
                </a:cubicBezTo>
                <a:cubicBezTo>
                  <a:pt x="42" y="19"/>
                  <a:pt x="42" y="19"/>
                  <a:pt x="42" y="19"/>
                </a:cubicBezTo>
                <a:cubicBezTo>
                  <a:pt x="43" y="19"/>
                  <a:pt x="43" y="19"/>
                  <a:pt x="44" y="19"/>
                </a:cubicBezTo>
                <a:cubicBezTo>
                  <a:pt x="44" y="19"/>
                  <a:pt x="44" y="19"/>
                  <a:pt x="44" y="19"/>
                </a:cubicBezTo>
                <a:cubicBezTo>
                  <a:pt x="44" y="18"/>
                  <a:pt x="44" y="18"/>
                  <a:pt x="44" y="18"/>
                </a:cubicBezTo>
                <a:cubicBezTo>
                  <a:pt x="44" y="18"/>
                  <a:pt x="44" y="18"/>
                  <a:pt x="44" y="18"/>
                </a:cubicBezTo>
                <a:cubicBezTo>
                  <a:pt x="45" y="17"/>
                  <a:pt x="45" y="17"/>
                  <a:pt x="45" y="18"/>
                </a:cubicBezTo>
                <a:cubicBezTo>
                  <a:pt x="45" y="18"/>
                  <a:pt x="45" y="18"/>
                  <a:pt x="45" y="18"/>
                </a:cubicBezTo>
                <a:cubicBezTo>
                  <a:pt x="45" y="18"/>
                  <a:pt x="45" y="18"/>
                  <a:pt x="45" y="18"/>
                </a:cubicBezTo>
                <a:cubicBezTo>
                  <a:pt x="45" y="18"/>
                  <a:pt x="45" y="18"/>
                  <a:pt x="45" y="18"/>
                </a:cubicBezTo>
                <a:cubicBezTo>
                  <a:pt x="45" y="18"/>
                  <a:pt x="45" y="18"/>
                  <a:pt x="46" y="18"/>
                </a:cubicBezTo>
                <a:cubicBezTo>
                  <a:pt x="46" y="18"/>
                  <a:pt x="46" y="18"/>
                  <a:pt x="46" y="17"/>
                </a:cubicBezTo>
                <a:cubicBezTo>
                  <a:pt x="46" y="17"/>
                  <a:pt x="46" y="17"/>
                  <a:pt x="47" y="17"/>
                </a:cubicBezTo>
                <a:cubicBezTo>
                  <a:pt x="47" y="17"/>
                  <a:pt x="47" y="17"/>
                  <a:pt x="47" y="17"/>
                </a:cubicBezTo>
                <a:cubicBezTo>
                  <a:pt x="47" y="17"/>
                  <a:pt x="47" y="17"/>
                  <a:pt x="47" y="17"/>
                </a:cubicBezTo>
                <a:cubicBezTo>
                  <a:pt x="47" y="16"/>
                  <a:pt x="47" y="16"/>
                  <a:pt x="47" y="16"/>
                </a:cubicBezTo>
                <a:cubicBezTo>
                  <a:pt x="47" y="16"/>
                  <a:pt x="46" y="16"/>
                  <a:pt x="46" y="16"/>
                </a:cubicBezTo>
                <a:cubicBezTo>
                  <a:pt x="46" y="16"/>
                  <a:pt x="46" y="16"/>
                  <a:pt x="46" y="16"/>
                </a:cubicBezTo>
                <a:cubicBezTo>
                  <a:pt x="47" y="15"/>
                  <a:pt x="47" y="15"/>
                  <a:pt x="47" y="15"/>
                </a:cubicBezTo>
                <a:cubicBezTo>
                  <a:pt x="47" y="16"/>
                  <a:pt x="47" y="16"/>
                  <a:pt x="47" y="15"/>
                </a:cubicBezTo>
                <a:cubicBezTo>
                  <a:pt x="48" y="15"/>
                  <a:pt x="48" y="15"/>
                  <a:pt x="48" y="15"/>
                </a:cubicBezTo>
                <a:cubicBezTo>
                  <a:pt x="48" y="15"/>
                  <a:pt x="48" y="14"/>
                  <a:pt x="48" y="14"/>
                </a:cubicBezTo>
                <a:cubicBezTo>
                  <a:pt x="48" y="14"/>
                  <a:pt x="48" y="14"/>
                  <a:pt x="48" y="14"/>
                </a:cubicBezTo>
                <a:cubicBezTo>
                  <a:pt x="48" y="14"/>
                  <a:pt x="48" y="14"/>
                  <a:pt x="48" y="14"/>
                </a:cubicBezTo>
                <a:cubicBezTo>
                  <a:pt x="48" y="14"/>
                  <a:pt x="48" y="14"/>
                  <a:pt x="48" y="14"/>
                </a:cubicBezTo>
                <a:cubicBezTo>
                  <a:pt x="47" y="14"/>
                  <a:pt x="47" y="13"/>
                  <a:pt x="47" y="13"/>
                </a:cubicBezTo>
                <a:cubicBezTo>
                  <a:pt x="47" y="13"/>
                  <a:pt x="47" y="13"/>
                  <a:pt x="47" y="13"/>
                </a:cubicBezTo>
                <a:cubicBezTo>
                  <a:pt x="47" y="13"/>
                  <a:pt x="47" y="12"/>
                  <a:pt x="47" y="12"/>
                </a:cubicBezTo>
                <a:cubicBezTo>
                  <a:pt x="48" y="12"/>
                  <a:pt x="48" y="12"/>
                  <a:pt x="48" y="12"/>
                </a:cubicBezTo>
                <a:cubicBezTo>
                  <a:pt x="48" y="12"/>
                  <a:pt x="48" y="12"/>
                  <a:pt x="48" y="12"/>
                </a:cubicBezTo>
                <a:cubicBezTo>
                  <a:pt x="48" y="11"/>
                  <a:pt x="47" y="11"/>
                  <a:pt x="47" y="11"/>
                </a:cubicBezTo>
                <a:cubicBezTo>
                  <a:pt x="47" y="11"/>
                  <a:pt x="47" y="11"/>
                  <a:pt x="47" y="11"/>
                </a:cubicBezTo>
                <a:cubicBezTo>
                  <a:pt x="47" y="11"/>
                  <a:pt x="47" y="10"/>
                  <a:pt x="47" y="10"/>
                </a:cubicBezTo>
                <a:cubicBezTo>
                  <a:pt x="47" y="10"/>
                  <a:pt x="47" y="10"/>
                  <a:pt x="47" y="11"/>
                </a:cubicBezTo>
                <a:cubicBezTo>
                  <a:pt x="46" y="11"/>
                  <a:pt x="46" y="11"/>
                  <a:pt x="46" y="10"/>
                </a:cubicBezTo>
                <a:cubicBezTo>
                  <a:pt x="46" y="10"/>
                  <a:pt x="46" y="10"/>
                  <a:pt x="46" y="10"/>
                </a:cubicBezTo>
                <a:cubicBezTo>
                  <a:pt x="46" y="10"/>
                  <a:pt x="46" y="9"/>
                  <a:pt x="46" y="9"/>
                </a:cubicBezTo>
                <a:cubicBezTo>
                  <a:pt x="46" y="9"/>
                  <a:pt x="46" y="9"/>
                  <a:pt x="46" y="9"/>
                </a:cubicBezTo>
                <a:cubicBezTo>
                  <a:pt x="46" y="9"/>
                  <a:pt x="46" y="9"/>
                  <a:pt x="46" y="9"/>
                </a:cubicBezTo>
                <a:cubicBezTo>
                  <a:pt x="46" y="9"/>
                  <a:pt x="45" y="9"/>
                  <a:pt x="45" y="8"/>
                </a:cubicBezTo>
                <a:cubicBezTo>
                  <a:pt x="45" y="8"/>
                  <a:pt x="44" y="8"/>
                  <a:pt x="44" y="8"/>
                </a:cubicBezTo>
                <a:cubicBezTo>
                  <a:pt x="44" y="8"/>
                  <a:pt x="44" y="9"/>
                  <a:pt x="44" y="9"/>
                </a:cubicBezTo>
                <a:cubicBezTo>
                  <a:pt x="44" y="9"/>
                  <a:pt x="44" y="9"/>
                  <a:pt x="44" y="9"/>
                </a:cubicBezTo>
                <a:cubicBezTo>
                  <a:pt x="43" y="9"/>
                  <a:pt x="43" y="9"/>
                  <a:pt x="43" y="9"/>
                </a:cubicBezTo>
                <a:cubicBezTo>
                  <a:pt x="43" y="9"/>
                  <a:pt x="43" y="9"/>
                  <a:pt x="43" y="8"/>
                </a:cubicBezTo>
                <a:cubicBezTo>
                  <a:pt x="43" y="8"/>
                  <a:pt x="43" y="8"/>
                  <a:pt x="43" y="8"/>
                </a:cubicBezTo>
                <a:cubicBezTo>
                  <a:pt x="43" y="8"/>
                  <a:pt x="43" y="8"/>
                  <a:pt x="43" y="8"/>
                </a:cubicBezTo>
                <a:cubicBezTo>
                  <a:pt x="43" y="8"/>
                  <a:pt x="43" y="8"/>
                  <a:pt x="43" y="8"/>
                </a:cubicBezTo>
                <a:cubicBezTo>
                  <a:pt x="42" y="8"/>
                  <a:pt x="42" y="8"/>
                  <a:pt x="41" y="8"/>
                </a:cubicBezTo>
                <a:cubicBezTo>
                  <a:pt x="41" y="8"/>
                  <a:pt x="41" y="8"/>
                  <a:pt x="41" y="8"/>
                </a:cubicBezTo>
                <a:cubicBezTo>
                  <a:pt x="41" y="8"/>
                  <a:pt x="41" y="8"/>
                  <a:pt x="41" y="9"/>
                </a:cubicBezTo>
                <a:cubicBezTo>
                  <a:pt x="41" y="9"/>
                  <a:pt x="41" y="9"/>
                  <a:pt x="41" y="9"/>
                </a:cubicBezTo>
                <a:cubicBezTo>
                  <a:pt x="41" y="9"/>
                  <a:pt x="40" y="9"/>
                  <a:pt x="40" y="9"/>
                </a:cubicBezTo>
                <a:cubicBezTo>
                  <a:pt x="40" y="9"/>
                  <a:pt x="40" y="9"/>
                  <a:pt x="40" y="9"/>
                </a:cubicBezTo>
                <a:cubicBezTo>
                  <a:pt x="40" y="9"/>
                  <a:pt x="40" y="9"/>
                  <a:pt x="40" y="9"/>
                </a:cubicBezTo>
                <a:cubicBezTo>
                  <a:pt x="40" y="9"/>
                  <a:pt x="40" y="9"/>
                  <a:pt x="40" y="9"/>
                </a:cubicBezTo>
                <a:cubicBezTo>
                  <a:pt x="40" y="9"/>
                  <a:pt x="40" y="9"/>
                  <a:pt x="40" y="9"/>
                </a:cubicBezTo>
                <a:cubicBezTo>
                  <a:pt x="39" y="9"/>
                  <a:pt x="39" y="9"/>
                  <a:pt x="39" y="9"/>
                </a:cubicBezTo>
                <a:cubicBezTo>
                  <a:pt x="39" y="9"/>
                  <a:pt x="39" y="10"/>
                  <a:pt x="38" y="10"/>
                </a:cubicBezTo>
                <a:cubicBezTo>
                  <a:pt x="38" y="10"/>
                  <a:pt x="38" y="10"/>
                  <a:pt x="38" y="10"/>
                </a:cubicBezTo>
                <a:cubicBezTo>
                  <a:pt x="38" y="10"/>
                  <a:pt x="38" y="10"/>
                  <a:pt x="38" y="10"/>
                </a:cubicBezTo>
                <a:cubicBezTo>
                  <a:pt x="38" y="10"/>
                  <a:pt x="39" y="10"/>
                  <a:pt x="39" y="10"/>
                </a:cubicBezTo>
                <a:cubicBezTo>
                  <a:pt x="39" y="10"/>
                  <a:pt x="39" y="10"/>
                  <a:pt x="39" y="10"/>
                </a:cubicBezTo>
                <a:cubicBezTo>
                  <a:pt x="39" y="11"/>
                  <a:pt x="39" y="11"/>
                  <a:pt x="39" y="11"/>
                </a:cubicBezTo>
                <a:cubicBezTo>
                  <a:pt x="39" y="11"/>
                  <a:pt x="38" y="11"/>
                  <a:pt x="38" y="11"/>
                </a:cubicBezTo>
                <a:cubicBezTo>
                  <a:pt x="38" y="11"/>
                  <a:pt x="38" y="11"/>
                  <a:pt x="38" y="11"/>
                </a:cubicBezTo>
                <a:cubicBezTo>
                  <a:pt x="38" y="11"/>
                  <a:pt x="38" y="11"/>
                  <a:pt x="37" y="12"/>
                </a:cubicBezTo>
                <a:cubicBezTo>
                  <a:pt x="37" y="12"/>
                  <a:pt x="37" y="12"/>
                  <a:pt x="37" y="13"/>
                </a:cubicBezTo>
                <a:cubicBezTo>
                  <a:pt x="37" y="13"/>
                  <a:pt x="37" y="13"/>
                  <a:pt x="37" y="13"/>
                </a:cubicBezTo>
                <a:cubicBezTo>
                  <a:pt x="37" y="13"/>
                  <a:pt x="37" y="13"/>
                  <a:pt x="37" y="13"/>
                </a:cubicBezTo>
                <a:close/>
                <a:moveTo>
                  <a:pt x="41" y="11"/>
                </a:moveTo>
                <a:cubicBezTo>
                  <a:pt x="42" y="10"/>
                  <a:pt x="44" y="10"/>
                  <a:pt x="45" y="12"/>
                </a:cubicBezTo>
                <a:cubicBezTo>
                  <a:pt x="45" y="13"/>
                  <a:pt x="45" y="14"/>
                  <a:pt x="44" y="15"/>
                </a:cubicBezTo>
                <a:cubicBezTo>
                  <a:pt x="43" y="16"/>
                  <a:pt x="41" y="16"/>
                  <a:pt x="40" y="15"/>
                </a:cubicBezTo>
                <a:cubicBezTo>
                  <a:pt x="39" y="14"/>
                  <a:pt x="40" y="12"/>
                  <a:pt x="41" y="11"/>
                </a:cubicBezTo>
                <a:close/>
                <a:moveTo>
                  <a:pt x="33" y="22"/>
                </a:moveTo>
                <a:cubicBezTo>
                  <a:pt x="33" y="22"/>
                  <a:pt x="33" y="22"/>
                  <a:pt x="33" y="22"/>
                </a:cubicBezTo>
                <a:cubicBezTo>
                  <a:pt x="33" y="22"/>
                  <a:pt x="33" y="22"/>
                  <a:pt x="33" y="22"/>
                </a:cubicBezTo>
                <a:cubicBezTo>
                  <a:pt x="33" y="23"/>
                  <a:pt x="33" y="23"/>
                  <a:pt x="34" y="23"/>
                </a:cubicBezTo>
                <a:cubicBezTo>
                  <a:pt x="34" y="23"/>
                  <a:pt x="34" y="23"/>
                  <a:pt x="34" y="23"/>
                </a:cubicBezTo>
                <a:cubicBezTo>
                  <a:pt x="34" y="23"/>
                  <a:pt x="34" y="23"/>
                  <a:pt x="34" y="23"/>
                </a:cubicBezTo>
                <a:cubicBezTo>
                  <a:pt x="34" y="23"/>
                  <a:pt x="34" y="23"/>
                  <a:pt x="34" y="23"/>
                </a:cubicBezTo>
                <a:cubicBezTo>
                  <a:pt x="34" y="23"/>
                  <a:pt x="34" y="23"/>
                  <a:pt x="34" y="23"/>
                </a:cubicBezTo>
                <a:cubicBezTo>
                  <a:pt x="35" y="23"/>
                  <a:pt x="35" y="24"/>
                  <a:pt x="34" y="24"/>
                </a:cubicBezTo>
                <a:cubicBezTo>
                  <a:pt x="34" y="24"/>
                  <a:pt x="34" y="24"/>
                  <a:pt x="34" y="24"/>
                </a:cubicBezTo>
                <a:cubicBezTo>
                  <a:pt x="34" y="24"/>
                  <a:pt x="34" y="24"/>
                  <a:pt x="34" y="24"/>
                </a:cubicBezTo>
                <a:cubicBezTo>
                  <a:pt x="34" y="24"/>
                  <a:pt x="34" y="24"/>
                  <a:pt x="34" y="24"/>
                </a:cubicBezTo>
                <a:cubicBezTo>
                  <a:pt x="35" y="24"/>
                  <a:pt x="35" y="24"/>
                  <a:pt x="35" y="25"/>
                </a:cubicBezTo>
                <a:cubicBezTo>
                  <a:pt x="35" y="25"/>
                  <a:pt x="35" y="25"/>
                  <a:pt x="35" y="25"/>
                </a:cubicBezTo>
                <a:cubicBezTo>
                  <a:pt x="35" y="25"/>
                  <a:pt x="35" y="24"/>
                  <a:pt x="36" y="24"/>
                </a:cubicBezTo>
                <a:cubicBezTo>
                  <a:pt x="36" y="24"/>
                  <a:pt x="36" y="24"/>
                  <a:pt x="36" y="24"/>
                </a:cubicBezTo>
                <a:cubicBezTo>
                  <a:pt x="36" y="24"/>
                  <a:pt x="36" y="24"/>
                  <a:pt x="36" y="24"/>
                </a:cubicBezTo>
                <a:cubicBezTo>
                  <a:pt x="36" y="24"/>
                  <a:pt x="36" y="24"/>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8" y="25"/>
                  <a:pt x="38" y="25"/>
                </a:cubicBezTo>
                <a:cubicBezTo>
                  <a:pt x="38" y="25"/>
                  <a:pt x="38" y="25"/>
                  <a:pt x="38" y="24"/>
                </a:cubicBezTo>
                <a:cubicBezTo>
                  <a:pt x="38" y="24"/>
                  <a:pt x="38" y="24"/>
                  <a:pt x="38" y="24"/>
                </a:cubicBezTo>
                <a:cubicBezTo>
                  <a:pt x="38" y="24"/>
                  <a:pt x="38" y="24"/>
                  <a:pt x="38" y="24"/>
                </a:cubicBezTo>
                <a:cubicBezTo>
                  <a:pt x="38" y="24"/>
                  <a:pt x="38" y="24"/>
                  <a:pt x="38" y="24"/>
                </a:cubicBezTo>
                <a:cubicBezTo>
                  <a:pt x="38" y="24"/>
                  <a:pt x="38" y="24"/>
                  <a:pt x="38" y="24"/>
                </a:cubicBezTo>
                <a:cubicBezTo>
                  <a:pt x="38" y="24"/>
                  <a:pt x="38" y="24"/>
                  <a:pt x="38" y="24"/>
                </a:cubicBezTo>
                <a:cubicBezTo>
                  <a:pt x="38" y="24"/>
                  <a:pt x="39" y="24"/>
                  <a:pt x="39" y="24"/>
                </a:cubicBezTo>
                <a:cubicBezTo>
                  <a:pt x="39" y="24"/>
                  <a:pt x="39" y="24"/>
                  <a:pt x="39" y="24"/>
                </a:cubicBezTo>
                <a:cubicBezTo>
                  <a:pt x="39" y="24"/>
                  <a:pt x="39" y="24"/>
                  <a:pt x="39" y="24"/>
                </a:cubicBezTo>
                <a:cubicBezTo>
                  <a:pt x="39" y="24"/>
                  <a:pt x="39" y="24"/>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40" y="23"/>
                </a:cubicBezTo>
                <a:cubicBezTo>
                  <a:pt x="40" y="23"/>
                  <a:pt x="40" y="23"/>
                  <a:pt x="40" y="23"/>
                </a:cubicBezTo>
                <a:cubicBezTo>
                  <a:pt x="40" y="23"/>
                  <a:pt x="40" y="23"/>
                  <a:pt x="40" y="23"/>
                </a:cubicBezTo>
                <a:cubicBezTo>
                  <a:pt x="40" y="22"/>
                  <a:pt x="40" y="22"/>
                  <a:pt x="40" y="22"/>
                </a:cubicBezTo>
                <a:cubicBezTo>
                  <a:pt x="40" y="22"/>
                  <a:pt x="40" y="21"/>
                  <a:pt x="40" y="21"/>
                </a:cubicBezTo>
                <a:cubicBezTo>
                  <a:pt x="40" y="21"/>
                  <a:pt x="40" y="21"/>
                  <a:pt x="40" y="21"/>
                </a:cubicBezTo>
                <a:cubicBezTo>
                  <a:pt x="40" y="21"/>
                  <a:pt x="40" y="21"/>
                  <a:pt x="40" y="21"/>
                </a:cubicBezTo>
                <a:cubicBezTo>
                  <a:pt x="40" y="21"/>
                  <a:pt x="40" y="21"/>
                  <a:pt x="40" y="21"/>
                </a:cubicBezTo>
                <a:cubicBezTo>
                  <a:pt x="40" y="21"/>
                  <a:pt x="40" y="21"/>
                  <a:pt x="40" y="21"/>
                </a:cubicBezTo>
                <a:cubicBezTo>
                  <a:pt x="40" y="21"/>
                  <a:pt x="40" y="21"/>
                  <a:pt x="40" y="21"/>
                </a:cubicBezTo>
                <a:cubicBezTo>
                  <a:pt x="40" y="21"/>
                  <a:pt x="40" y="21"/>
                  <a:pt x="40" y="21"/>
                </a:cubicBezTo>
                <a:cubicBezTo>
                  <a:pt x="40" y="20"/>
                  <a:pt x="40" y="20"/>
                  <a:pt x="40" y="20"/>
                </a:cubicBezTo>
                <a:cubicBezTo>
                  <a:pt x="40" y="20"/>
                  <a:pt x="40" y="20"/>
                  <a:pt x="40" y="19"/>
                </a:cubicBezTo>
                <a:cubicBezTo>
                  <a:pt x="40" y="19"/>
                  <a:pt x="40" y="19"/>
                  <a:pt x="40" y="19"/>
                </a:cubicBezTo>
                <a:cubicBezTo>
                  <a:pt x="40" y="19"/>
                  <a:pt x="40" y="19"/>
                  <a:pt x="40" y="19"/>
                </a:cubicBezTo>
                <a:cubicBezTo>
                  <a:pt x="39" y="19"/>
                  <a:pt x="39" y="19"/>
                  <a:pt x="39" y="19"/>
                </a:cubicBezTo>
                <a:cubicBezTo>
                  <a:pt x="39" y="20"/>
                  <a:pt x="39" y="20"/>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8"/>
                  <a:pt x="38" y="18"/>
                  <a:pt x="38" y="18"/>
                </a:cubicBezTo>
                <a:cubicBezTo>
                  <a:pt x="38" y="18"/>
                  <a:pt x="38" y="18"/>
                  <a:pt x="38" y="18"/>
                </a:cubicBezTo>
                <a:cubicBezTo>
                  <a:pt x="38" y="18"/>
                  <a:pt x="38" y="18"/>
                  <a:pt x="38" y="18"/>
                </a:cubicBezTo>
                <a:cubicBezTo>
                  <a:pt x="38"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6" y="18"/>
                  <a:pt x="36" y="18"/>
                  <a:pt x="36" y="18"/>
                </a:cubicBezTo>
                <a:cubicBezTo>
                  <a:pt x="36" y="18"/>
                  <a:pt x="36" y="18"/>
                  <a:pt x="36" y="18"/>
                </a:cubicBezTo>
                <a:cubicBezTo>
                  <a:pt x="36" y="18"/>
                  <a:pt x="36" y="18"/>
                  <a:pt x="36" y="18"/>
                </a:cubicBezTo>
                <a:cubicBezTo>
                  <a:pt x="36" y="18"/>
                  <a:pt x="36" y="19"/>
                  <a:pt x="35" y="19"/>
                </a:cubicBezTo>
                <a:cubicBezTo>
                  <a:pt x="35" y="19"/>
                  <a:pt x="35" y="19"/>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8"/>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3" y="20"/>
                  <a:pt x="33" y="20"/>
                </a:cubicBezTo>
                <a:cubicBezTo>
                  <a:pt x="33" y="20"/>
                  <a:pt x="33" y="20"/>
                  <a:pt x="33" y="20"/>
                </a:cubicBezTo>
                <a:cubicBezTo>
                  <a:pt x="33" y="20"/>
                  <a:pt x="33" y="21"/>
                  <a:pt x="33" y="21"/>
                </a:cubicBezTo>
                <a:cubicBezTo>
                  <a:pt x="33" y="21"/>
                  <a:pt x="33" y="21"/>
                  <a:pt x="33" y="21"/>
                </a:cubicBezTo>
                <a:cubicBezTo>
                  <a:pt x="33" y="21"/>
                  <a:pt x="33" y="21"/>
                  <a:pt x="33" y="21"/>
                </a:cubicBezTo>
                <a:cubicBezTo>
                  <a:pt x="33" y="21"/>
                  <a:pt x="33" y="21"/>
                  <a:pt x="33" y="21"/>
                </a:cubicBezTo>
                <a:cubicBezTo>
                  <a:pt x="33" y="21"/>
                  <a:pt x="34" y="21"/>
                  <a:pt x="34" y="21"/>
                </a:cubicBezTo>
                <a:cubicBezTo>
                  <a:pt x="34" y="21"/>
                  <a:pt x="34" y="21"/>
                  <a:pt x="34" y="22"/>
                </a:cubicBezTo>
                <a:cubicBezTo>
                  <a:pt x="34" y="22"/>
                  <a:pt x="34" y="22"/>
                  <a:pt x="33" y="22"/>
                </a:cubicBezTo>
                <a:close/>
                <a:moveTo>
                  <a:pt x="35" y="20"/>
                </a:moveTo>
                <a:cubicBezTo>
                  <a:pt x="36" y="19"/>
                  <a:pt x="37" y="19"/>
                  <a:pt x="38" y="20"/>
                </a:cubicBezTo>
                <a:cubicBezTo>
                  <a:pt x="39" y="21"/>
                  <a:pt x="38" y="22"/>
                  <a:pt x="38" y="23"/>
                </a:cubicBezTo>
                <a:cubicBezTo>
                  <a:pt x="37" y="23"/>
                  <a:pt x="36" y="23"/>
                  <a:pt x="35" y="22"/>
                </a:cubicBezTo>
                <a:cubicBezTo>
                  <a:pt x="35" y="22"/>
                  <a:pt x="35" y="21"/>
                  <a:pt x="35" y="20"/>
                </a:cubicBezTo>
                <a:close/>
                <a:moveTo>
                  <a:pt x="36" y="22"/>
                </a:moveTo>
                <a:cubicBezTo>
                  <a:pt x="36" y="21"/>
                  <a:pt x="36" y="21"/>
                  <a:pt x="36" y="21"/>
                </a:cubicBezTo>
                <a:cubicBezTo>
                  <a:pt x="36" y="20"/>
                  <a:pt x="37" y="20"/>
                  <a:pt x="37" y="21"/>
                </a:cubicBezTo>
                <a:cubicBezTo>
                  <a:pt x="37" y="21"/>
                  <a:pt x="37" y="22"/>
                  <a:pt x="37" y="22"/>
                </a:cubicBezTo>
                <a:cubicBezTo>
                  <a:pt x="37" y="22"/>
                  <a:pt x="36" y="22"/>
                  <a:pt x="36" y="22"/>
                </a:cubicBezTo>
                <a:close/>
                <a:moveTo>
                  <a:pt x="46" y="19"/>
                </a:moveTo>
                <a:cubicBezTo>
                  <a:pt x="46" y="19"/>
                  <a:pt x="46" y="19"/>
                  <a:pt x="46" y="19"/>
                </a:cubicBezTo>
                <a:cubicBezTo>
                  <a:pt x="46" y="19"/>
                  <a:pt x="46" y="19"/>
                  <a:pt x="46" y="19"/>
                </a:cubicBezTo>
                <a:cubicBezTo>
                  <a:pt x="46" y="19"/>
                  <a:pt x="46" y="20"/>
                  <a:pt x="46" y="20"/>
                </a:cubicBezTo>
                <a:cubicBezTo>
                  <a:pt x="46" y="20"/>
                  <a:pt x="45" y="20"/>
                  <a:pt x="45" y="20"/>
                </a:cubicBezTo>
                <a:cubicBezTo>
                  <a:pt x="45" y="20"/>
                  <a:pt x="45" y="20"/>
                  <a:pt x="45" y="20"/>
                </a:cubicBezTo>
                <a:cubicBezTo>
                  <a:pt x="45" y="20"/>
                  <a:pt x="45" y="20"/>
                  <a:pt x="45" y="20"/>
                </a:cubicBezTo>
                <a:cubicBezTo>
                  <a:pt x="45" y="20"/>
                  <a:pt x="45" y="20"/>
                  <a:pt x="45" y="19"/>
                </a:cubicBezTo>
                <a:cubicBezTo>
                  <a:pt x="45" y="19"/>
                  <a:pt x="45" y="19"/>
                  <a:pt x="45" y="20"/>
                </a:cubicBezTo>
                <a:cubicBezTo>
                  <a:pt x="44" y="20"/>
                  <a:pt x="44" y="20"/>
                  <a:pt x="44" y="20"/>
                </a:cubicBezTo>
                <a:cubicBezTo>
                  <a:pt x="44" y="20"/>
                  <a:pt x="44" y="20"/>
                  <a:pt x="44" y="20"/>
                </a:cubicBezTo>
                <a:cubicBezTo>
                  <a:pt x="44" y="21"/>
                  <a:pt x="43" y="21"/>
                  <a:pt x="44" y="21"/>
                </a:cubicBezTo>
                <a:cubicBezTo>
                  <a:pt x="44" y="21"/>
                  <a:pt x="44" y="21"/>
                  <a:pt x="44" y="21"/>
                </a:cubicBezTo>
                <a:cubicBezTo>
                  <a:pt x="44" y="21"/>
                  <a:pt x="44" y="21"/>
                  <a:pt x="44" y="21"/>
                </a:cubicBezTo>
                <a:cubicBezTo>
                  <a:pt x="44" y="21"/>
                  <a:pt x="44" y="21"/>
                  <a:pt x="44" y="21"/>
                </a:cubicBezTo>
                <a:cubicBezTo>
                  <a:pt x="44" y="21"/>
                  <a:pt x="44" y="22"/>
                  <a:pt x="44" y="22"/>
                </a:cubicBezTo>
                <a:cubicBezTo>
                  <a:pt x="44" y="22"/>
                  <a:pt x="43" y="22"/>
                  <a:pt x="43" y="22"/>
                </a:cubicBezTo>
                <a:cubicBezTo>
                  <a:pt x="43" y="22"/>
                  <a:pt x="43" y="22"/>
                  <a:pt x="43" y="22"/>
                </a:cubicBezTo>
                <a:cubicBezTo>
                  <a:pt x="43" y="22"/>
                  <a:pt x="43" y="22"/>
                  <a:pt x="43" y="22"/>
                </a:cubicBezTo>
                <a:cubicBezTo>
                  <a:pt x="42" y="23"/>
                  <a:pt x="42" y="23"/>
                  <a:pt x="42" y="24"/>
                </a:cubicBezTo>
                <a:cubicBezTo>
                  <a:pt x="42" y="24"/>
                  <a:pt x="42" y="24"/>
                  <a:pt x="42" y="24"/>
                </a:cubicBezTo>
                <a:cubicBezTo>
                  <a:pt x="42" y="24"/>
                  <a:pt x="42" y="24"/>
                  <a:pt x="42" y="24"/>
                </a:cubicBezTo>
                <a:cubicBezTo>
                  <a:pt x="42" y="24"/>
                  <a:pt x="43" y="24"/>
                  <a:pt x="43" y="24"/>
                </a:cubicBezTo>
                <a:cubicBezTo>
                  <a:pt x="43" y="24"/>
                  <a:pt x="43" y="24"/>
                  <a:pt x="43" y="24"/>
                </a:cubicBezTo>
                <a:cubicBezTo>
                  <a:pt x="43" y="24"/>
                  <a:pt x="43" y="24"/>
                  <a:pt x="43" y="24"/>
                </a:cubicBezTo>
                <a:cubicBezTo>
                  <a:pt x="43" y="25"/>
                  <a:pt x="43" y="25"/>
                  <a:pt x="43" y="25"/>
                </a:cubicBezTo>
                <a:cubicBezTo>
                  <a:pt x="43" y="25"/>
                  <a:pt x="43" y="25"/>
                  <a:pt x="42" y="25"/>
                </a:cubicBezTo>
                <a:cubicBezTo>
                  <a:pt x="42" y="25"/>
                  <a:pt x="42" y="25"/>
                  <a:pt x="42" y="26"/>
                </a:cubicBezTo>
                <a:cubicBezTo>
                  <a:pt x="43" y="26"/>
                  <a:pt x="43" y="26"/>
                  <a:pt x="43" y="27"/>
                </a:cubicBezTo>
                <a:cubicBezTo>
                  <a:pt x="43" y="27"/>
                  <a:pt x="43" y="27"/>
                  <a:pt x="43" y="27"/>
                </a:cubicBezTo>
                <a:cubicBezTo>
                  <a:pt x="43" y="27"/>
                  <a:pt x="43" y="27"/>
                  <a:pt x="43" y="27"/>
                </a:cubicBezTo>
                <a:cubicBezTo>
                  <a:pt x="43" y="27"/>
                  <a:pt x="43" y="27"/>
                  <a:pt x="44" y="27"/>
                </a:cubicBezTo>
                <a:cubicBezTo>
                  <a:pt x="44" y="27"/>
                  <a:pt x="44" y="27"/>
                  <a:pt x="44" y="27"/>
                </a:cubicBezTo>
                <a:cubicBezTo>
                  <a:pt x="44" y="27"/>
                  <a:pt x="44" y="28"/>
                  <a:pt x="44" y="28"/>
                </a:cubicBezTo>
                <a:cubicBezTo>
                  <a:pt x="44" y="28"/>
                  <a:pt x="44" y="28"/>
                  <a:pt x="44" y="28"/>
                </a:cubicBezTo>
                <a:cubicBezTo>
                  <a:pt x="44" y="28"/>
                  <a:pt x="44" y="28"/>
                  <a:pt x="44" y="28"/>
                </a:cubicBezTo>
                <a:cubicBezTo>
                  <a:pt x="44" y="28"/>
                  <a:pt x="44" y="28"/>
                  <a:pt x="44" y="28"/>
                </a:cubicBezTo>
                <a:cubicBezTo>
                  <a:pt x="45" y="29"/>
                  <a:pt x="45" y="29"/>
                  <a:pt x="46" y="29"/>
                </a:cubicBezTo>
                <a:cubicBezTo>
                  <a:pt x="46" y="29"/>
                  <a:pt x="46" y="29"/>
                  <a:pt x="46" y="29"/>
                </a:cubicBezTo>
                <a:cubicBezTo>
                  <a:pt x="46" y="29"/>
                  <a:pt x="46" y="29"/>
                  <a:pt x="46" y="29"/>
                </a:cubicBezTo>
                <a:cubicBezTo>
                  <a:pt x="46" y="29"/>
                  <a:pt x="46" y="28"/>
                  <a:pt x="47" y="28"/>
                </a:cubicBezTo>
                <a:cubicBezTo>
                  <a:pt x="47" y="28"/>
                  <a:pt x="47" y="29"/>
                  <a:pt x="47" y="29"/>
                </a:cubicBezTo>
                <a:cubicBezTo>
                  <a:pt x="47" y="29"/>
                  <a:pt x="47" y="29"/>
                  <a:pt x="47" y="29"/>
                </a:cubicBezTo>
                <a:cubicBezTo>
                  <a:pt x="47" y="29"/>
                  <a:pt x="47" y="29"/>
                  <a:pt x="47" y="29"/>
                </a:cubicBezTo>
                <a:cubicBezTo>
                  <a:pt x="47" y="29"/>
                  <a:pt x="47" y="29"/>
                  <a:pt x="47" y="29"/>
                </a:cubicBezTo>
                <a:cubicBezTo>
                  <a:pt x="47" y="29"/>
                  <a:pt x="47" y="29"/>
                  <a:pt x="47" y="29"/>
                </a:cubicBezTo>
                <a:cubicBezTo>
                  <a:pt x="48" y="29"/>
                  <a:pt x="48" y="29"/>
                  <a:pt x="49" y="29"/>
                </a:cubicBezTo>
                <a:cubicBezTo>
                  <a:pt x="49" y="29"/>
                  <a:pt x="49" y="29"/>
                  <a:pt x="49" y="29"/>
                </a:cubicBezTo>
                <a:cubicBezTo>
                  <a:pt x="49" y="29"/>
                  <a:pt x="49" y="29"/>
                  <a:pt x="49" y="29"/>
                </a:cubicBezTo>
                <a:cubicBezTo>
                  <a:pt x="49" y="29"/>
                  <a:pt x="49" y="28"/>
                  <a:pt x="49" y="28"/>
                </a:cubicBezTo>
                <a:cubicBezTo>
                  <a:pt x="50" y="28"/>
                  <a:pt x="50" y="28"/>
                  <a:pt x="50" y="28"/>
                </a:cubicBezTo>
                <a:cubicBezTo>
                  <a:pt x="50" y="28"/>
                  <a:pt x="50" y="28"/>
                  <a:pt x="50" y="28"/>
                </a:cubicBezTo>
                <a:cubicBezTo>
                  <a:pt x="50" y="28"/>
                  <a:pt x="50" y="28"/>
                  <a:pt x="50" y="29"/>
                </a:cubicBezTo>
                <a:cubicBezTo>
                  <a:pt x="50" y="29"/>
                  <a:pt x="50" y="29"/>
                  <a:pt x="50" y="29"/>
                </a:cubicBezTo>
                <a:cubicBezTo>
                  <a:pt x="51" y="29"/>
                  <a:pt x="51" y="29"/>
                  <a:pt x="51" y="29"/>
                </a:cubicBezTo>
                <a:cubicBezTo>
                  <a:pt x="51" y="28"/>
                  <a:pt x="51" y="28"/>
                  <a:pt x="51" y="28"/>
                </a:cubicBezTo>
                <a:cubicBezTo>
                  <a:pt x="51" y="28"/>
                  <a:pt x="52" y="28"/>
                  <a:pt x="52" y="28"/>
                </a:cubicBezTo>
                <a:cubicBezTo>
                  <a:pt x="52" y="28"/>
                  <a:pt x="52" y="27"/>
                  <a:pt x="52" y="27"/>
                </a:cubicBezTo>
                <a:cubicBezTo>
                  <a:pt x="52" y="27"/>
                  <a:pt x="52" y="27"/>
                  <a:pt x="52" y="27"/>
                </a:cubicBezTo>
                <a:cubicBezTo>
                  <a:pt x="52" y="27"/>
                  <a:pt x="52" y="27"/>
                  <a:pt x="52" y="27"/>
                </a:cubicBezTo>
                <a:cubicBezTo>
                  <a:pt x="52" y="27"/>
                  <a:pt x="52" y="27"/>
                  <a:pt x="52" y="27"/>
                </a:cubicBezTo>
                <a:cubicBezTo>
                  <a:pt x="51" y="27"/>
                  <a:pt x="51" y="27"/>
                  <a:pt x="52" y="26"/>
                </a:cubicBezTo>
                <a:cubicBezTo>
                  <a:pt x="52" y="26"/>
                  <a:pt x="52" y="26"/>
                  <a:pt x="52" y="26"/>
                </a:cubicBezTo>
                <a:cubicBezTo>
                  <a:pt x="52" y="26"/>
                  <a:pt x="52" y="26"/>
                  <a:pt x="53" y="26"/>
                </a:cubicBezTo>
                <a:cubicBezTo>
                  <a:pt x="53" y="26"/>
                  <a:pt x="53" y="26"/>
                  <a:pt x="53" y="26"/>
                </a:cubicBezTo>
                <a:cubicBezTo>
                  <a:pt x="53" y="25"/>
                  <a:pt x="53" y="25"/>
                  <a:pt x="53" y="25"/>
                </a:cubicBezTo>
                <a:cubicBezTo>
                  <a:pt x="53" y="24"/>
                  <a:pt x="53" y="24"/>
                  <a:pt x="53" y="24"/>
                </a:cubicBezTo>
                <a:cubicBezTo>
                  <a:pt x="53" y="24"/>
                  <a:pt x="53" y="24"/>
                  <a:pt x="53" y="24"/>
                </a:cubicBezTo>
                <a:cubicBezTo>
                  <a:pt x="53" y="24"/>
                  <a:pt x="53" y="24"/>
                  <a:pt x="53" y="24"/>
                </a:cubicBezTo>
                <a:cubicBezTo>
                  <a:pt x="53" y="24"/>
                  <a:pt x="52" y="24"/>
                  <a:pt x="52" y="24"/>
                </a:cubicBezTo>
                <a:cubicBezTo>
                  <a:pt x="52" y="24"/>
                  <a:pt x="52" y="24"/>
                  <a:pt x="52" y="24"/>
                </a:cubicBezTo>
                <a:cubicBezTo>
                  <a:pt x="52" y="23"/>
                  <a:pt x="52" y="23"/>
                  <a:pt x="53" y="23"/>
                </a:cubicBezTo>
                <a:cubicBezTo>
                  <a:pt x="53" y="23"/>
                  <a:pt x="53" y="23"/>
                  <a:pt x="53" y="23"/>
                </a:cubicBezTo>
                <a:cubicBezTo>
                  <a:pt x="53" y="23"/>
                  <a:pt x="53" y="23"/>
                  <a:pt x="53" y="23"/>
                </a:cubicBezTo>
                <a:cubicBezTo>
                  <a:pt x="53" y="22"/>
                  <a:pt x="53" y="22"/>
                  <a:pt x="52" y="21"/>
                </a:cubicBezTo>
                <a:cubicBezTo>
                  <a:pt x="52" y="21"/>
                  <a:pt x="52" y="21"/>
                  <a:pt x="52" y="21"/>
                </a:cubicBezTo>
                <a:cubicBezTo>
                  <a:pt x="52" y="21"/>
                  <a:pt x="52" y="21"/>
                  <a:pt x="52" y="21"/>
                </a:cubicBezTo>
                <a:cubicBezTo>
                  <a:pt x="52" y="21"/>
                  <a:pt x="52" y="21"/>
                  <a:pt x="52" y="21"/>
                </a:cubicBezTo>
                <a:cubicBezTo>
                  <a:pt x="52" y="21"/>
                  <a:pt x="51" y="21"/>
                  <a:pt x="51" y="21"/>
                </a:cubicBezTo>
                <a:cubicBezTo>
                  <a:pt x="51" y="21"/>
                  <a:pt x="51" y="21"/>
                  <a:pt x="51" y="20"/>
                </a:cubicBezTo>
                <a:cubicBezTo>
                  <a:pt x="51" y="20"/>
                  <a:pt x="51" y="20"/>
                  <a:pt x="51" y="20"/>
                </a:cubicBezTo>
                <a:cubicBezTo>
                  <a:pt x="51" y="20"/>
                  <a:pt x="51" y="20"/>
                  <a:pt x="51" y="20"/>
                </a:cubicBezTo>
                <a:cubicBezTo>
                  <a:pt x="51" y="20"/>
                  <a:pt x="51" y="20"/>
                  <a:pt x="51" y="20"/>
                </a:cubicBezTo>
                <a:cubicBezTo>
                  <a:pt x="51" y="20"/>
                  <a:pt x="50" y="19"/>
                  <a:pt x="50" y="19"/>
                </a:cubicBezTo>
                <a:cubicBezTo>
                  <a:pt x="50" y="19"/>
                  <a:pt x="50" y="19"/>
                  <a:pt x="50" y="19"/>
                </a:cubicBezTo>
                <a:cubicBezTo>
                  <a:pt x="49" y="19"/>
                  <a:pt x="49" y="19"/>
                  <a:pt x="49" y="19"/>
                </a:cubicBezTo>
                <a:cubicBezTo>
                  <a:pt x="49" y="20"/>
                  <a:pt x="49" y="20"/>
                  <a:pt x="49" y="20"/>
                </a:cubicBezTo>
                <a:cubicBezTo>
                  <a:pt x="49" y="20"/>
                  <a:pt x="48" y="20"/>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7" y="19"/>
                  <a:pt x="47" y="19"/>
                  <a:pt x="46" y="19"/>
                </a:cubicBezTo>
                <a:close/>
                <a:moveTo>
                  <a:pt x="50" y="22"/>
                </a:moveTo>
                <a:cubicBezTo>
                  <a:pt x="51" y="23"/>
                  <a:pt x="51" y="25"/>
                  <a:pt x="49" y="26"/>
                </a:cubicBezTo>
                <a:cubicBezTo>
                  <a:pt x="48" y="27"/>
                  <a:pt x="47" y="27"/>
                  <a:pt x="46" y="26"/>
                </a:cubicBezTo>
                <a:cubicBezTo>
                  <a:pt x="45" y="25"/>
                  <a:pt x="45" y="23"/>
                  <a:pt x="46" y="22"/>
                </a:cubicBezTo>
                <a:cubicBezTo>
                  <a:pt x="47" y="21"/>
                  <a:pt x="49" y="21"/>
                  <a:pt x="50" y="22"/>
                </a:cubicBezTo>
                <a:close/>
                <a:moveTo>
                  <a:pt x="48" y="23"/>
                </a:moveTo>
                <a:cubicBezTo>
                  <a:pt x="49" y="24"/>
                  <a:pt x="49" y="24"/>
                  <a:pt x="48" y="25"/>
                </a:cubicBezTo>
                <a:cubicBezTo>
                  <a:pt x="48" y="25"/>
                  <a:pt x="47" y="25"/>
                  <a:pt x="47" y="25"/>
                </a:cubicBezTo>
                <a:cubicBezTo>
                  <a:pt x="46" y="24"/>
                  <a:pt x="46" y="24"/>
                  <a:pt x="47" y="23"/>
                </a:cubicBezTo>
                <a:cubicBezTo>
                  <a:pt x="47" y="23"/>
                  <a:pt x="48" y="23"/>
                  <a:pt x="48" y="23"/>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30" name="Freeform 119"/>
          <p:cNvSpPr>
            <a:spLocks noEditPoints="1"/>
          </p:cNvSpPr>
          <p:nvPr/>
        </p:nvSpPr>
        <p:spPr bwMode="auto">
          <a:xfrm>
            <a:off x="3437391" y="4857524"/>
            <a:ext cx="383421" cy="421060"/>
          </a:xfrm>
          <a:custGeom>
            <a:avLst/>
            <a:gdLst>
              <a:gd name="T0" fmla="*/ 55 w 69"/>
              <a:gd name="T1" fmla="*/ 29 h 73"/>
              <a:gd name="T2" fmla="*/ 49 w 69"/>
              <a:gd name="T3" fmla="*/ 20 h 73"/>
              <a:gd name="T4" fmla="*/ 41 w 69"/>
              <a:gd name="T5" fmla="*/ 13 h 73"/>
              <a:gd name="T6" fmla="*/ 39 w 69"/>
              <a:gd name="T7" fmla="*/ 0 h 73"/>
              <a:gd name="T8" fmla="*/ 58 w 69"/>
              <a:gd name="T9" fmla="*/ 11 h 73"/>
              <a:gd name="T10" fmla="*/ 68 w 69"/>
              <a:gd name="T11" fmla="*/ 30 h 73"/>
              <a:gd name="T12" fmla="*/ 61 w 69"/>
              <a:gd name="T13" fmla="*/ 30 h 73"/>
              <a:gd name="T14" fmla="*/ 55 w 69"/>
              <a:gd name="T15" fmla="*/ 14 h 73"/>
              <a:gd name="T16" fmla="*/ 40 w 69"/>
              <a:gd name="T17" fmla="*/ 8 h 73"/>
              <a:gd name="T18" fmla="*/ 61 w 69"/>
              <a:gd name="T19" fmla="*/ 30 h 73"/>
              <a:gd name="T20" fmla="*/ 63 w 69"/>
              <a:gd name="T21" fmla="*/ 43 h 73"/>
              <a:gd name="T22" fmla="*/ 32 w 69"/>
              <a:gd name="T23" fmla="*/ 53 h 73"/>
              <a:gd name="T24" fmla="*/ 32 w 69"/>
              <a:gd name="T25" fmla="*/ 57 h 73"/>
              <a:gd name="T26" fmla="*/ 34 w 69"/>
              <a:gd name="T27" fmla="*/ 72 h 73"/>
              <a:gd name="T28" fmla="*/ 24 w 69"/>
              <a:gd name="T29" fmla="*/ 65 h 73"/>
              <a:gd name="T30" fmla="*/ 21 w 69"/>
              <a:gd name="T31" fmla="*/ 65 h 73"/>
              <a:gd name="T32" fmla="*/ 16 w 69"/>
              <a:gd name="T33" fmla="*/ 69 h 73"/>
              <a:gd name="T34" fmla="*/ 0 w 69"/>
              <a:gd name="T35" fmla="*/ 53 h 73"/>
              <a:gd name="T36" fmla="*/ 15 w 69"/>
              <a:gd name="T37" fmla="*/ 37 h 73"/>
              <a:gd name="T38" fmla="*/ 26 w 69"/>
              <a:gd name="T39" fmla="*/ 6 h 73"/>
              <a:gd name="T40" fmla="*/ 28 w 69"/>
              <a:gd name="T41" fmla="*/ 6 h 73"/>
              <a:gd name="T42" fmla="*/ 7 w 69"/>
              <a:gd name="T43" fmla="*/ 50 h 73"/>
              <a:gd name="T44" fmla="*/ 6 w 69"/>
              <a:gd name="T45" fmla="*/ 50 h 73"/>
              <a:gd name="T46" fmla="*/ 3 w 69"/>
              <a:gd name="T47" fmla="*/ 53 h 73"/>
              <a:gd name="T48" fmla="*/ 17 w 69"/>
              <a:gd name="T49" fmla="*/ 64 h 73"/>
              <a:gd name="T50" fmla="*/ 16 w 69"/>
              <a:gd name="T51" fmla="*/ 65 h 73"/>
              <a:gd name="T52" fmla="*/ 30 w 69"/>
              <a:gd name="T53" fmla="*/ 52 h 73"/>
              <a:gd name="T54" fmla="*/ 8 w 69"/>
              <a:gd name="T55" fmla="*/ 52 h 73"/>
              <a:gd name="T56" fmla="*/ 20 w 69"/>
              <a:gd name="T57" fmla="*/ 61 h 73"/>
              <a:gd name="T58" fmla="*/ 29 w 69"/>
              <a:gd name="T59" fmla="*/ 56 h 73"/>
              <a:gd name="T60" fmla="*/ 22 w 69"/>
              <a:gd name="T61" fmla="*/ 62 h 73"/>
              <a:gd name="T62" fmla="*/ 23 w 69"/>
              <a:gd name="T63" fmla="*/ 62 h 73"/>
              <a:gd name="T64" fmla="*/ 27 w 69"/>
              <a:gd name="T65" fmla="*/ 60 h 73"/>
              <a:gd name="T66" fmla="*/ 36 w 69"/>
              <a:gd name="T67" fmla="*/ 65 h 73"/>
              <a:gd name="T68" fmla="*/ 42 w 69"/>
              <a:gd name="T69" fmla="*/ 27 h 73"/>
              <a:gd name="T70" fmla="*/ 18 w 69"/>
              <a:gd name="T71" fmla="*/ 38 h 73"/>
              <a:gd name="T72" fmla="*/ 28 w 69"/>
              <a:gd name="T73" fmla="*/ 16 h 73"/>
              <a:gd name="T74" fmla="*/ 31 w 69"/>
              <a:gd name="T75" fmla="*/ 51 h 73"/>
              <a:gd name="T76" fmla="*/ 27 w 69"/>
              <a:gd name="T77" fmla="*/ 9 h 73"/>
              <a:gd name="T78" fmla="*/ 60 w 69"/>
              <a:gd name="T79" fmla="*/ 42 h 73"/>
              <a:gd name="T80" fmla="*/ 21 w 69"/>
              <a:gd name="T81" fmla="*/ 48 h 73"/>
              <a:gd name="T82" fmla="*/ 14 w 69"/>
              <a:gd name="T83" fmla="*/ 54 h 73"/>
              <a:gd name="T84" fmla="*/ 12 w 69"/>
              <a:gd name="T85" fmla="*/ 50 h 73"/>
              <a:gd name="T86" fmla="*/ 21 w 69"/>
              <a:gd name="T87" fmla="*/ 47 h 73"/>
              <a:gd name="T88" fmla="*/ 14 w 69"/>
              <a:gd name="T89" fmla="*/ 5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 h="73">
                <a:moveTo>
                  <a:pt x="51" y="18"/>
                </a:moveTo>
                <a:cubicBezTo>
                  <a:pt x="53" y="21"/>
                  <a:pt x="55" y="24"/>
                  <a:pt x="56" y="28"/>
                </a:cubicBezTo>
                <a:cubicBezTo>
                  <a:pt x="56" y="28"/>
                  <a:pt x="56" y="29"/>
                  <a:pt x="55" y="29"/>
                </a:cubicBezTo>
                <a:cubicBezTo>
                  <a:pt x="55" y="29"/>
                  <a:pt x="55" y="29"/>
                  <a:pt x="55" y="29"/>
                </a:cubicBezTo>
                <a:cubicBezTo>
                  <a:pt x="54" y="29"/>
                  <a:pt x="54" y="29"/>
                  <a:pt x="54" y="28"/>
                </a:cubicBezTo>
                <a:cubicBezTo>
                  <a:pt x="53" y="25"/>
                  <a:pt x="51" y="22"/>
                  <a:pt x="49" y="20"/>
                </a:cubicBezTo>
                <a:cubicBezTo>
                  <a:pt x="47" y="17"/>
                  <a:pt x="44" y="16"/>
                  <a:pt x="40" y="15"/>
                </a:cubicBezTo>
                <a:cubicBezTo>
                  <a:pt x="40" y="15"/>
                  <a:pt x="40" y="14"/>
                  <a:pt x="40" y="14"/>
                </a:cubicBezTo>
                <a:cubicBezTo>
                  <a:pt x="40" y="13"/>
                  <a:pt x="40" y="13"/>
                  <a:pt x="41" y="13"/>
                </a:cubicBezTo>
                <a:cubicBezTo>
                  <a:pt x="45" y="14"/>
                  <a:pt x="48" y="16"/>
                  <a:pt x="51" y="18"/>
                </a:cubicBezTo>
                <a:close/>
                <a:moveTo>
                  <a:pt x="59" y="9"/>
                </a:moveTo>
                <a:cubicBezTo>
                  <a:pt x="54" y="4"/>
                  <a:pt x="47" y="1"/>
                  <a:pt x="39" y="0"/>
                </a:cubicBezTo>
                <a:cubicBezTo>
                  <a:pt x="39" y="0"/>
                  <a:pt x="38" y="0"/>
                  <a:pt x="38" y="1"/>
                </a:cubicBezTo>
                <a:cubicBezTo>
                  <a:pt x="38" y="2"/>
                  <a:pt x="39" y="2"/>
                  <a:pt x="39" y="2"/>
                </a:cubicBezTo>
                <a:cubicBezTo>
                  <a:pt x="46" y="3"/>
                  <a:pt x="53" y="6"/>
                  <a:pt x="58" y="11"/>
                </a:cubicBezTo>
                <a:cubicBezTo>
                  <a:pt x="63" y="16"/>
                  <a:pt x="66" y="22"/>
                  <a:pt x="67" y="29"/>
                </a:cubicBezTo>
                <a:cubicBezTo>
                  <a:pt x="67" y="30"/>
                  <a:pt x="67" y="30"/>
                  <a:pt x="68" y="30"/>
                </a:cubicBezTo>
                <a:cubicBezTo>
                  <a:pt x="68" y="30"/>
                  <a:pt x="68" y="30"/>
                  <a:pt x="68" y="30"/>
                </a:cubicBezTo>
                <a:cubicBezTo>
                  <a:pt x="68" y="30"/>
                  <a:pt x="69" y="30"/>
                  <a:pt x="69" y="29"/>
                </a:cubicBezTo>
                <a:cubicBezTo>
                  <a:pt x="68" y="22"/>
                  <a:pt x="64" y="15"/>
                  <a:pt x="59" y="9"/>
                </a:cubicBezTo>
                <a:close/>
                <a:moveTo>
                  <a:pt x="61" y="30"/>
                </a:moveTo>
                <a:cubicBezTo>
                  <a:pt x="61" y="30"/>
                  <a:pt x="61" y="30"/>
                  <a:pt x="61" y="30"/>
                </a:cubicBezTo>
                <a:cubicBezTo>
                  <a:pt x="62" y="30"/>
                  <a:pt x="62" y="29"/>
                  <a:pt x="62" y="28"/>
                </a:cubicBezTo>
                <a:cubicBezTo>
                  <a:pt x="61" y="23"/>
                  <a:pt x="59" y="18"/>
                  <a:pt x="55" y="14"/>
                </a:cubicBezTo>
                <a:cubicBezTo>
                  <a:pt x="51" y="10"/>
                  <a:pt x="46" y="7"/>
                  <a:pt x="40" y="6"/>
                </a:cubicBezTo>
                <a:cubicBezTo>
                  <a:pt x="40" y="6"/>
                  <a:pt x="39" y="7"/>
                  <a:pt x="39" y="7"/>
                </a:cubicBezTo>
                <a:cubicBezTo>
                  <a:pt x="39" y="8"/>
                  <a:pt x="39" y="8"/>
                  <a:pt x="40" y="8"/>
                </a:cubicBezTo>
                <a:cubicBezTo>
                  <a:pt x="45" y="9"/>
                  <a:pt x="50" y="12"/>
                  <a:pt x="53" y="15"/>
                </a:cubicBezTo>
                <a:cubicBezTo>
                  <a:pt x="57" y="19"/>
                  <a:pt x="59" y="24"/>
                  <a:pt x="60" y="29"/>
                </a:cubicBezTo>
                <a:cubicBezTo>
                  <a:pt x="60" y="29"/>
                  <a:pt x="61" y="30"/>
                  <a:pt x="61" y="30"/>
                </a:cubicBezTo>
                <a:close/>
                <a:moveTo>
                  <a:pt x="63" y="40"/>
                </a:moveTo>
                <a:cubicBezTo>
                  <a:pt x="63" y="41"/>
                  <a:pt x="63" y="41"/>
                  <a:pt x="63" y="42"/>
                </a:cubicBezTo>
                <a:cubicBezTo>
                  <a:pt x="63" y="42"/>
                  <a:pt x="63" y="43"/>
                  <a:pt x="63" y="43"/>
                </a:cubicBezTo>
                <a:cubicBezTo>
                  <a:pt x="61" y="45"/>
                  <a:pt x="61" y="45"/>
                  <a:pt x="61" y="45"/>
                </a:cubicBezTo>
                <a:cubicBezTo>
                  <a:pt x="61" y="45"/>
                  <a:pt x="61" y="45"/>
                  <a:pt x="60" y="45"/>
                </a:cubicBezTo>
                <a:cubicBezTo>
                  <a:pt x="32" y="53"/>
                  <a:pt x="32" y="53"/>
                  <a:pt x="32" y="53"/>
                </a:cubicBezTo>
                <a:cubicBezTo>
                  <a:pt x="32" y="54"/>
                  <a:pt x="32" y="54"/>
                  <a:pt x="32" y="54"/>
                </a:cubicBezTo>
                <a:cubicBezTo>
                  <a:pt x="32" y="54"/>
                  <a:pt x="32" y="54"/>
                  <a:pt x="32" y="54"/>
                </a:cubicBezTo>
                <a:cubicBezTo>
                  <a:pt x="33" y="55"/>
                  <a:pt x="33" y="56"/>
                  <a:pt x="32" y="57"/>
                </a:cubicBezTo>
                <a:cubicBezTo>
                  <a:pt x="39" y="64"/>
                  <a:pt x="39" y="64"/>
                  <a:pt x="39" y="64"/>
                </a:cubicBezTo>
                <a:cubicBezTo>
                  <a:pt x="40" y="65"/>
                  <a:pt x="40" y="66"/>
                  <a:pt x="39" y="67"/>
                </a:cubicBezTo>
                <a:cubicBezTo>
                  <a:pt x="34" y="72"/>
                  <a:pt x="34" y="72"/>
                  <a:pt x="34" y="72"/>
                </a:cubicBezTo>
                <a:cubicBezTo>
                  <a:pt x="33" y="73"/>
                  <a:pt x="33" y="73"/>
                  <a:pt x="32" y="73"/>
                </a:cubicBezTo>
                <a:cubicBezTo>
                  <a:pt x="32" y="73"/>
                  <a:pt x="31" y="73"/>
                  <a:pt x="31" y="72"/>
                </a:cubicBezTo>
                <a:cubicBezTo>
                  <a:pt x="24" y="65"/>
                  <a:pt x="24" y="65"/>
                  <a:pt x="24" y="65"/>
                </a:cubicBezTo>
                <a:cubicBezTo>
                  <a:pt x="24" y="65"/>
                  <a:pt x="23" y="65"/>
                  <a:pt x="23" y="65"/>
                </a:cubicBezTo>
                <a:cubicBezTo>
                  <a:pt x="22" y="65"/>
                  <a:pt x="22" y="65"/>
                  <a:pt x="21" y="65"/>
                </a:cubicBezTo>
                <a:cubicBezTo>
                  <a:pt x="21" y="65"/>
                  <a:pt x="21" y="65"/>
                  <a:pt x="21" y="65"/>
                </a:cubicBezTo>
                <a:cubicBezTo>
                  <a:pt x="20" y="65"/>
                  <a:pt x="20" y="65"/>
                  <a:pt x="20" y="65"/>
                </a:cubicBezTo>
                <a:cubicBezTo>
                  <a:pt x="17" y="68"/>
                  <a:pt x="17" y="68"/>
                  <a:pt x="17" y="68"/>
                </a:cubicBezTo>
                <a:cubicBezTo>
                  <a:pt x="17" y="69"/>
                  <a:pt x="16" y="69"/>
                  <a:pt x="16" y="69"/>
                </a:cubicBezTo>
                <a:cubicBezTo>
                  <a:pt x="15" y="69"/>
                  <a:pt x="15" y="69"/>
                  <a:pt x="15" y="68"/>
                </a:cubicBezTo>
                <a:cubicBezTo>
                  <a:pt x="0" y="54"/>
                  <a:pt x="0" y="54"/>
                  <a:pt x="0" y="54"/>
                </a:cubicBezTo>
                <a:cubicBezTo>
                  <a:pt x="0" y="54"/>
                  <a:pt x="0" y="53"/>
                  <a:pt x="0" y="53"/>
                </a:cubicBezTo>
                <a:cubicBezTo>
                  <a:pt x="0" y="52"/>
                  <a:pt x="0" y="52"/>
                  <a:pt x="0" y="51"/>
                </a:cubicBezTo>
                <a:cubicBezTo>
                  <a:pt x="3" y="49"/>
                  <a:pt x="3" y="49"/>
                  <a:pt x="3" y="49"/>
                </a:cubicBezTo>
                <a:cubicBezTo>
                  <a:pt x="15" y="37"/>
                  <a:pt x="15" y="37"/>
                  <a:pt x="15" y="37"/>
                </a:cubicBezTo>
                <a:cubicBezTo>
                  <a:pt x="23" y="8"/>
                  <a:pt x="23" y="8"/>
                  <a:pt x="23" y="8"/>
                </a:cubicBezTo>
                <a:cubicBezTo>
                  <a:pt x="23" y="8"/>
                  <a:pt x="24" y="8"/>
                  <a:pt x="24" y="8"/>
                </a:cubicBezTo>
                <a:cubicBezTo>
                  <a:pt x="26" y="6"/>
                  <a:pt x="26" y="6"/>
                  <a:pt x="26" y="6"/>
                </a:cubicBezTo>
                <a:cubicBezTo>
                  <a:pt x="26" y="5"/>
                  <a:pt x="26" y="5"/>
                  <a:pt x="27" y="5"/>
                </a:cubicBezTo>
                <a:cubicBezTo>
                  <a:pt x="27" y="5"/>
                  <a:pt x="27" y="5"/>
                  <a:pt x="27" y="5"/>
                </a:cubicBezTo>
                <a:cubicBezTo>
                  <a:pt x="27" y="5"/>
                  <a:pt x="28" y="5"/>
                  <a:pt x="28" y="6"/>
                </a:cubicBezTo>
                <a:lnTo>
                  <a:pt x="63" y="40"/>
                </a:lnTo>
                <a:close/>
                <a:moveTo>
                  <a:pt x="6" y="50"/>
                </a:moveTo>
                <a:cubicBezTo>
                  <a:pt x="7" y="50"/>
                  <a:pt x="7" y="50"/>
                  <a:pt x="7" y="50"/>
                </a:cubicBezTo>
                <a:cubicBezTo>
                  <a:pt x="18" y="40"/>
                  <a:pt x="18" y="40"/>
                  <a:pt x="18" y="40"/>
                </a:cubicBezTo>
                <a:cubicBezTo>
                  <a:pt x="17" y="39"/>
                  <a:pt x="17" y="39"/>
                  <a:pt x="17" y="39"/>
                </a:cubicBezTo>
                <a:lnTo>
                  <a:pt x="6" y="50"/>
                </a:lnTo>
                <a:close/>
                <a:moveTo>
                  <a:pt x="5" y="52"/>
                </a:moveTo>
                <a:cubicBezTo>
                  <a:pt x="5" y="51"/>
                  <a:pt x="5" y="51"/>
                  <a:pt x="5" y="51"/>
                </a:cubicBezTo>
                <a:cubicBezTo>
                  <a:pt x="3" y="53"/>
                  <a:pt x="3" y="53"/>
                  <a:pt x="3" y="53"/>
                </a:cubicBezTo>
                <a:cubicBezTo>
                  <a:pt x="4" y="53"/>
                  <a:pt x="4" y="53"/>
                  <a:pt x="4" y="53"/>
                </a:cubicBezTo>
                <a:lnTo>
                  <a:pt x="5" y="52"/>
                </a:lnTo>
                <a:close/>
                <a:moveTo>
                  <a:pt x="17" y="64"/>
                </a:moveTo>
                <a:cubicBezTo>
                  <a:pt x="7" y="53"/>
                  <a:pt x="7" y="53"/>
                  <a:pt x="7" y="53"/>
                </a:cubicBezTo>
                <a:cubicBezTo>
                  <a:pt x="5" y="55"/>
                  <a:pt x="5" y="55"/>
                  <a:pt x="5" y="55"/>
                </a:cubicBezTo>
                <a:cubicBezTo>
                  <a:pt x="16" y="65"/>
                  <a:pt x="16" y="65"/>
                  <a:pt x="16" y="65"/>
                </a:cubicBezTo>
                <a:lnTo>
                  <a:pt x="17" y="64"/>
                </a:lnTo>
                <a:close/>
                <a:moveTo>
                  <a:pt x="24" y="57"/>
                </a:moveTo>
                <a:cubicBezTo>
                  <a:pt x="30" y="52"/>
                  <a:pt x="30" y="52"/>
                  <a:pt x="30" y="52"/>
                </a:cubicBezTo>
                <a:cubicBezTo>
                  <a:pt x="23" y="45"/>
                  <a:pt x="23" y="45"/>
                  <a:pt x="23" y="45"/>
                </a:cubicBezTo>
                <a:cubicBezTo>
                  <a:pt x="19" y="41"/>
                  <a:pt x="19" y="41"/>
                  <a:pt x="19" y="41"/>
                </a:cubicBezTo>
                <a:cubicBezTo>
                  <a:pt x="8" y="52"/>
                  <a:pt x="8" y="52"/>
                  <a:pt x="8" y="52"/>
                </a:cubicBezTo>
                <a:cubicBezTo>
                  <a:pt x="19" y="63"/>
                  <a:pt x="19" y="63"/>
                  <a:pt x="19" y="63"/>
                </a:cubicBezTo>
                <a:cubicBezTo>
                  <a:pt x="20" y="61"/>
                  <a:pt x="20" y="61"/>
                  <a:pt x="20" y="61"/>
                </a:cubicBezTo>
                <a:cubicBezTo>
                  <a:pt x="20" y="61"/>
                  <a:pt x="20" y="61"/>
                  <a:pt x="20" y="61"/>
                </a:cubicBezTo>
                <a:lnTo>
                  <a:pt x="24" y="57"/>
                </a:lnTo>
                <a:close/>
                <a:moveTo>
                  <a:pt x="26" y="59"/>
                </a:moveTo>
                <a:cubicBezTo>
                  <a:pt x="29" y="56"/>
                  <a:pt x="29" y="56"/>
                  <a:pt x="29" y="56"/>
                </a:cubicBezTo>
                <a:cubicBezTo>
                  <a:pt x="29" y="55"/>
                  <a:pt x="29" y="55"/>
                  <a:pt x="29" y="55"/>
                </a:cubicBezTo>
                <a:cubicBezTo>
                  <a:pt x="26" y="59"/>
                  <a:pt x="26" y="59"/>
                  <a:pt x="26" y="59"/>
                </a:cubicBezTo>
                <a:cubicBezTo>
                  <a:pt x="22" y="62"/>
                  <a:pt x="22" y="62"/>
                  <a:pt x="22" y="62"/>
                </a:cubicBezTo>
                <a:cubicBezTo>
                  <a:pt x="23" y="62"/>
                  <a:pt x="23" y="62"/>
                  <a:pt x="23" y="62"/>
                </a:cubicBezTo>
                <a:cubicBezTo>
                  <a:pt x="23" y="62"/>
                  <a:pt x="23" y="62"/>
                  <a:pt x="23" y="62"/>
                </a:cubicBezTo>
                <a:cubicBezTo>
                  <a:pt x="23" y="62"/>
                  <a:pt x="23" y="62"/>
                  <a:pt x="23" y="62"/>
                </a:cubicBezTo>
                <a:lnTo>
                  <a:pt x="26" y="59"/>
                </a:lnTo>
                <a:close/>
                <a:moveTo>
                  <a:pt x="29" y="58"/>
                </a:moveTo>
                <a:cubicBezTo>
                  <a:pt x="27" y="60"/>
                  <a:pt x="27" y="60"/>
                  <a:pt x="27" y="60"/>
                </a:cubicBezTo>
                <a:cubicBezTo>
                  <a:pt x="25" y="62"/>
                  <a:pt x="25" y="62"/>
                  <a:pt x="25" y="62"/>
                </a:cubicBezTo>
                <a:cubicBezTo>
                  <a:pt x="32" y="69"/>
                  <a:pt x="32" y="69"/>
                  <a:pt x="32" y="69"/>
                </a:cubicBezTo>
                <a:cubicBezTo>
                  <a:pt x="36" y="65"/>
                  <a:pt x="36" y="65"/>
                  <a:pt x="36" y="65"/>
                </a:cubicBezTo>
                <a:lnTo>
                  <a:pt x="29" y="58"/>
                </a:lnTo>
                <a:close/>
                <a:moveTo>
                  <a:pt x="58" y="43"/>
                </a:moveTo>
                <a:cubicBezTo>
                  <a:pt x="42" y="27"/>
                  <a:pt x="42" y="27"/>
                  <a:pt x="42" y="27"/>
                </a:cubicBezTo>
                <a:cubicBezTo>
                  <a:pt x="26" y="11"/>
                  <a:pt x="26" y="11"/>
                  <a:pt x="26" y="11"/>
                </a:cubicBezTo>
                <a:cubicBezTo>
                  <a:pt x="18" y="37"/>
                  <a:pt x="18" y="37"/>
                  <a:pt x="18" y="37"/>
                </a:cubicBezTo>
                <a:cubicBezTo>
                  <a:pt x="18" y="38"/>
                  <a:pt x="18" y="38"/>
                  <a:pt x="18" y="38"/>
                </a:cubicBezTo>
                <a:cubicBezTo>
                  <a:pt x="26" y="15"/>
                  <a:pt x="26" y="15"/>
                  <a:pt x="26" y="15"/>
                </a:cubicBezTo>
                <a:cubicBezTo>
                  <a:pt x="26" y="15"/>
                  <a:pt x="27" y="14"/>
                  <a:pt x="27" y="14"/>
                </a:cubicBezTo>
                <a:cubicBezTo>
                  <a:pt x="28" y="15"/>
                  <a:pt x="28" y="15"/>
                  <a:pt x="28" y="16"/>
                </a:cubicBezTo>
                <a:cubicBezTo>
                  <a:pt x="20" y="39"/>
                  <a:pt x="20" y="39"/>
                  <a:pt x="20" y="39"/>
                </a:cubicBezTo>
                <a:cubicBezTo>
                  <a:pt x="25" y="44"/>
                  <a:pt x="25" y="44"/>
                  <a:pt x="25" y="44"/>
                </a:cubicBezTo>
                <a:cubicBezTo>
                  <a:pt x="31" y="51"/>
                  <a:pt x="31" y="51"/>
                  <a:pt x="31" y="51"/>
                </a:cubicBezTo>
                <a:lnTo>
                  <a:pt x="58" y="43"/>
                </a:lnTo>
                <a:close/>
                <a:moveTo>
                  <a:pt x="60" y="42"/>
                </a:moveTo>
                <a:cubicBezTo>
                  <a:pt x="27" y="9"/>
                  <a:pt x="27" y="9"/>
                  <a:pt x="27" y="9"/>
                </a:cubicBezTo>
                <a:cubicBezTo>
                  <a:pt x="27" y="9"/>
                  <a:pt x="27" y="9"/>
                  <a:pt x="27" y="9"/>
                </a:cubicBezTo>
                <a:cubicBezTo>
                  <a:pt x="43" y="26"/>
                  <a:pt x="43" y="26"/>
                  <a:pt x="43" y="26"/>
                </a:cubicBezTo>
                <a:cubicBezTo>
                  <a:pt x="60" y="42"/>
                  <a:pt x="60" y="42"/>
                  <a:pt x="60" y="42"/>
                </a:cubicBezTo>
                <a:close/>
                <a:moveTo>
                  <a:pt x="21" y="47"/>
                </a:moveTo>
                <a:cubicBezTo>
                  <a:pt x="21" y="47"/>
                  <a:pt x="21" y="47"/>
                  <a:pt x="21" y="47"/>
                </a:cubicBezTo>
                <a:cubicBezTo>
                  <a:pt x="21" y="48"/>
                  <a:pt x="21" y="48"/>
                  <a:pt x="21" y="48"/>
                </a:cubicBezTo>
                <a:cubicBezTo>
                  <a:pt x="15" y="54"/>
                  <a:pt x="15" y="54"/>
                  <a:pt x="15" y="54"/>
                </a:cubicBezTo>
                <a:cubicBezTo>
                  <a:pt x="15" y="54"/>
                  <a:pt x="15" y="54"/>
                  <a:pt x="14" y="54"/>
                </a:cubicBezTo>
                <a:cubicBezTo>
                  <a:pt x="14" y="54"/>
                  <a:pt x="14" y="54"/>
                  <a:pt x="14" y="54"/>
                </a:cubicBezTo>
                <a:cubicBezTo>
                  <a:pt x="12" y="52"/>
                  <a:pt x="12" y="52"/>
                  <a:pt x="12" y="52"/>
                </a:cubicBezTo>
                <a:cubicBezTo>
                  <a:pt x="12" y="52"/>
                  <a:pt x="12" y="51"/>
                  <a:pt x="12" y="51"/>
                </a:cubicBezTo>
                <a:cubicBezTo>
                  <a:pt x="12" y="51"/>
                  <a:pt x="12" y="51"/>
                  <a:pt x="12" y="50"/>
                </a:cubicBezTo>
                <a:cubicBezTo>
                  <a:pt x="17" y="45"/>
                  <a:pt x="17" y="45"/>
                  <a:pt x="17" y="45"/>
                </a:cubicBezTo>
                <a:cubicBezTo>
                  <a:pt x="18" y="45"/>
                  <a:pt x="18" y="45"/>
                  <a:pt x="19" y="45"/>
                </a:cubicBezTo>
                <a:lnTo>
                  <a:pt x="21" y="47"/>
                </a:lnTo>
                <a:close/>
                <a:moveTo>
                  <a:pt x="18" y="47"/>
                </a:moveTo>
                <a:cubicBezTo>
                  <a:pt x="18" y="47"/>
                  <a:pt x="18" y="47"/>
                  <a:pt x="18" y="47"/>
                </a:cubicBezTo>
                <a:cubicBezTo>
                  <a:pt x="14" y="51"/>
                  <a:pt x="14" y="51"/>
                  <a:pt x="14" y="51"/>
                </a:cubicBezTo>
                <a:cubicBezTo>
                  <a:pt x="14" y="51"/>
                  <a:pt x="14" y="51"/>
                  <a:pt x="14" y="51"/>
                </a:cubicBezTo>
                <a:lnTo>
                  <a:pt x="18" y="47"/>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algn="r"/>
            <a:endParaRPr lang="en-US" sz="2400"/>
          </a:p>
        </p:txBody>
      </p:sp>
      <p:sp>
        <p:nvSpPr>
          <p:cNvPr id="31" name="Freeform 264"/>
          <p:cNvSpPr>
            <a:spLocks noEditPoints="1"/>
          </p:cNvSpPr>
          <p:nvPr/>
        </p:nvSpPr>
        <p:spPr bwMode="auto">
          <a:xfrm>
            <a:off x="8395897" y="4833680"/>
            <a:ext cx="409347" cy="444432"/>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12523863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childTnLst>
                          </p:cTn>
                        </p:par>
                        <p:par>
                          <p:cTn id="30" fill="hold">
                            <p:stCondLst>
                              <p:cond delay="1000"/>
                            </p:stCondLst>
                            <p:childTnLst>
                              <p:par>
                                <p:cTn id="31" presetID="53" presetClass="entr" presetSubtype="16"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childTnLst>
                          </p:cTn>
                        </p:par>
                        <p:par>
                          <p:cTn id="51" fill="hold">
                            <p:stCondLst>
                              <p:cond delay="1500"/>
                            </p:stCondLst>
                            <p:childTnLst>
                              <p:par>
                                <p:cTn id="52" presetID="10"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20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500"/>
                                        <p:tgtEl>
                                          <p:spTgt spid="2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0" grpId="0"/>
      <p:bldP spid="21" grpId="0"/>
      <p:bldP spid="22" grpId="0"/>
      <p:bldP spid="23" grpId="0"/>
      <p:bldP spid="24" grpId="0"/>
      <p:bldP spid="25" grpId="0"/>
      <p:bldP spid="26" grpId="0"/>
      <p:bldP spid="27" grpId="0"/>
      <p:bldP spid="28" grpId="0" animBg="1"/>
      <p:bldP spid="29" grpId="0" animBg="1"/>
      <p:bldP spid="30" grpId="0" animBg="1"/>
      <p:bldP spid="3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Integrated Process</a:t>
            </a:r>
          </a:p>
        </p:txBody>
      </p:sp>
      <p:sp>
        <p:nvSpPr>
          <p:cNvPr id="7" name="Oval 6"/>
          <p:cNvSpPr/>
          <p:nvPr/>
        </p:nvSpPr>
        <p:spPr>
          <a:xfrm>
            <a:off x="3518478" y="3521279"/>
            <a:ext cx="831782" cy="831782"/>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4513486" y="3549562"/>
            <a:ext cx="831782" cy="831782"/>
          </a:xfrm>
          <a:prstGeom prst="ellipse">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7560696" y="3563923"/>
            <a:ext cx="831782" cy="831782"/>
          </a:xfrm>
          <a:prstGeom prst="ellipse">
            <a:avLst/>
          </a:prstGeom>
          <a:noFill/>
          <a:ln w="508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6517994" y="3563923"/>
            <a:ext cx="831782" cy="831782"/>
          </a:xfrm>
          <a:prstGeom prst="ellipse">
            <a:avLst/>
          </a:prstGeom>
          <a:noFill/>
          <a:ln w="508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p:nvSpPr>
        <p:spPr>
          <a:xfrm>
            <a:off x="5517765" y="3540585"/>
            <a:ext cx="831782" cy="831782"/>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9" name="Straight Connector 38"/>
          <p:cNvCxnSpPr/>
          <p:nvPr/>
        </p:nvCxnSpPr>
        <p:spPr>
          <a:xfrm flipH="1">
            <a:off x="3934369" y="2506728"/>
            <a:ext cx="1581000" cy="101455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6349547" y="2549491"/>
            <a:ext cx="1627040" cy="1014433"/>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4929376" y="2843571"/>
            <a:ext cx="710201" cy="70599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6227735" y="2843571"/>
            <a:ext cx="706150" cy="720353"/>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931259" y="2965382"/>
            <a:ext cx="4793" cy="575203"/>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3934369" y="4353061"/>
            <a:ext cx="1583396" cy="111368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4929376" y="4381343"/>
            <a:ext cx="710201" cy="79132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5931259" y="4372367"/>
            <a:ext cx="4793" cy="678491"/>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6227735" y="4395705"/>
            <a:ext cx="706150" cy="776964"/>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6349547" y="4395705"/>
            <a:ext cx="1627040" cy="1071044"/>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5606102" y="1826952"/>
            <a:ext cx="634323" cy="288147"/>
          </a:xfrm>
          <a:prstGeom prst="rect">
            <a:avLst/>
          </a:prstGeom>
          <a:noFill/>
        </p:spPr>
        <p:txBody>
          <a:bodyPr wrap="none" lIns="72000" tIns="36000" rIns="72000" bIns="36000" rtlCol="0" anchor="t">
            <a:spAutoFit/>
          </a:bodyPr>
          <a:lstStyle/>
          <a:p>
            <a:pPr algn="ctr"/>
            <a:r>
              <a:rPr lang="en-US" sz="1400" b="1" dirty="0">
                <a:latin typeface="+mj-lt"/>
              </a:rPr>
              <a:t>Seller</a:t>
            </a:r>
            <a:endParaRPr lang="id-ID" sz="1400" b="1" dirty="0">
              <a:latin typeface="+mj-lt"/>
            </a:endParaRPr>
          </a:p>
        </p:txBody>
      </p:sp>
      <p:sp>
        <p:nvSpPr>
          <p:cNvPr id="50" name="TextBox 49"/>
          <p:cNvSpPr txBox="1"/>
          <p:nvPr/>
        </p:nvSpPr>
        <p:spPr>
          <a:xfrm>
            <a:off x="5609308" y="5965818"/>
            <a:ext cx="627911" cy="288147"/>
          </a:xfrm>
          <a:prstGeom prst="rect">
            <a:avLst/>
          </a:prstGeom>
          <a:noFill/>
        </p:spPr>
        <p:txBody>
          <a:bodyPr wrap="none" lIns="72000" tIns="36000" rIns="72000" bIns="36000" rtlCol="0" anchor="t">
            <a:spAutoFit/>
          </a:bodyPr>
          <a:lstStyle/>
          <a:p>
            <a:pPr algn="ctr"/>
            <a:r>
              <a:rPr lang="en-US" sz="1400" b="1" dirty="0">
                <a:latin typeface="+mj-lt"/>
              </a:rPr>
              <a:t>Buyer</a:t>
            </a:r>
            <a:endParaRPr lang="id-ID" sz="1400" b="1" dirty="0">
              <a:latin typeface="+mj-lt"/>
            </a:endParaRPr>
          </a:p>
        </p:txBody>
      </p:sp>
      <p:sp>
        <p:nvSpPr>
          <p:cNvPr id="51" name="Oval 50"/>
          <p:cNvSpPr>
            <a:spLocks noChangeArrowheads="1"/>
          </p:cNvSpPr>
          <p:nvPr/>
        </p:nvSpPr>
        <p:spPr bwMode="auto">
          <a:xfrm>
            <a:off x="839739" y="2543217"/>
            <a:ext cx="180000" cy="180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Oval 51"/>
          <p:cNvSpPr>
            <a:spLocks noChangeArrowheads="1"/>
          </p:cNvSpPr>
          <p:nvPr/>
        </p:nvSpPr>
        <p:spPr bwMode="auto">
          <a:xfrm>
            <a:off x="839739" y="3548416"/>
            <a:ext cx="180000" cy="180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Oval 52"/>
          <p:cNvSpPr>
            <a:spLocks noChangeArrowheads="1"/>
          </p:cNvSpPr>
          <p:nvPr/>
        </p:nvSpPr>
        <p:spPr bwMode="auto">
          <a:xfrm>
            <a:off x="839739" y="4633628"/>
            <a:ext cx="180000" cy="1800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TextBox 53"/>
          <p:cNvSpPr txBox="1"/>
          <p:nvPr/>
        </p:nvSpPr>
        <p:spPr>
          <a:xfrm>
            <a:off x="1067993" y="2399928"/>
            <a:ext cx="997389" cy="307777"/>
          </a:xfrm>
          <a:prstGeom prst="rect">
            <a:avLst/>
          </a:prstGeom>
          <a:noFill/>
        </p:spPr>
        <p:txBody>
          <a:bodyPr wrap="none" rtlCol="0">
            <a:spAutoFit/>
          </a:bodyPr>
          <a:lstStyle/>
          <a:p>
            <a:r>
              <a:rPr lang="id-ID" sz="1400" b="1" dirty="0">
                <a:latin typeface="+mj-lt"/>
              </a:rPr>
              <a:t>Content 1</a:t>
            </a:r>
          </a:p>
        </p:txBody>
      </p:sp>
      <p:sp>
        <p:nvSpPr>
          <p:cNvPr id="55" name="TextBox 54"/>
          <p:cNvSpPr txBox="1"/>
          <p:nvPr/>
        </p:nvSpPr>
        <p:spPr>
          <a:xfrm>
            <a:off x="1067993" y="2607460"/>
            <a:ext cx="2039026"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56" name="TextBox 55"/>
          <p:cNvSpPr txBox="1"/>
          <p:nvPr/>
        </p:nvSpPr>
        <p:spPr>
          <a:xfrm>
            <a:off x="1067993" y="3410506"/>
            <a:ext cx="997389" cy="307777"/>
          </a:xfrm>
          <a:prstGeom prst="rect">
            <a:avLst/>
          </a:prstGeom>
          <a:noFill/>
        </p:spPr>
        <p:txBody>
          <a:bodyPr wrap="none" rtlCol="0">
            <a:spAutoFit/>
          </a:bodyPr>
          <a:lstStyle/>
          <a:p>
            <a:r>
              <a:rPr lang="id-ID" sz="1400" b="1" dirty="0">
                <a:latin typeface="+mj-lt"/>
              </a:rPr>
              <a:t>Content 2</a:t>
            </a:r>
          </a:p>
        </p:txBody>
      </p:sp>
      <p:sp>
        <p:nvSpPr>
          <p:cNvPr id="57" name="TextBox 56"/>
          <p:cNvSpPr txBox="1"/>
          <p:nvPr/>
        </p:nvSpPr>
        <p:spPr>
          <a:xfrm>
            <a:off x="1067993" y="3618038"/>
            <a:ext cx="2039026"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58" name="TextBox 57"/>
          <p:cNvSpPr txBox="1"/>
          <p:nvPr/>
        </p:nvSpPr>
        <p:spPr>
          <a:xfrm>
            <a:off x="1067993" y="4511400"/>
            <a:ext cx="997389" cy="307777"/>
          </a:xfrm>
          <a:prstGeom prst="rect">
            <a:avLst/>
          </a:prstGeom>
          <a:noFill/>
        </p:spPr>
        <p:txBody>
          <a:bodyPr wrap="none" rtlCol="0">
            <a:spAutoFit/>
          </a:bodyPr>
          <a:lstStyle/>
          <a:p>
            <a:r>
              <a:rPr lang="id-ID" sz="1400" b="1" dirty="0">
                <a:latin typeface="+mj-lt"/>
              </a:rPr>
              <a:t>Content 3</a:t>
            </a:r>
          </a:p>
        </p:txBody>
      </p:sp>
      <p:sp>
        <p:nvSpPr>
          <p:cNvPr id="59" name="TextBox 58"/>
          <p:cNvSpPr txBox="1"/>
          <p:nvPr/>
        </p:nvSpPr>
        <p:spPr>
          <a:xfrm>
            <a:off x="1067993" y="4718932"/>
            <a:ext cx="2039026"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60" name="Oval 59"/>
          <p:cNvSpPr>
            <a:spLocks noChangeArrowheads="1"/>
          </p:cNvSpPr>
          <p:nvPr/>
        </p:nvSpPr>
        <p:spPr bwMode="auto">
          <a:xfrm>
            <a:off x="9015461" y="2533497"/>
            <a:ext cx="180000" cy="1800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60"/>
          <p:cNvSpPr>
            <a:spLocks noChangeArrowheads="1"/>
          </p:cNvSpPr>
          <p:nvPr/>
        </p:nvSpPr>
        <p:spPr bwMode="auto">
          <a:xfrm>
            <a:off x="9015461" y="3538696"/>
            <a:ext cx="180000" cy="1800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61"/>
          <p:cNvSpPr>
            <a:spLocks noChangeArrowheads="1"/>
          </p:cNvSpPr>
          <p:nvPr/>
        </p:nvSpPr>
        <p:spPr bwMode="auto">
          <a:xfrm>
            <a:off x="9015461" y="4623908"/>
            <a:ext cx="180000" cy="1800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TextBox 62"/>
          <p:cNvSpPr txBox="1"/>
          <p:nvPr/>
        </p:nvSpPr>
        <p:spPr>
          <a:xfrm>
            <a:off x="9243715" y="2390208"/>
            <a:ext cx="997389" cy="307777"/>
          </a:xfrm>
          <a:prstGeom prst="rect">
            <a:avLst/>
          </a:prstGeom>
          <a:noFill/>
        </p:spPr>
        <p:txBody>
          <a:bodyPr wrap="none" rtlCol="0">
            <a:spAutoFit/>
          </a:bodyPr>
          <a:lstStyle/>
          <a:p>
            <a:r>
              <a:rPr lang="id-ID" sz="1400" b="1" dirty="0">
                <a:latin typeface="+mj-lt"/>
              </a:rPr>
              <a:t>Content 4</a:t>
            </a:r>
          </a:p>
        </p:txBody>
      </p:sp>
      <p:sp>
        <p:nvSpPr>
          <p:cNvPr id="64" name="TextBox 63"/>
          <p:cNvSpPr txBox="1"/>
          <p:nvPr/>
        </p:nvSpPr>
        <p:spPr>
          <a:xfrm>
            <a:off x="9243715" y="2597740"/>
            <a:ext cx="1933179"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65" name="TextBox 64"/>
          <p:cNvSpPr txBox="1"/>
          <p:nvPr/>
        </p:nvSpPr>
        <p:spPr>
          <a:xfrm>
            <a:off x="9243715" y="3400786"/>
            <a:ext cx="997389" cy="307777"/>
          </a:xfrm>
          <a:prstGeom prst="rect">
            <a:avLst/>
          </a:prstGeom>
          <a:noFill/>
        </p:spPr>
        <p:txBody>
          <a:bodyPr wrap="none" rtlCol="0">
            <a:spAutoFit/>
          </a:bodyPr>
          <a:lstStyle/>
          <a:p>
            <a:r>
              <a:rPr lang="id-ID" sz="1400" b="1" dirty="0">
                <a:latin typeface="+mj-lt"/>
              </a:rPr>
              <a:t>Content 5</a:t>
            </a:r>
          </a:p>
        </p:txBody>
      </p:sp>
      <p:sp>
        <p:nvSpPr>
          <p:cNvPr id="66" name="TextBox 65"/>
          <p:cNvSpPr txBox="1"/>
          <p:nvPr/>
        </p:nvSpPr>
        <p:spPr>
          <a:xfrm>
            <a:off x="9243715" y="3608318"/>
            <a:ext cx="1933179"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67" name="TextBox 66"/>
          <p:cNvSpPr txBox="1"/>
          <p:nvPr/>
        </p:nvSpPr>
        <p:spPr>
          <a:xfrm>
            <a:off x="9243715" y="4501680"/>
            <a:ext cx="997389" cy="307777"/>
          </a:xfrm>
          <a:prstGeom prst="rect">
            <a:avLst/>
          </a:prstGeom>
          <a:noFill/>
        </p:spPr>
        <p:txBody>
          <a:bodyPr wrap="none" rtlCol="0">
            <a:spAutoFit/>
          </a:bodyPr>
          <a:lstStyle/>
          <a:p>
            <a:r>
              <a:rPr lang="id-ID" sz="1400" b="1" dirty="0">
                <a:latin typeface="+mj-lt"/>
              </a:rPr>
              <a:t>Content 6</a:t>
            </a:r>
          </a:p>
        </p:txBody>
      </p:sp>
      <p:sp>
        <p:nvSpPr>
          <p:cNvPr id="68" name="TextBox 67"/>
          <p:cNvSpPr txBox="1"/>
          <p:nvPr/>
        </p:nvSpPr>
        <p:spPr>
          <a:xfrm>
            <a:off x="9243715" y="4709212"/>
            <a:ext cx="1933179"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69" name="Freeform 12"/>
          <p:cNvSpPr>
            <a:spLocks noEditPoints="1"/>
          </p:cNvSpPr>
          <p:nvPr/>
        </p:nvSpPr>
        <p:spPr bwMode="auto">
          <a:xfrm>
            <a:off x="5737655" y="2389725"/>
            <a:ext cx="387208" cy="339631"/>
          </a:xfrm>
          <a:custGeom>
            <a:avLst/>
            <a:gdLst>
              <a:gd name="T0" fmla="*/ 208 w 224"/>
              <a:gd name="T1" fmla="*/ 0 h 196"/>
              <a:gd name="T2" fmla="*/ 17 w 224"/>
              <a:gd name="T3" fmla="*/ 0 h 196"/>
              <a:gd name="T4" fmla="*/ 0 w 224"/>
              <a:gd name="T5" fmla="*/ 16 h 196"/>
              <a:gd name="T6" fmla="*/ 0 w 224"/>
              <a:gd name="T7" fmla="*/ 141 h 196"/>
              <a:gd name="T8" fmla="*/ 17 w 224"/>
              <a:gd name="T9" fmla="*/ 157 h 196"/>
              <a:gd name="T10" fmla="*/ 208 w 224"/>
              <a:gd name="T11" fmla="*/ 157 h 196"/>
              <a:gd name="T12" fmla="*/ 224 w 224"/>
              <a:gd name="T13" fmla="*/ 141 h 196"/>
              <a:gd name="T14" fmla="*/ 224 w 224"/>
              <a:gd name="T15" fmla="*/ 16 h 196"/>
              <a:gd name="T16" fmla="*/ 208 w 224"/>
              <a:gd name="T17" fmla="*/ 0 h 196"/>
              <a:gd name="T18" fmla="*/ 112 w 224"/>
              <a:gd name="T19" fmla="*/ 151 h 196"/>
              <a:gd name="T20" fmla="*/ 107 w 224"/>
              <a:gd name="T21" fmla="*/ 146 h 196"/>
              <a:gd name="T22" fmla="*/ 112 w 224"/>
              <a:gd name="T23" fmla="*/ 141 h 196"/>
              <a:gd name="T24" fmla="*/ 117 w 224"/>
              <a:gd name="T25" fmla="*/ 146 h 196"/>
              <a:gd name="T26" fmla="*/ 112 w 224"/>
              <a:gd name="T27" fmla="*/ 151 h 196"/>
              <a:gd name="T28" fmla="*/ 211 w 224"/>
              <a:gd name="T29" fmla="*/ 133 h 196"/>
              <a:gd name="T30" fmla="*/ 14 w 224"/>
              <a:gd name="T31" fmla="*/ 133 h 196"/>
              <a:gd name="T32" fmla="*/ 14 w 224"/>
              <a:gd name="T33" fmla="*/ 15 h 196"/>
              <a:gd name="T34" fmla="*/ 211 w 224"/>
              <a:gd name="T35" fmla="*/ 15 h 196"/>
              <a:gd name="T36" fmla="*/ 211 w 224"/>
              <a:gd name="T37" fmla="*/ 133 h 196"/>
              <a:gd name="T38" fmla="*/ 155 w 224"/>
              <a:gd name="T39" fmla="*/ 188 h 196"/>
              <a:gd name="T40" fmla="*/ 155 w 224"/>
              <a:gd name="T41" fmla="*/ 196 h 196"/>
              <a:gd name="T42" fmla="*/ 70 w 224"/>
              <a:gd name="T43" fmla="*/ 196 h 196"/>
              <a:gd name="T44" fmla="*/ 70 w 224"/>
              <a:gd name="T45" fmla="*/ 188 h 196"/>
              <a:gd name="T46" fmla="*/ 93 w 224"/>
              <a:gd name="T47" fmla="*/ 171 h 196"/>
              <a:gd name="T48" fmla="*/ 93 w 224"/>
              <a:gd name="T49" fmla="*/ 161 h 196"/>
              <a:gd name="T50" fmla="*/ 132 w 224"/>
              <a:gd name="T51" fmla="*/ 161 h 196"/>
              <a:gd name="T52" fmla="*/ 132 w 224"/>
              <a:gd name="T53" fmla="*/ 171 h 196"/>
              <a:gd name="T54" fmla="*/ 155 w 224"/>
              <a:gd name="T55" fmla="*/ 18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4" h="196">
                <a:moveTo>
                  <a:pt x="208" y="0"/>
                </a:moveTo>
                <a:cubicBezTo>
                  <a:pt x="17" y="0"/>
                  <a:pt x="17" y="0"/>
                  <a:pt x="17" y="0"/>
                </a:cubicBezTo>
                <a:cubicBezTo>
                  <a:pt x="8" y="0"/>
                  <a:pt x="0" y="7"/>
                  <a:pt x="0" y="16"/>
                </a:cubicBezTo>
                <a:cubicBezTo>
                  <a:pt x="0" y="141"/>
                  <a:pt x="0" y="141"/>
                  <a:pt x="0" y="141"/>
                </a:cubicBezTo>
                <a:cubicBezTo>
                  <a:pt x="0" y="150"/>
                  <a:pt x="8" y="157"/>
                  <a:pt x="17" y="157"/>
                </a:cubicBezTo>
                <a:cubicBezTo>
                  <a:pt x="208" y="157"/>
                  <a:pt x="208" y="157"/>
                  <a:pt x="208" y="157"/>
                </a:cubicBezTo>
                <a:cubicBezTo>
                  <a:pt x="217" y="157"/>
                  <a:pt x="224" y="150"/>
                  <a:pt x="224" y="141"/>
                </a:cubicBezTo>
                <a:cubicBezTo>
                  <a:pt x="224" y="16"/>
                  <a:pt x="224" y="16"/>
                  <a:pt x="224" y="16"/>
                </a:cubicBezTo>
                <a:cubicBezTo>
                  <a:pt x="224" y="7"/>
                  <a:pt x="217" y="0"/>
                  <a:pt x="208" y="0"/>
                </a:cubicBezTo>
                <a:moveTo>
                  <a:pt x="112" y="151"/>
                </a:moveTo>
                <a:cubicBezTo>
                  <a:pt x="110" y="151"/>
                  <a:pt x="107" y="149"/>
                  <a:pt x="107" y="146"/>
                </a:cubicBezTo>
                <a:cubicBezTo>
                  <a:pt x="107" y="143"/>
                  <a:pt x="110" y="141"/>
                  <a:pt x="112" y="141"/>
                </a:cubicBezTo>
                <a:cubicBezTo>
                  <a:pt x="115" y="141"/>
                  <a:pt x="117" y="143"/>
                  <a:pt x="117" y="146"/>
                </a:cubicBezTo>
                <a:cubicBezTo>
                  <a:pt x="117" y="149"/>
                  <a:pt x="115" y="151"/>
                  <a:pt x="112" y="151"/>
                </a:cubicBezTo>
                <a:moveTo>
                  <a:pt x="211" y="133"/>
                </a:moveTo>
                <a:cubicBezTo>
                  <a:pt x="14" y="133"/>
                  <a:pt x="14" y="133"/>
                  <a:pt x="14" y="133"/>
                </a:cubicBezTo>
                <a:cubicBezTo>
                  <a:pt x="14" y="15"/>
                  <a:pt x="14" y="15"/>
                  <a:pt x="14" y="15"/>
                </a:cubicBezTo>
                <a:cubicBezTo>
                  <a:pt x="211" y="15"/>
                  <a:pt x="211" y="15"/>
                  <a:pt x="211" y="15"/>
                </a:cubicBezTo>
                <a:lnTo>
                  <a:pt x="211" y="133"/>
                </a:lnTo>
                <a:close/>
                <a:moveTo>
                  <a:pt x="155" y="188"/>
                </a:moveTo>
                <a:cubicBezTo>
                  <a:pt x="155" y="196"/>
                  <a:pt x="155" y="196"/>
                  <a:pt x="155" y="196"/>
                </a:cubicBezTo>
                <a:cubicBezTo>
                  <a:pt x="70" y="196"/>
                  <a:pt x="70" y="196"/>
                  <a:pt x="70" y="196"/>
                </a:cubicBezTo>
                <a:cubicBezTo>
                  <a:pt x="70" y="188"/>
                  <a:pt x="70" y="188"/>
                  <a:pt x="70" y="188"/>
                </a:cubicBezTo>
                <a:cubicBezTo>
                  <a:pt x="70" y="188"/>
                  <a:pt x="93" y="188"/>
                  <a:pt x="93" y="171"/>
                </a:cubicBezTo>
                <a:cubicBezTo>
                  <a:pt x="93" y="161"/>
                  <a:pt x="93" y="161"/>
                  <a:pt x="93" y="161"/>
                </a:cubicBezTo>
                <a:cubicBezTo>
                  <a:pt x="132" y="161"/>
                  <a:pt x="132" y="161"/>
                  <a:pt x="132" y="161"/>
                </a:cubicBezTo>
                <a:cubicBezTo>
                  <a:pt x="132" y="171"/>
                  <a:pt x="132" y="171"/>
                  <a:pt x="132" y="171"/>
                </a:cubicBezTo>
                <a:cubicBezTo>
                  <a:pt x="132" y="188"/>
                  <a:pt x="155" y="188"/>
                  <a:pt x="155" y="188"/>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noEditPoints="1"/>
          </p:cNvSpPr>
          <p:nvPr/>
        </p:nvSpPr>
        <p:spPr bwMode="auto">
          <a:xfrm>
            <a:off x="5786607" y="5247015"/>
            <a:ext cx="294098" cy="473358"/>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8"/>
          <p:cNvSpPr>
            <a:spLocks noEditPoints="1"/>
          </p:cNvSpPr>
          <p:nvPr/>
        </p:nvSpPr>
        <p:spPr bwMode="auto">
          <a:xfrm>
            <a:off x="7805861" y="3774948"/>
            <a:ext cx="384024" cy="379193"/>
          </a:xfrm>
          <a:custGeom>
            <a:avLst/>
            <a:gdLst>
              <a:gd name="T0" fmla="*/ 58 w 202"/>
              <a:gd name="T1" fmla="*/ 162 h 199"/>
              <a:gd name="T2" fmla="*/ 150 w 202"/>
              <a:gd name="T3" fmla="*/ 157 h 199"/>
              <a:gd name="T4" fmla="*/ 144 w 202"/>
              <a:gd name="T5" fmla="*/ 139 h 199"/>
              <a:gd name="T6" fmla="*/ 52 w 202"/>
              <a:gd name="T7" fmla="*/ 144 h 199"/>
              <a:gd name="T8" fmla="*/ 76 w 202"/>
              <a:gd name="T9" fmla="*/ 147 h 199"/>
              <a:gd name="T10" fmla="*/ 76 w 202"/>
              <a:gd name="T11" fmla="*/ 155 h 199"/>
              <a:gd name="T12" fmla="*/ 76 w 202"/>
              <a:gd name="T13" fmla="*/ 147 h 199"/>
              <a:gd name="T14" fmla="*/ 66 w 202"/>
              <a:gd name="T15" fmla="*/ 151 h 199"/>
              <a:gd name="T16" fmla="*/ 58 w 202"/>
              <a:gd name="T17" fmla="*/ 151 h 199"/>
              <a:gd name="T18" fmla="*/ 85 w 202"/>
              <a:gd name="T19" fmla="*/ 189 h 199"/>
              <a:gd name="T20" fmla="*/ 62 w 202"/>
              <a:gd name="T21" fmla="*/ 193 h 199"/>
              <a:gd name="T22" fmla="*/ 47 w 202"/>
              <a:gd name="T23" fmla="*/ 189 h 199"/>
              <a:gd name="T24" fmla="*/ 62 w 202"/>
              <a:gd name="T25" fmla="*/ 186 h 199"/>
              <a:gd name="T26" fmla="*/ 85 w 202"/>
              <a:gd name="T27" fmla="*/ 189 h 199"/>
              <a:gd name="T28" fmla="*/ 58 w 202"/>
              <a:gd name="T29" fmla="*/ 133 h 199"/>
              <a:gd name="T30" fmla="*/ 150 w 202"/>
              <a:gd name="T31" fmla="*/ 128 h 199"/>
              <a:gd name="T32" fmla="*/ 144 w 202"/>
              <a:gd name="T33" fmla="*/ 110 h 199"/>
              <a:gd name="T34" fmla="*/ 52 w 202"/>
              <a:gd name="T35" fmla="*/ 115 h 199"/>
              <a:gd name="T36" fmla="*/ 76 w 202"/>
              <a:gd name="T37" fmla="*/ 118 h 199"/>
              <a:gd name="T38" fmla="*/ 76 w 202"/>
              <a:gd name="T39" fmla="*/ 126 h 199"/>
              <a:gd name="T40" fmla="*/ 76 w 202"/>
              <a:gd name="T41" fmla="*/ 118 h 199"/>
              <a:gd name="T42" fmla="*/ 66 w 202"/>
              <a:gd name="T43" fmla="*/ 122 h 199"/>
              <a:gd name="T44" fmla="*/ 58 w 202"/>
              <a:gd name="T45" fmla="*/ 122 h 199"/>
              <a:gd name="T46" fmla="*/ 58 w 202"/>
              <a:gd name="T47" fmla="*/ 104 h 199"/>
              <a:gd name="T48" fmla="*/ 150 w 202"/>
              <a:gd name="T49" fmla="*/ 99 h 199"/>
              <a:gd name="T50" fmla="*/ 144 w 202"/>
              <a:gd name="T51" fmla="*/ 81 h 199"/>
              <a:gd name="T52" fmla="*/ 52 w 202"/>
              <a:gd name="T53" fmla="*/ 86 h 199"/>
              <a:gd name="T54" fmla="*/ 58 w 202"/>
              <a:gd name="T55" fmla="*/ 104 h 199"/>
              <a:gd name="T56" fmla="*/ 80 w 202"/>
              <a:gd name="T57" fmla="*/ 93 h 199"/>
              <a:gd name="T58" fmla="*/ 72 w 202"/>
              <a:gd name="T59" fmla="*/ 93 h 199"/>
              <a:gd name="T60" fmla="*/ 62 w 202"/>
              <a:gd name="T61" fmla="*/ 89 h 199"/>
              <a:gd name="T62" fmla="*/ 62 w 202"/>
              <a:gd name="T63" fmla="*/ 97 h 199"/>
              <a:gd name="T64" fmla="*/ 62 w 202"/>
              <a:gd name="T65" fmla="*/ 89 h 199"/>
              <a:gd name="T66" fmla="*/ 147 w 202"/>
              <a:gd name="T67" fmla="*/ 197 h 199"/>
              <a:gd name="T68" fmla="*/ 117 w 202"/>
              <a:gd name="T69" fmla="*/ 193 h 199"/>
              <a:gd name="T70" fmla="*/ 117 w 202"/>
              <a:gd name="T71" fmla="*/ 186 h 199"/>
              <a:gd name="T72" fmla="*/ 147 w 202"/>
              <a:gd name="T73" fmla="*/ 181 h 199"/>
              <a:gd name="T74" fmla="*/ 112 w 202"/>
              <a:gd name="T75" fmla="*/ 188 h 199"/>
              <a:gd name="T76" fmla="*/ 90 w 202"/>
              <a:gd name="T77" fmla="*/ 188 h 199"/>
              <a:gd name="T78" fmla="*/ 95 w 202"/>
              <a:gd name="T79" fmla="*/ 168 h 199"/>
              <a:gd name="T80" fmla="*/ 107 w 202"/>
              <a:gd name="T81" fmla="*/ 179 h 199"/>
              <a:gd name="T82" fmla="*/ 202 w 202"/>
              <a:gd name="T83" fmla="*/ 79 h 199"/>
              <a:gd name="T84" fmla="*/ 156 w 202"/>
              <a:gd name="T85" fmla="*/ 117 h 199"/>
              <a:gd name="T86" fmla="*/ 152 w 202"/>
              <a:gd name="T87" fmla="*/ 107 h 199"/>
              <a:gd name="T88" fmla="*/ 156 w 202"/>
              <a:gd name="T89" fmla="*/ 86 h 199"/>
              <a:gd name="T90" fmla="*/ 58 w 202"/>
              <a:gd name="T91" fmla="*/ 75 h 199"/>
              <a:gd name="T92" fmla="*/ 46 w 202"/>
              <a:gd name="T93" fmla="*/ 99 h 199"/>
              <a:gd name="T94" fmla="*/ 46 w 202"/>
              <a:gd name="T95" fmla="*/ 115 h 199"/>
              <a:gd name="T96" fmla="*/ 31 w 202"/>
              <a:gd name="T97" fmla="*/ 117 h 199"/>
              <a:gd name="T98" fmla="*/ 31 w 202"/>
              <a:gd name="T99" fmla="*/ 55 h 199"/>
              <a:gd name="T100" fmla="*/ 34 w 202"/>
              <a:gd name="T101" fmla="*/ 53 h 199"/>
              <a:gd name="T102" fmla="*/ 95 w 202"/>
              <a:gd name="T103" fmla="*/ 0 h 199"/>
              <a:gd name="T104" fmla="*/ 133 w 202"/>
              <a:gd name="T105" fmla="*/ 28 h 199"/>
              <a:gd name="T106" fmla="*/ 163 w 202"/>
              <a:gd name="T107" fmla="*/ 4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2" h="199">
                <a:moveTo>
                  <a:pt x="52" y="157"/>
                </a:moveTo>
                <a:cubicBezTo>
                  <a:pt x="52" y="160"/>
                  <a:pt x="55" y="162"/>
                  <a:pt x="58" y="162"/>
                </a:cubicBezTo>
                <a:cubicBezTo>
                  <a:pt x="144" y="162"/>
                  <a:pt x="144" y="162"/>
                  <a:pt x="144" y="162"/>
                </a:cubicBezTo>
                <a:cubicBezTo>
                  <a:pt x="147" y="162"/>
                  <a:pt x="150" y="160"/>
                  <a:pt x="150" y="157"/>
                </a:cubicBezTo>
                <a:cubicBezTo>
                  <a:pt x="150" y="144"/>
                  <a:pt x="150" y="144"/>
                  <a:pt x="150" y="144"/>
                </a:cubicBezTo>
                <a:cubicBezTo>
                  <a:pt x="150" y="141"/>
                  <a:pt x="147" y="139"/>
                  <a:pt x="144" y="139"/>
                </a:cubicBezTo>
                <a:cubicBezTo>
                  <a:pt x="58" y="139"/>
                  <a:pt x="58" y="139"/>
                  <a:pt x="58" y="139"/>
                </a:cubicBezTo>
                <a:cubicBezTo>
                  <a:pt x="55" y="139"/>
                  <a:pt x="52" y="141"/>
                  <a:pt x="52" y="144"/>
                </a:cubicBezTo>
                <a:lnTo>
                  <a:pt x="52" y="157"/>
                </a:lnTo>
                <a:close/>
                <a:moveTo>
                  <a:pt x="76" y="147"/>
                </a:moveTo>
                <a:cubicBezTo>
                  <a:pt x="79" y="147"/>
                  <a:pt x="80" y="148"/>
                  <a:pt x="80" y="151"/>
                </a:cubicBezTo>
                <a:cubicBezTo>
                  <a:pt x="80" y="153"/>
                  <a:pt x="79" y="155"/>
                  <a:pt x="76" y="155"/>
                </a:cubicBezTo>
                <a:cubicBezTo>
                  <a:pt x="74" y="155"/>
                  <a:pt x="72" y="153"/>
                  <a:pt x="72" y="151"/>
                </a:cubicBezTo>
                <a:cubicBezTo>
                  <a:pt x="72" y="148"/>
                  <a:pt x="74" y="147"/>
                  <a:pt x="76" y="147"/>
                </a:cubicBezTo>
                <a:close/>
                <a:moveTo>
                  <a:pt x="62" y="147"/>
                </a:moveTo>
                <a:cubicBezTo>
                  <a:pt x="65" y="147"/>
                  <a:pt x="66" y="148"/>
                  <a:pt x="66" y="151"/>
                </a:cubicBezTo>
                <a:cubicBezTo>
                  <a:pt x="66" y="153"/>
                  <a:pt x="65" y="155"/>
                  <a:pt x="62" y="155"/>
                </a:cubicBezTo>
                <a:cubicBezTo>
                  <a:pt x="60" y="155"/>
                  <a:pt x="58" y="153"/>
                  <a:pt x="58" y="151"/>
                </a:cubicBezTo>
                <a:cubicBezTo>
                  <a:pt x="58" y="148"/>
                  <a:pt x="60" y="147"/>
                  <a:pt x="62" y="147"/>
                </a:cubicBezTo>
                <a:close/>
                <a:moveTo>
                  <a:pt x="85" y="189"/>
                </a:moveTo>
                <a:cubicBezTo>
                  <a:pt x="85" y="190"/>
                  <a:pt x="85" y="192"/>
                  <a:pt x="86" y="193"/>
                </a:cubicBezTo>
                <a:cubicBezTo>
                  <a:pt x="62" y="193"/>
                  <a:pt x="62" y="193"/>
                  <a:pt x="62" y="193"/>
                </a:cubicBezTo>
                <a:cubicBezTo>
                  <a:pt x="61" y="195"/>
                  <a:pt x="58" y="197"/>
                  <a:pt x="55" y="197"/>
                </a:cubicBezTo>
                <a:cubicBezTo>
                  <a:pt x="51" y="197"/>
                  <a:pt x="47" y="193"/>
                  <a:pt x="47" y="189"/>
                </a:cubicBezTo>
                <a:cubicBezTo>
                  <a:pt x="47" y="185"/>
                  <a:pt x="51" y="181"/>
                  <a:pt x="55" y="181"/>
                </a:cubicBezTo>
                <a:cubicBezTo>
                  <a:pt x="58" y="181"/>
                  <a:pt x="61" y="183"/>
                  <a:pt x="62" y="186"/>
                </a:cubicBezTo>
                <a:cubicBezTo>
                  <a:pt x="86" y="186"/>
                  <a:pt x="86" y="186"/>
                  <a:pt x="86" y="186"/>
                </a:cubicBezTo>
                <a:cubicBezTo>
                  <a:pt x="85" y="187"/>
                  <a:pt x="85" y="188"/>
                  <a:pt x="85" y="189"/>
                </a:cubicBezTo>
                <a:close/>
                <a:moveTo>
                  <a:pt x="52" y="128"/>
                </a:moveTo>
                <a:cubicBezTo>
                  <a:pt x="52" y="131"/>
                  <a:pt x="55" y="133"/>
                  <a:pt x="58" y="133"/>
                </a:cubicBezTo>
                <a:cubicBezTo>
                  <a:pt x="144" y="133"/>
                  <a:pt x="144" y="133"/>
                  <a:pt x="144" y="133"/>
                </a:cubicBezTo>
                <a:cubicBezTo>
                  <a:pt x="147" y="133"/>
                  <a:pt x="150" y="131"/>
                  <a:pt x="150" y="128"/>
                </a:cubicBezTo>
                <a:cubicBezTo>
                  <a:pt x="150" y="115"/>
                  <a:pt x="150" y="115"/>
                  <a:pt x="150" y="115"/>
                </a:cubicBezTo>
                <a:cubicBezTo>
                  <a:pt x="150" y="112"/>
                  <a:pt x="147" y="110"/>
                  <a:pt x="144" y="110"/>
                </a:cubicBezTo>
                <a:cubicBezTo>
                  <a:pt x="58" y="110"/>
                  <a:pt x="58" y="110"/>
                  <a:pt x="58" y="110"/>
                </a:cubicBezTo>
                <a:cubicBezTo>
                  <a:pt x="55" y="110"/>
                  <a:pt x="52" y="112"/>
                  <a:pt x="52" y="115"/>
                </a:cubicBezTo>
                <a:lnTo>
                  <a:pt x="52" y="128"/>
                </a:lnTo>
                <a:close/>
                <a:moveTo>
                  <a:pt x="76" y="118"/>
                </a:moveTo>
                <a:cubicBezTo>
                  <a:pt x="79" y="118"/>
                  <a:pt x="80" y="119"/>
                  <a:pt x="80" y="122"/>
                </a:cubicBezTo>
                <a:cubicBezTo>
                  <a:pt x="80" y="124"/>
                  <a:pt x="79" y="126"/>
                  <a:pt x="76" y="126"/>
                </a:cubicBezTo>
                <a:cubicBezTo>
                  <a:pt x="74" y="126"/>
                  <a:pt x="72" y="124"/>
                  <a:pt x="72" y="122"/>
                </a:cubicBezTo>
                <a:cubicBezTo>
                  <a:pt x="72" y="119"/>
                  <a:pt x="74" y="118"/>
                  <a:pt x="76" y="118"/>
                </a:cubicBezTo>
                <a:close/>
                <a:moveTo>
                  <a:pt x="62" y="118"/>
                </a:moveTo>
                <a:cubicBezTo>
                  <a:pt x="65" y="118"/>
                  <a:pt x="66" y="119"/>
                  <a:pt x="66" y="122"/>
                </a:cubicBezTo>
                <a:cubicBezTo>
                  <a:pt x="66" y="124"/>
                  <a:pt x="65" y="126"/>
                  <a:pt x="62" y="126"/>
                </a:cubicBezTo>
                <a:cubicBezTo>
                  <a:pt x="60" y="126"/>
                  <a:pt x="58" y="124"/>
                  <a:pt x="58" y="122"/>
                </a:cubicBezTo>
                <a:cubicBezTo>
                  <a:pt x="58" y="119"/>
                  <a:pt x="60" y="118"/>
                  <a:pt x="62" y="118"/>
                </a:cubicBezTo>
                <a:close/>
                <a:moveTo>
                  <a:pt x="58" y="104"/>
                </a:moveTo>
                <a:cubicBezTo>
                  <a:pt x="144" y="104"/>
                  <a:pt x="144" y="104"/>
                  <a:pt x="144" y="104"/>
                </a:cubicBezTo>
                <a:cubicBezTo>
                  <a:pt x="147" y="104"/>
                  <a:pt x="150" y="102"/>
                  <a:pt x="150" y="99"/>
                </a:cubicBezTo>
                <a:cubicBezTo>
                  <a:pt x="150" y="86"/>
                  <a:pt x="150" y="86"/>
                  <a:pt x="150" y="86"/>
                </a:cubicBezTo>
                <a:cubicBezTo>
                  <a:pt x="150" y="83"/>
                  <a:pt x="147" y="81"/>
                  <a:pt x="144" y="81"/>
                </a:cubicBezTo>
                <a:cubicBezTo>
                  <a:pt x="58" y="81"/>
                  <a:pt x="58" y="81"/>
                  <a:pt x="58" y="81"/>
                </a:cubicBezTo>
                <a:cubicBezTo>
                  <a:pt x="55" y="81"/>
                  <a:pt x="52" y="83"/>
                  <a:pt x="52" y="86"/>
                </a:cubicBezTo>
                <a:cubicBezTo>
                  <a:pt x="52" y="99"/>
                  <a:pt x="52" y="99"/>
                  <a:pt x="52" y="99"/>
                </a:cubicBezTo>
                <a:cubicBezTo>
                  <a:pt x="52" y="102"/>
                  <a:pt x="55" y="104"/>
                  <a:pt x="58" y="104"/>
                </a:cubicBezTo>
                <a:close/>
                <a:moveTo>
                  <a:pt x="76" y="89"/>
                </a:moveTo>
                <a:cubicBezTo>
                  <a:pt x="79" y="89"/>
                  <a:pt x="80" y="91"/>
                  <a:pt x="80" y="93"/>
                </a:cubicBezTo>
                <a:cubicBezTo>
                  <a:pt x="80" y="95"/>
                  <a:pt x="79" y="97"/>
                  <a:pt x="76" y="97"/>
                </a:cubicBezTo>
                <a:cubicBezTo>
                  <a:pt x="74" y="97"/>
                  <a:pt x="72" y="95"/>
                  <a:pt x="72" y="93"/>
                </a:cubicBezTo>
                <a:cubicBezTo>
                  <a:pt x="72" y="91"/>
                  <a:pt x="74" y="89"/>
                  <a:pt x="76" y="89"/>
                </a:cubicBezTo>
                <a:close/>
                <a:moveTo>
                  <a:pt x="62" y="89"/>
                </a:moveTo>
                <a:cubicBezTo>
                  <a:pt x="65" y="89"/>
                  <a:pt x="66" y="91"/>
                  <a:pt x="66" y="93"/>
                </a:cubicBezTo>
                <a:cubicBezTo>
                  <a:pt x="66" y="95"/>
                  <a:pt x="65" y="97"/>
                  <a:pt x="62" y="97"/>
                </a:cubicBezTo>
                <a:cubicBezTo>
                  <a:pt x="60" y="97"/>
                  <a:pt x="58" y="95"/>
                  <a:pt x="58" y="93"/>
                </a:cubicBezTo>
                <a:cubicBezTo>
                  <a:pt x="58" y="91"/>
                  <a:pt x="60" y="89"/>
                  <a:pt x="62" y="89"/>
                </a:cubicBezTo>
                <a:close/>
                <a:moveTo>
                  <a:pt x="155" y="189"/>
                </a:moveTo>
                <a:cubicBezTo>
                  <a:pt x="155" y="193"/>
                  <a:pt x="151" y="197"/>
                  <a:pt x="147" y="197"/>
                </a:cubicBezTo>
                <a:cubicBezTo>
                  <a:pt x="144" y="197"/>
                  <a:pt x="141" y="195"/>
                  <a:pt x="140" y="193"/>
                </a:cubicBezTo>
                <a:cubicBezTo>
                  <a:pt x="117" y="193"/>
                  <a:pt x="117" y="193"/>
                  <a:pt x="117" y="193"/>
                </a:cubicBezTo>
                <a:cubicBezTo>
                  <a:pt x="117" y="192"/>
                  <a:pt x="117" y="190"/>
                  <a:pt x="117" y="189"/>
                </a:cubicBezTo>
                <a:cubicBezTo>
                  <a:pt x="117" y="188"/>
                  <a:pt x="117" y="187"/>
                  <a:pt x="117" y="186"/>
                </a:cubicBezTo>
                <a:cubicBezTo>
                  <a:pt x="140" y="186"/>
                  <a:pt x="140" y="186"/>
                  <a:pt x="140" y="186"/>
                </a:cubicBezTo>
                <a:cubicBezTo>
                  <a:pt x="141" y="183"/>
                  <a:pt x="144" y="181"/>
                  <a:pt x="147" y="181"/>
                </a:cubicBezTo>
                <a:cubicBezTo>
                  <a:pt x="151" y="181"/>
                  <a:pt x="155" y="185"/>
                  <a:pt x="155" y="189"/>
                </a:cubicBezTo>
                <a:close/>
                <a:moveTo>
                  <a:pt x="112" y="188"/>
                </a:moveTo>
                <a:cubicBezTo>
                  <a:pt x="112" y="195"/>
                  <a:pt x="107" y="199"/>
                  <a:pt x="101" y="199"/>
                </a:cubicBezTo>
                <a:cubicBezTo>
                  <a:pt x="95" y="199"/>
                  <a:pt x="90" y="195"/>
                  <a:pt x="90" y="188"/>
                </a:cubicBezTo>
                <a:cubicBezTo>
                  <a:pt x="90" y="185"/>
                  <a:pt x="92" y="181"/>
                  <a:pt x="95" y="179"/>
                </a:cubicBezTo>
                <a:cubicBezTo>
                  <a:pt x="95" y="168"/>
                  <a:pt x="95" y="168"/>
                  <a:pt x="95" y="168"/>
                </a:cubicBezTo>
                <a:cubicBezTo>
                  <a:pt x="107" y="168"/>
                  <a:pt x="107" y="168"/>
                  <a:pt x="107" y="168"/>
                </a:cubicBezTo>
                <a:cubicBezTo>
                  <a:pt x="107" y="179"/>
                  <a:pt x="107" y="179"/>
                  <a:pt x="107" y="179"/>
                </a:cubicBezTo>
                <a:cubicBezTo>
                  <a:pt x="110" y="181"/>
                  <a:pt x="112" y="185"/>
                  <a:pt x="112" y="188"/>
                </a:cubicBezTo>
                <a:close/>
                <a:moveTo>
                  <a:pt x="202" y="79"/>
                </a:moveTo>
                <a:cubicBezTo>
                  <a:pt x="202" y="100"/>
                  <a:pt x="184" y="117"/>
                  <a:pt x="163" y="117"/>
                </a:cubicBezTo>
                <a:cubicBezTo>
                  <a:pt x="156" y="117"/>
                  <a:pt x="156" y="117"/>
                  <a:pt x="156" y="117"/>
                </a:cubicBezTo>
                <a:cubicBezTo>
                  <a:pt x="156" y="115"/>
                  <a:pt x="156" y="115"/>
                  <a:pt x="156" y="115"/>
                </a:cubicBezTo>
                <a:cubicBezTo>
                  <a:pt x="156" y="112"/>
                  <a:pt x="155" y="109"/>
                  <a:pt x="152" y="107"/>
                </a:cubicBezTo>
                <a:cubicBezTo>
                  <a:pt x="155" y="105"/>
                  <a:pt x="156" y="102"/>
                  <a:pt x="156" y="99"/>
                </a:cubicBezTo>
                <a:cubicBezTo>
                  <a:pt x="156" y="86"/>
                  <a:pt x="156" y="86"/>
                  <a:pt x="156" y="86"/>
                </a:cubicBezTo>
                <a:cubicBezTo>
                  <a:pt x="156" y="80"/>
                  <a:pt x="151" y="75"/>
                  <a:pt x="144" y="75"/>
                </a:cubicBezTo>
                <a:cubicBezTo>
                  <a:pt x="58" y="75"/>
                  <a:pt x="58" y="75"/>
                  <a:pt x="58" y="75"/>
                </a:cubicBezTo>
                <a:cubicBezTo>
                  <a:pt x="51" y="75"/>
                  <a:pt x="46" y="80"/>
                  <a:pt x="46" y="86"/>
                </a:cubicBezTo>
                <a:cubicBezTo>
                  <a:pt x="46" y="99"/>
                  <a:pt x="46" y="99"/>
                  <a:pt x="46" y="99"/>
                </a:cubicBezTo>
                <a:cubicBezTo>
                  <a:pt x="46" y="102"/>
                  <a:pt x="48" y="105"/>
                  <a:pt x="50" y="107"/>
                </a:cubicBezTo>
                <a:cubicBezTo>
                  <a:pt x="48" y="109"/>
                  <a:pt x="46" y="112"/>
                  <a:pt x="46" y="115"/>
                </a:cubicBezTo>
                <a:cubicBezTo>
                  <a:pt x="46" y="117"/>
                  <a:pt x="46" y="117"/>
                  <a:pt x="46" y="117"/>
                </a:cubicBezTo>
                <a:cubicBezTo>
                  <a:pt x="31" y="117"/>
                  <a:pt x="31" y="117"/>
                  <a:pt x="31" y="117"/>
                </a:cubicBezTo>
                <a:cubicBezTo>
                  <a:pt x="14" y="117"/>
                  <a:pt x="0" y="103"/>
                  <a:pt x="0" y="86"/>
                </a:cubicBezTo>
                <a:cubicBezTo>
                  <a:pt x="0" y="69"/>
                  <a:pt x="14" y="55"/>
                  <a:pt x="31" y="55"/>
                </a:cubicBezTo>
                <a:cubicBezTo>
                  <a:pt x="32" y="55"/>
                  <a:pt x="33" y="55"/>
                  <a:pt x="35" y="56"/>
                </a:cubicBezTo>
                <a:cubicBezTo>
                  <a:pt x="34" y="55"/>
                  <a:pt x="34" y="54"/>
                  <a:pt x="34" y="53"/>
                </a:cubicBezTo>
                <a:cubicBezTo>
                  <a:pt x="34" y="39"/>
                  <a:pt x="46" y="27"/>
                  <a:pt x="60" y="27"/>
                </a:cubicBezTo>
                <a:cubicBezTo>
                  <a:pt x="64" y="11"/>
                  <a:pt x="79" y="0"/>
                  <a:pt x="95" y="0"/>
                </a:cubicBezTo>
                <a:cubicBezTo>
                  <a:pt x="113" y="0"/>
                  <a:pt x="127" y="12"/>
                  <a:pt x="131" y="28"/>
                </a:cubicBezTo>
                <a:cubicBezTo>
                  <a:pt x="132" y="28"/>
                  <a:pt x="132" y="28"/>
                  <a:pt x="133" y="28"/>
                </a:cubicBezTo>
                <a:cubicBezTo>
                  <a:pt x="142" y="28"/>
                  <a:pt x="149" y="34"/>
                  <a:pt x="152" y="41"/>
                </a:cubicBezTo>
                <a:cubicBezTo>
                  <a:pt x="156" y="40"/>
                  <a:pt x="159" y="40"/>
                  <a:pt x="163" y="40"/>
                </a:cubicBezTo>
                <a:cubicBezTo>
                  <a:pt x="184" y="40"/>
                  <a:pt x="202" y="57"/>
                  <a:pt x="202" y="79"/>
                </a:cubicBezTo>
                <a:close/>
              </a:path>
            </a:pathLst>
          </a:custGeom>
          <a:solidFill>
            <a:schemeClr val="accent5"/>
          </a:solidFill>
          <a:ln>
            <a:noFill/>
          </a:ln>
        </p:spPr>
        <p:txBody>
          <a:bodyPr vert="horz" wrap="square" lIns="182880" tIns="91440" rIns="182880" bIns="91440" numCol="1" anchor="t" anchorCtr="0" compatLnSpc="1">
            <a:prstTxWarp prst="textNoShape">
              <a:avLst/>
            </a:prstTxWarp>
          </a:bodyPr>
          <a:lstStyle/>
          <a:p>
            <a:endParaRPr lang="en-US" sz="7200"/>
          </a:p>
        </p:txBody>
      </p:sp>
      <p:sp>
        <p:nvSpPr>
          <p:cNvPr id="72" name="Freeform 41"/>
          <p:cNvSpPr>
            <a:spLocks noEditPoints="1"/>
          </p:cNvSpPr>
          <p:nvPr/>
        </p:nvSpPr>
        <p:spPr bwMode="auto">
          <a:xfrm>
            <a:off x="6732883" y="3774948"/>
            <a:ext cx="382414" cy="379193"/>
          </a:xfrm>
          <a:custGeom>
            <a:avLst/>
            <a:gdLst>
              <a:gd name="T0" fmla="*/ 201 w 201"/>
              <a:gd name="T1" fmla="*/ 79 h 199"/>
              <a:gd name="T2" fmla="*/ 162 w 201"/>
              <a:gd name="T3" fmla="*/ 118 h 199"/>
              <a:gd name="T4" fmla="*/ 130 w 201"/>
              <a:gd name="T5" fmla="*/ 118 h 199"/>
              <a:gd name="T6" fmla="*/ 135 w 201"/>
              <a:gd name="T7" fmla="*/ 111 h 199"/>
              <a:gd name="T8" fmla="*/ 119 w 201"/>
              <a:gd name="T9" fmla="*/ 111 h 199"/>
              <a:gd name="T10" fmla="*/ 119 w 201"/>
              <a:gd name="T11" fmla="*/ 50 h 199"/>
              <a:gd name="T12" fmla="*/ 82 w 201"/>
              <a:gd name="T13" fmla="*/ 50 h 199"/>
              <a:gd name="T14" fmla="*/ 82 w 201"/>
              <a:gd name="T15" fmla="*/ 111 h 199"/>
              <a:gd name="T16" fmla="*/ 65 w 201"/>
              <a:gd name="T17" fmla="*/ 111 h 199"/>
              <a:gd name="T18" fmla="*/ 71 w 201"/>
              <a:gd name="T19" fmla="*/ 118 h 199"/>
              <a:gd name="T20" fmla="*/ 31 w 201"/>
              <a:gd name="T21" fmla="*/ 118 h 199"/>
              <a:gd name="T22" fmla="*/ 0 w 201"/>
              <a:gd name="T23" fmla="*/ 87 h 199"/>
              <a:gd name="T24" fmla="*/ 31 w 201"/>
              <a:gd name="T25" fmla="*/ 56 h 199"/>
              <a:gd name="T26" fmla="*/ 34 w 201"/>
              <a:gd name="T27" fmla="*/ 56 h 199"/>
              <a:gd name="T28" fmla="*/ 34 w 201"/>
              <a:gd name="T29" fmla="*/ 53 h 199"/>
              <a:gd name="T30" fmla="*/ 59 w 201"/>
              <a:gd name="T31" fmla="*/ 27 h 199"/>
              <a:gd name="T32" fmla="*/ 95 w 201"/>
              <a:gd name="T33" fmla="*/ 0 h 199"/>
              <a:gd name="T34" fmla="*/ 130 w 201"/>
              <a:gd name="T35" fmla="*/ 29 h 199"/>
              <a:gd name="T36" fmla="*/ 132 w 201"/>
              <a:gd name="T37" fmla="*/ 28 h 199"/>
              <a:gd name="T38" fmla="*/ 151 w 201"/>
              <a:gd name="T39" fmla="*/ 41 h 199"/>
              <a:gd name="T40" fmla="*/ 162 w 201"/>
              <a:gd name="T41" fmla="*/ 40 h 199"/>
              <a:gd name="T42" fmla="*/ 201 w 201"/>
              <a:gd name="T43" fmla="*/ 79 h 199"/>
              <a:gd name="T44" fmla="*/ 147 w 201"/>
              <a:gd name="T45" fmla="*/ 152 h 199"/>
              <a:gd name="T46" fmla="*/ 142 w 201"/>
              <a:gd name="T47" fmla="*/ 198 h 199"/>
              <a:gd name="T48" fmla="*/ 140 w 201"/>
              <a:gd name="T49" fmla="*/ 199 h 199"/>
              <a:gd name="T50" fmla="*/ 60 w 201"/>
              <a:gd name="T51" fmla="*/ 199 h 199"/>
              <a:gd name="T52" fmla="*/ 58 w 201"/>
              <a:gd name="T53" fmla="*/ 198 h 199"/>
              <a:gd name="T54" fmla="*/ 54 w 201"/>
              <a:gd name="T55" fmla="*/ 152 h 199"/>
              <a:gd name="T56" fmla="*/ 55 w 201"/>
              <a:gd name="T57" fmla="*/ 150 h 199"/>
              <a:gd name="T58" fmla="*/ 145 w 201"/>
              <a:gd name="T59" fmla="*/ 150 h 199"/>
              <a:gd name="T60" fmla="*/ 147 w 201"/>
              <a:gd name="T61" fmla="*/ 152 h 199"/>
              <a:gd name="T62" fmla="*/ 96 w 201"/>
              <a:gd name="T63" fmla="*/ 185 h 199"/>
              <a:gd name="T64" fmla="*/ 63 w 201"/>
              <a:gd name="T65" fmla="*/ 185 h 199"/>
              <a:gd name="T66" fmla="*/ 63 w 201"/>
              <a:gd name="T67" fmla="*/ 185 h 199"/>
              <a:gd name="T68" fmla="*/ 64 w 201"/>
              <a:gd name="T69" fmla="*/ 194 h 199"/>
              <a:gd name="T70" fmla="*/ 64 w 201"/>
              <a:gd name="T71" fmla="*/ 195 h 199"/>
              <a:gd name="T72" fmla="*/ 96 w 201"/>
              <a:gd name="T73" fmla="*/ 195 h 199"/>
              <a:gd name="T74" fmla="*/ 96 w 201"/>
              <a:gd name="T75" fmla="*/ 185 h 199"/>
              <a:gd name="T76" fmla="*/ 142 w 201"/>
              <a:gd name="T77" fmla="*/ 146 h 199"/>
              <a:gd name="T78" fmla="*/ 142 w 201"/>
              <a:gd name="T79" fmla="*/ 139 h 199"/>
              <a:gd name="T80" fmla="*/ 137 w 201"/>
              <a:gd name="T81" fmla="*/ 135 h 199"/>
              <a:gd name="T82" fmla="*/ 116 w 201"/>
              <a:gd name="T83" fmla="*/ 135 h 199"/>
              <a:gd name="T84" fmla="*/ 107 w 201"/>
              <a:gd name="T85" fmla="*/ 146 h 199"/>
              <a:gd name="T86" fmla="*/ 142 w 201"/>
              <a:gd name="T87" fmla="*/ 146 h 199"/>
              <a:gd name="T88" fmla="*/ 88 w 201"/>
              <a:gd name="T89" fmla="*/ 56 h 199"/>
              <a:gd name="T90" fmla="*/ 88 w 201"/>
              <a:gd name="T91" fmla="*/ 117 h 199"/>
              <a:gd name="T92" fmla="*/ 78 w 201"/>
              <a:gd name="T93" fmla="*/ 117 h 199"/>
              <a:gd name="T94" fmla="*/ 100 w 201"/>
              <a:gd name="T95" fmla="*/ 145 h 199"/>
              <a:gd name="T96" fmla="*/ 123 w 201"/>
              <a:gd name="T97" fmla="*/ 117 h 199"/>
              <a:gd name="T98" fmla="*/ 113 w 201"/>
              <a:gd name="T99" fmla="*/ 117 h 199"/>
              <a:gd name="T100" fmla="*/ 113 w 201"/>
              <a:gd name="T101" fmla="*/ 56 h 199"/>
              <a:gd name="T102" fmla="*/ 88 w 201"/>
              <a:gd name="T103" fmla="*/ 56 h 199"/>
              <a:gd name="T104" fmla="*/ 63 w 201"/>
              <a:gd name="T105" fmla="*/ 126 h 199"/>
              <a:gd name="T106" fmla="*/ 59 w 201"/>
              <a:gd name="T107" fmla="*/ 130 h 199"/>
              <a:gd name="T108" fmla="*/ 59 w 201"/>
              <a:gd name="T109" fmla="*/ 146 h 199"/>
              <a:gd name="T110" fmla="*/ 94 w 201"/>
              <a:gd name="T111" fmla="*/ 146 h 199"/>
              <a:gd name="T112" fmla="*/ 78 w 201"/>
              <a:gd name="T113" fmla="*/ 126 h 199"/>
              <a:gd name="T114" fmla="*/ 63 w 201"/>
              <a:gd name="T115" fmla="*/ 12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199">
                <a:moveTo>
                  <a:pt x="201" y="79"/>
                </a:moveTo>
                <a:cubicBezTo>
                  <a:pt x="201" y="100"/>
                  <a:pt x="184" y="118"/>
                  <a:pt x="162" y="118"/>
                </a:cubicBezTo>
                <a:cubicBezTo>
                  <a:pt x="130" y="118"/>
                  <a:pt x="130" y="118"/>
                  <a:pt x="130" y="118"/>
                </a:cubicBezTo>
                <a:cubicBezTo>
                  <a:pt x="135" y="111"/>
                  <a:pt x="135" y="111"/>
                  <a:pt x="135" y="111"/>
                </a:cubicBezTo>
                <a:cubicBezTo>
                  <a:pt x="119" y="111"/>
                  <a:pt x="119" y="111"/>
                  <a:pt x="119" y="111"/>
                </a:cubicBezTo>
                <a:cubicBezTo>
                  <a:pt x="119" y="50"/>
                  <a:pt x="119" y="50"/>
                  <a:pt x="119" y="50"/>
                </a:cubicBezTo>
                <a:cubicBezTo>
                  <a:pt x="82" y="50"/>
                  <a:pt x="82" y="50"/>
                  <a:pt x="82" y="50"/>
                </a:cubicBezTo>
                <a:cubicBezTo>
                  <a:pt x="82" y="111"/>
                  <a:pt x="82" y="111"/>
                  <a:pt x="82" y="111"/>
                </a:cubicBezTo>
                <a:cubicBezTo>
                  <a:pt x="65" y="111"/>
                  <a:pt x="65" y="111"/>
                  <a:pt x="65" y="111"/>
                </a:cubicBezTo>
                <a:cubicBezTo>
                  <a:pt x="71" y="118"/>
                  <a:pt x="71" y="118"/>
                  <a:pt x="71" y="118"/>
                </a:cubicBezTo>
                <a:cubicBezTo>
                  <a:pt x="31" y="118"/>
                  <a:pt x="31" y="118"/>
                  <a:pt x="31" y="118"/>
                </a:cubicBezTo>
                <a:cubicBezTo>
                  <a:pt x="13" y="118"/>
                  <a:pt x="0" y="104"/>
                  <a:pt x="0" y="87"/>
                </a:cubicBezTo>
                <a:cubicBezTo>
                  <a:pt x="0" y="69"/>
                  <a:pt x="13" y="56"/>
                  <a:pt x="31" y="56"/>
                </a:cubicBezTo>
                <a:cubicBezTo>
                  <a:pt x="32" y="56"/>
                  <a:pt x="33" y="56"/>
                  <a:pt x="34" y="56"/>
                </a:cubicBezTo>
                <a:cubicBezTo>
                  <a:pt x="34" y="55"/>
                  <a:pt x="34" y="54"/>
                  <a:pt x="34" y="53"/>
                </a:cubicBezTo>
                <a:cubicBezTo>
                  <a:pt x="34" y="39"/>
                  <a:pt x="45" y="27"/>
                  <a:pt x="59" y="27"/>
                </a:cubicBezTo>
                <a:cubicBezTo>
                  <a:pt x="64" y="12"/>
                  <a:pt x="78" y="0"/>
                  <a:pt x="95" y="0"/>
                </a:cubicBezTo>
                <a:cubicBezTo>
                  <a:pt x="112" y="0"/>
                  <a:pt x="127" y="12"/>
                  <a:pt x="130" y="29"/>
                </a:cubicBezTo>
                <a:cubicBezTo>
                  <a:pt x="131" y="29"/>
                  <a:pt x="132" y="28"/>
                  <a:pt x="132" y="28"/>
                </a:cubicBezTo>
                <a:cubicBezTo>
                  <a:pt x="141" y="28"/>
                  <a:pt x="148" y="34"/>
                  <a:pt x="151" y="41"/>
                </a:cubicBezTo>
                <a:cubicBezTo>
                  <a:pt x="155" y="40"/>
                  <a:pt x="158" y="40"/>
                  <a:pt x="162" y="40"/>
                </a:cubicBezTo>
                <a:cubicBezTo>
                  <a:pt x="184" y="40"/>
                  <a:pt x="201" y="57"/>
                  <a:pt x="201" y="79"/>
                </a:cubicBezTo>
                <a:close/>
                <a:moveTo>
                  <a:pt x="147" y="152"/>
                </a:moveTo>
                <a:cubicBezTo>
                  <a:pt x="142" y="198"/>
                  <a:pt x="142" y="198"/>
                  <a:pt x="142" y="198"/>
                </a:cubicBezTo>
                <a:cubicBezTo>
                  <a:pt x="142" y="198"/>
                  <a:pt x="141" y="199"/>
                  <a:pt x="140" y="199"/>
                </a:cubicBezTo>
                <a:cubicBezTo>
                  <a:pt x="60" y="199"/>
                  <a:pt x="60" y="199"/>
                  <a:pt x="60" y="199"/>
                </a:cubicBezTo>
                <a:cubicBezTo>
                  <a:pt x="59" y="199"/>
                  <a:pt x="59" y="198"/>
                  <a:pt x="58" y="198"/>
                </a:cubicBezTo>
                <a:cubicBezTo>
                  <a:pt x="54" y="152"/>
                  <a:pt x="54" y="152"/>
                  <a:pt x="54" y="152"/>
                </a:cubicBezTo>
                <a:cubicBezTo>
                  <a:pt x="53" y="151"/>
                  <a:pt x="54" y="150"/>
                  <a:pt x="55" y="150"/>
                </a:cubicBezTo>
                <a:cubicBezTo>
                  <a:pt x="145" y="150"/>
                  <a:pt x="145" y="150"/>
                  <a:pt x="145" y="150"/>
                </a:cubicBezTo>
                <a:cubicBezTo>
                  <a:pt x="146" y="150"/>
                  <a:pt x="147" y="151"/>
                  <a:pt x="147" y="152"/>
                </a:cubicBezTo>
                <a:close/>
                <a:moveTo>
                  <a:pt x="96" y="185"/>
                </a:moveTo>
                <a:cubicBezTo>
                  <a:pt x="63" y="185"/>
                  <a:pt x="63" y="185"/>
                  <a:pt x="63" y="185"/>
                </a:cubicBezTo>
                <a:cubicBezTo>
                  <a:pt x="63" y="185"/>
                  <a:pt x="63" y="185"/>
                  <a:pt x="63" y="185"/>
                </a:cubicBezTo>
                <a:cubicBezTo>
                  <a:pt x="64" y="194"/>
                  <a:pt x="64" y="194"/>
                  <a:pt x="64" y="194"/>
                </a:cubicBezTo>
                <a:cubicBezTo>
                  <a:pt x="64" y="194"/>
                  <a:pt x="64" y="195"/>
                  <a:pt x="64" y="195"/>
                </a:cubicBezTo>
                <a:cubicBezTo>
                  <a:pt x="96" y="195"/>
                  <a:pt x="96" y="195"/>
                  <a:pt x="96" y="195"/>
                </a:cubicBezTo>
                <a:lnTo>
                  <a:pt x="96" y="185"/>
                </a:lnTo>
                <a:close/>
                <a:moveTo>
                  <a:pt x="142" y="146"/>
                </a:moveTo>
                <a:cubicBezTo>
                  <a:pt x="142" y="139"/>
                  <a:pt x="142" y="139"/>
                  <a:pt x="142" y="139"/>
                </a:cubicBezTo>
                <a:cubicBezTo>
                  <a:pt x="142" y="137"/>
                  <a:pt x="140" y="135"/>
                  <a:pt x="137" y="135"/>
                </a:cubicBezTo>
                <a:cubicBezTo>
                  <a:pt x="116" y="135"/>
                  <a:pt x="116" y="135"/>
                  <a:pt x="116" y="135"/>
                </a:cubicBezTo>
                <a:cubicBezTo>
                  <a:pt x="107" y="146"/>
                  <a:pt x="107" y="146"/>
                  <a:pt x="107" y="146"/>
                </a:cubicBezTo>
                <a:lnTo>
                  <a:pt x="142" y="146"/>
                </a:lnTo>
                <a:close/>
                <a:moveTo>
                  <a:pt x="88" y="56"/>
                </a:moveTo>
                <a:cubicBezTo>
                  <a:pt x="88" y="117"/>
                  <a:pt x="88" y="117"/>
                  <a:pt x="88" y="117"/>
                </a:cubicBezTo>
                <a:cubicBezTo>
                  <a:pt x="78" y="117"/>
                  <a:pt x="78" y="117"/>
                  <a:pt x="78" y="117"/>
                </a:cubicBezTo>
                <a:cubicBezTo>
                  <a:pt x="100" y="145"/>
                  <a:pt x="100" y="145"/>
                  <a:pt x="100" y="145"/>
                </a:cubicBezTo>
                <a:cubicBezTo>
                  <a:pt x="123" y="117"/>
                  <a:pt x="123" y="117"/>
                  <a:pt x="123" y="117"/>
                </a:cubicBezTo>
                <a:cubicBezTo>
                  <a:pt x="113" y="117"/>
                  <a:pt x="113" y="117"/>
                  <a:pt x="113" y="117"/>
                </a:cubicBezTo>
                <a:cubicBezTo>
                  <a:pt x="113" y="56"/>
                  <a:pt x="113" y="56"/>
                  <a:pt x="113" y="56"/>
                </a:cubicBezTo>
                <a:lnTo>
                  <a:pt x="88" y="56"/>
                </a:lnTo>
                <a:close/>
                <a:moveTo>
                  <a:pt x="63" y="126"/>
                </a:moveTo>
                <a:cubicBezTo>
                  <a:pt x="61" y="126"/>
                  <a:pt x="59" y="128"/>
                  <a:pt x="59" y="130"/>
                </a:cubicBezTo>
                <a:cubicBezTo>
                  <a:pt x="59" y="146"/>
                  <a:pt x="59" y="146"/>
                  <a:pt x="59" y="146"/>
                </a:cubicBezTo>
                <a:cubicBezTo>
                  <a:pt x="94" y="146"/>
                  <a:pt x="94" y="146"/>
                  <a:pt x="94" y="146"/>
                </a:cubicBezTo>
                <a:cubicBezTo>
                  <a:pt x="78" y="126"/>
                  <a:pt x="78" y="126"/>
                  <a:pt x="78" y="126"/>
                </a:cubicBezTo>
                <a:lnTo>
                  <a:pt x="63" y="126"/>
                </a:lnTo>
                <a:close/>
              </a:path>
            </a:pathLst>
          </a:custGeom>
          <a:solidFill>
            <a:schemeClr val="accent4"/>
          </a:solidFill>
          <a:ln>
            <a:noFill/>
          </a:ln>
        </p:spPr>
        <p:txBody>
          <a:bodyPr vert="horz" wrap="square" lIns="182880" tIns="91440" rIns="182880" bIns="91440" numCol="1" anchor="t" anchorCtr="0" compatLnSpc="1">
            <a:prstTxWarp prst="textNoShape">
              <a:avLst/>
            </a:prstTxWarp>
          </a:bodyPr>
          <a:lstStyle/>
          <a:p>
            <a:endParaRPr lang="en-US" sz="7200"/>
          </a:p>
        </p:txBody>
      </p:sp>
      <p:sp>
        <p:nvSpPr>
          <p:cNvPr id="73" name="Freeform 43"/>
          <p:cNvSpPr>
            <a:spLocks noEditPoints="1"/>
          </p:cNvSpPr>
          <p:nvPr/>
        </p:nvSpPr>
        <p:spPr bwMode="auto">
          <a:xfrm>
            <a:off x="5755565" y="3786220"/>
            <a:ext cx="384829" cy="356651"/>
          </a:xfrm>
          <a:custGeom>
            <a:avLst/>
            <a:gdLst>
              <a:gd name="T0" fmla="*/ 163 w 202"/>
              <a:gd name="T1" fmla="*/ 118 h 187"/>
              <a:gd name="T2" fmla="*/ 146 w 202"/>
              <a:gd name="T3" fmla="*/ 112 h 187"/>
              <a:gd name="T4" fmla="*/ 126 w 202"/>
              <a:gd name="T5" fmla="*/ 88 h 187"/>
              <a:gd name="T6" fmla="*/ 119 w 202"/>
              <a:gd name="T7" fmla="*/ 85 h 187"/>
              <a:gd name="T8" fmla="*/ 68 w 202"/>
              <a:gd name="T9" fmla="*/ 96 h 187"/>
              <a:gd name="T10" fmla="*/ 58 w 202"/>
              <a:gd name="T11" fmla="*/ 103 h 187"/>
              <a:gd name="T12" fmla="*/ 47 w 202"/>
              <a:gd name="T13" fmla="*/ 118 h 187"/>
              <a:gd name="T14" fmla="*/ 0 w 202"/>
              <a:gd name="T15" fmla="*/ 87 h 187"/>
              <a:gd name="T16" fmla="*/ 35 w 202"/>
              <a:gd name="T17" fmla="*/ 56 h 187"/>
              <a:gd name="T18" fmla="*/ 60 w 202"/>
              <a:gd name="T19" fmla="*/ 27 h 187"/>
              <a:gd name="T20" fmla="*/ 131 w 202"/>
              <a:gd name="T21" fmla="*/ 29 h 187"/>
              <a:gd name="T22" fmla="*/ 152 w 202"/>
              <a:gd name="T23" fmla="*/ 42 h 187"/>
              <a:gd name="T24" fmla="*/ 202 w 202"/>
              <a:gd name="T25" fmla="*/ 79 h 187"/>
              <a:gd name="T26" fmla="*/ 107 w 202"/>
              <a:gd name="T27" fmla="*/ 164 h 187"/>
              <a:gd name="T28" fmla="*/ 64 w 202"/>
              <a:gd name="T29" fmla="*/ 160 h 187"/>
              <a:gd name="T30" fmla="*/ 64 w 202"/>
              <a:gd name="T31" fmla="*/ 154 h 187"/>
              <a:gd name="T32" fmla="*/ 107 w 202"/>
              <a:gd name="T33" fmla="*/ 151 h 187"/>
              <a:gd name="T34" fmla="*/ 64 w 202"/>
              <a:gd name="T35" fmla="*/ 154 h 187"/>
              <a:gd name="T36" fmla="*/ 74 w 202"/>
              <a:gd name="T37" fmla="*/ 131 h 187"/>
              <a:gd name="T38" fmla="*/ 97 w 202"/>
              <a:gd name="T39" fmla="*/ 134 h 187"/>
              <a:gd name="T40" fmla="*/ 128 w 202"/>
              <a:gd name="T41" fmla="*/ 142 h 187"/>
              <a:gd name="T42" fmla="*/ 120 w 202"/>
              <a:gd name="T43" fmla="*/ 145 h 187"/>
              <a:gd name="T44" fmla="*/ 128 w 202"/>
              <a:gd name="T45" fmla="*/ 142 h 187"/>
              <a:gd name="T46" fmla="*/ 91 w 202"/>
              <a:gd name="T47" fmla="*/ 173 h 187"/>
              <a:gd name="T48" fmla="*/ 64 w 202"/>
              <a:gd name="T49" fmla="*/ 170 h 187"/>
              <a:gd name="T50" fmla="*/ 64 w 202"/>
              <a:gd name="T51" fmla="*/ 144 h 187"/>
              <a:gd name="T52" fmla="*/ 107 w 202"/>
              <a:gd name="T53" fmla="*/ 141 h 187"/>
              <a:gd name="T54" fmla="*/ 64 w 202"/>
              <a:gd name="T55" fmla="*/ 144 h 187"/>
              <a:gd name="T56" fmla="*/ 120 w 202"/>
              <a:gd name="T57" fmla="*/ 132 h 187"/>
              <a:gd name="T58" fmla="*/ 128 w 202"/>
              <a:gd name="T59" fmla="*/ 136 h 187"/>
              <a:gd name="T60" fmla="*/ 128 w 202"/>
              <a:gd name="T61" fmla="*/ 123 h 187"/>
              <a:gd name="T62" fmla="*/ 118 w 202"/>
              <a:gd name="T63" fmla="*/ 125 h 187"/>
              <a:gd name="T64" fmla="*/ 128 w 202"/>
              <a:gd name="T65" fmla="*/ 126 h 187"/>
              <a:gd name="T66" fmla="*/ 117 w 202"/>
              <a:gd name="T67" fmla="*/ 130 h 187"/>
              <a:gd name="T68" fmla="*/ 117 w 202"/>
              <a:gd name="T69" fmla="*/ 183 h 187"/>
              <a:gd name="T70" fmla="*/ 58 w 202"/>
              <a:gd name="T71" fmla="*/ 187 h 187"/>
              <a:gd name="T72" fmla="*/ 54 w 202"/>
              <a:gd name="T73" fmla="*/ 114 h 187"/>
              <a:gd name="T74" fmla="*/ 97 w 202"/>
              <a:gd name="T75" fmla="*/ 110 h 187"/>
              <a:gd name="T76" fmla="*/ 99 w 202"/>
              <a:gd name="T77" fmla="*/ 111 h 187"/>
              <a:gd name="T78" fmla="*/ 117 w 202"/>
              <a:gd name="T79" fmla="*/ 130 h 187"/>
              <a:gd name="T80" fmla="*/ 101 w 202"/>
              <a:gd name="T81" fmla="*/ 128 h 187"/>
              <a:gd name="T82" fmla="*/ 100 w 202"/>
              <a:gd name="T83" fmla="*/ 118 h 187"/>
              <a:gd name="T84" fmla="*/ 112 w 202"/>
              <a:gd name="T85" fmla="*/ 133 h 187"/>
              <a:gd name="T86" fmla="*/ 95 w 202"/>
              <a:gd name="T87" fmla="*/ 126 h 187"/>
              <a:gd name="T88" fmla="*/ 59 w 202"/>
              <a:gd name="T89" fmla="*/ 115 h 187"/>
              <a:gd name="T90" fmla="*/ 112 w 202"/>
              <a:gd name="T91" fmla="*/ 182 h 187"/>
              <a:gd name="T92" fmla="*/ 138 w 202"/>
              <a:gd name="T93" fmla="*/ 112 h 187"/>
              <a:gd name="T94" fmla="*/ 138 w 202"/>
              <a:gd name="T95" fmla="*/ 165 h 187"/>
              <a:gd name="T96" fmla="*/ 120 w 202"/>
              <a:gd name="T97" fmla="*/ 169 h 187"/>
              <a:gd name="T98" fmla="*/ 134 w 202"/>
              <a:gd name="T99" fmla="*/ 164 h 187"/>
              <a:gd name="T100" fmla="*/ 123 w 202"/>
              <a:gd name="T101" fmla="*/ 114 h 187"/>
              <a:gd name="T102" fmla="*/ 116 w 202"/>
              <a:gd name="T103" fmla="*/ 97 h 187"/>
              <a:gd name="T104" fmla="*/ 81 w 202"/>
              <a:gd name="T105" fmla="*/ 107 h 187"/>
              <a:gd name="T106" fmla="*/ 76 w 202"/>
              <a:gd name="T107" fmla="*/ 96 h 187"/>
              <a:gd name="T108" fmla="*/ 119 w 202"/>
              <a:gd name="T109" fmla="*/ 92 h 187"/>
              <a:gd name="T110" fmla="*/ 121 w 202"/>
              <a:gd name="T111" fmla="*/ 93 h 187"/>
              <a:gd name="T112" fmla="*/ 138 w 202"/>
              <a:gd name="T113" fmla="*/ 112 h 187"/>
              <a:gd name="T114" fmla="*/ 121 w 202"/>
              <a:gd name="T115" fmla="*/ 100 h 187"/>
              <a:gd name="T116" fmla="*/ 123 w 202"/>
              <a:gd name="T117" fmla="*/ 110 h 187"/>
              <a:gd name="T118" fmla="*/ 115 w 202"/>
              <a:gd name="T119" fmla="*/ 113 h 187"/>
              <a:gd name="T120" fmla="*/ 109 w 202"/>
              <a:gd name="T121" fmla="*/ 116 h 187"/>
              <a:gd name="T122" fmla="*/ 115 w 202"/>
              <a:gd name="T123" fmla="*/ 11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87">
                <a:moveTo>
                  <a:pt x="202" y="79"/>
                </a:moveTo>
                <a:cubicBezTo>
                  <a:pt x="202" y="100"/>
                  <a:pt x="184" y="118"/>
                  <a:pt x="163" y="118"/>
                </a:cubicBezTo>
                <a:cubicBezTo>
                  <a:pt x="146" y="118"/>
                  <a:pt x="146" y="118"/>
                  <a:pt x="146" y="118"/>
                </a:cubicBezTo>
                <a:cubicBezTo>
                  <a:pt x="146" y="112"/>
                  <a:pt x="146" y="112"/>
                  <a:pt x="146" y="112"/>
                </a:cubicBezTo>
                <a:cubicBezTo>
                  <a:pt x="146" y="108"/>
                  <a:pt x="144" y="106"/>
                  <a:pt x="143" y="104"/>
                </a:cubicBezTo>
                <a:cubicBezTo>
                  <a:pt x="126" y="88"/>
                  <a:pt x="126" y="88"/>
                  <a:pt x="126" y="88"/>
                </a:cubicBezTo>
                <a:cubicBezTo>
                  <a:pt x="124" y="86"/>
                  <a:pt x="123" y="85"/>
                  <a:pt x="120" y="85"/>
                </a:cubicBezTo>
                <a:cubicBezTo>
                  <a:pt x="120" y="85"/>
                  <a:pt x="119" y="85"/>
                  <a:pt x="119" y="85"/>
                </a:cubicBezTo>
                <a:cubicBezTo>
                  <a:pt x="80" y="85"/>
                  <a:pt x="80" y="85"/>
                  <a:pt x="80" y="85"/>
                </a:cubicBezTo>
                <a:cubicBezTo>
                  <a:pt x="74" y="85"/>
                  <a:pt x="68" y="90"/>
                  <a:pt x="68" y="96"/>
                </a:cubicBezTo>
                <a:cubicBezTo>
                  <a:pt x="68" y="103"/>
                  <a:pt x="68" y="103"/>
                  <a:pt x="68" y="103"/>
                </a:cubicBezTo>
                <a:cubicBezTo>
                  <a:pt x="58" y="103"/>
                  <a:pt x="58" y="103"/>
                  <a:pt x="58" y="103"/>
                </a:cubicBezTo>
                <a:cubicBezTo>
                  <a:pt x="52" y="103"/>
                  <a:pt x="47" y="108"/>
                  <a:pt x="47" y="114"/>
                </a:cubicBezTo>
                <a:cubicBezTo>
                  <a:pt x="47" y="118"/>
                  <a:pt x="47" y="118"/>
                  <a:pt x="47" y="118"/>
                </a:cubicBezTo>
                <a:cubicBezTo>
                  <a:pt x="31" y="118"/>
                  <a:pt x="31" y="118"/>
                  <a:pt x="31" y="118"/>
                </a:cubicBezTo>
                <a:cubicBezTo>
                  <a:pt x="14" y="118"/>
                  <a:pt x="0" y="104"/>
                  <a:pt x="0" y="87"/>
                </a:cubicBezTo>
                <a:cubicBezTo>
                  <a:pt x="0" y="70"/>
                  <a:pt x="14" y="56"/>
                  <a:pt x="31" y="56"/>
                </a:cubicBezTo>
                <a:cubicBezTo>
                  <a:pt x="32" y="56"/>
                  <a:pt x="34" y="56"/>
                  <a:pt x="35" y="56"/>
                </a:cubicBezTo>
                <a:cubicBezTo>
                  <a:pt x="34" y="55"/>
                  <a:pt x="34" y="54"/>
                  <a:pt x="34" y="54"/>
                </a:cubicBezTo>
                <a:cubicBezTo>
                  <a:pt x="34" y="39"/>
                  <a:pt x="46" y="28"/>
                  <a:pt x="60" y="27"/>
                </a:cubicBezTo>
                <a:cubicBezTo>
                  <a:pt x="64" y="12"/>
                  <a:pt x="79" y="0"/>
                  <a:pt x="95" y="0"/>
                </a:cubicBezTo>
                <a:cubicBezTo>
                  <a:pt x="113" y="0"/>
                  <a:pt x="127" y="13"/>
                  <a:pt x="131" y="29"/>
                </a:cubicBezTo>
                <a:cubicBezTo>
                  <a:pt x="132" y="29"/>
                  <a:pt x="133" y="29"/>
                  <a:pt x="133" y="29"/>
                </a:cubicBezTo>
                <a:cubicBezTo>
                  <a:pt x="142" y="29"/>
                  <a:pt x="149" y="34"/>
                  <a:pt x="152" y="42"/>
                </a:cubicBezTo>
                <a:cubicBezTo>
                  <a:pt x="156" y="41"/>
                  <a:pt x="159" y="40"/>
                  <a:pt x="163" y="40"/>
                </a:cubicBezTo>
                <a:cubicBezTo>
                  <a:pt x="184" y="40"/>
                  <a:pt x="202" y="58"/>
                  <a:pt x="202" y="79"/>
                </a:cubicBezTo>
                <a:close/>
                <a:moveTo>
                  <a:pt x="64" y="164"/>
                </a:moveTo>
                <a:cubicBezTo>
                  <a:pt x="107" y="164"/>
                  <a:pt x="107" y="164"/>
                  <a:pt x="107" y="164"/>
                </a:cubicBezTo>
                <a:cubicBezTo>
                  <a:pt x="107" y="160"/>
                  <a:pt x="107" y="160"/>
                  <a:pt x="107" y="160"/>
                </a:cubicBezTo>
                <a:cubicBezTo>
                  <a:pt x="64" y="160"/>
                  <a:pt x="64" y="160"/>
                  <a:pt x="64" y="160"/>
                </a:cubicBezTo>
                <a:lnTo>
                  <a:pt x="64" y="164"/>
                </a:lnTo>
                <a:close/>
                <a:moveTo>
                  <a:pt x="64" y="154"/>
                </a:moveTo>
                <a:cubicBezTo>
                  <a:pt x="107" y="154"/>
                  <a:pt x="107" y="154"/>
                  <a:pt x="107" y="154"/>
                </a:cubicBezTo>
                <a:cubicBezTo>
                  <a:pt x="107" y="151"/>
                  <a:pt x="107" y="151"/>
                  <a:pt x="107" y="151"/>
                </a:cubicBezTo>
                <a:cubicBezTo>
                  <a:pt x="64" y="151"/>
                  <a:pt x="64" y="151"/>
                  <a:pt x="64" y="151"/>
                </a:cubicBezTo>
                <a:lnTo>
                  <a:pt x="64" y="154"/>
                </a:lnTo>
                <a:close/>
                <a:moveTo>
                  <a:pt x="94" y="131"/>
                </a:moveTo>
                <a:cubicBezTo>
                  <a:pt x="74" y="131"/>
                  <a:pt x="74" y="131"/>
                  <a:pt x="74" y="131"/>
                </a:cubicBezTo>
                <a:cubicBezTo>
                  <a:pt x="74" y="134"/>
                  <a:pt x="74" y="134"/>
                  <a:pt x="74" y="134"/>
                </a:cubicBezTo>
                <a:cubicBezTo>
                  <a:pt x="97" y="134"/>
                  <a:pt x="97" y="134"/>
                  <a:pt x="97" y="134"/>
                </a:cubicBezTo>
                <a:cubicBezTo>
                  <a:pt x="96" y="133"/>
                  <a:pt x="95" y="132"/>
                  <a:pt x="94" y="131"/>
                </a:cubicBezTo>
                <a:close/>
                <a:moveTo>
                  <a:pt x="128" y="142"/>
                </a:moveTo>
                <a:cubicBezTo>
                  <a:pt x="120" y="142"/>
                  <a:pt x="120" y="142"/>
                  <a:pt x="120" y="142"/>
                </a:cubicBezTo>
                <a:cubicBezTo>
                  <a:pt x="120" y="145"/>
                  <a:pt x="120" y="145"/>
                  <a:pt x="120" y="145"/>
                </a:cubicBezTo>
                <a:cubicBezTo>
                  <a:pt x="128" y="145"/>
                  <a:pt x="128" y="145"/>
                  <a:pt x="128" y="145"/>
                </a:cubicBezTo>
                <a:lnTo>
                  <a:pt x="128" y="142"/>
                </a:lnTo>
                <a:close/>
                <a:moveTo>
                  <a:pt x="64" y="173"/>
                </a:moveTo>
                <a:cubicBezTo>
                  <a:pt x="91" y="173"/>
                  <a:pt x="91" y="173"/>
                  <a:pt x="91" y="173"/>
                </a:cubicBezTo>
                <a:cubicBezTo>
                  <a:pt x="91" y="170"/>
                  <a:pt x="91" y="170"/>
                  <a:pt x="91" y="170"/>
                </a:cubicBezTo>
                <a:cubicBezTo>
                  <a:pt x="64" y="170"/>
                  <a:pt x="64" y="170"/>
                  <a:pt x="64" y="170"/>
                </a:cubicBezTo>
                <a:lnTo>
                  <a:pt x="64" y="173"/>
                </a:lnTo>
                <a:close/>
                <a:moveTo>
                  <a:pt x="64" y="144"/>
                </a:moveTo>
                <a:cubicBezTo>
                  <a:pt x="107" y="144"/>
                  <a:pt x="107" y="144"/>
                  <a:pt x="107" y="144"/>
                </a:cubicBezTo>
                <a:cubicBezTo>
                  <a:pt x="107" y="141"/>
                  <a:pt x="107" y="141"/>
                  <a:pt x="107" y="141"/>
                </a:cubicBezTo>
                <a:cubicBezTo>
                  <a:pt x="64" y="141"/>
                  <a:pt x="64" y="141"/>
                  <a:pt x="64" y="141"/>
                </a:cubicBezTo>
                <a:lnTo>
                  <a:pt x="64" y="144"/>
                </a:lnTo>
                <a:close/>
                <a:moveTo>
                  <a:pt x="128" y="132"/>
                </a:moveTo>
                <a:cubicBezTo>
                  <a:pt x="120" y="132"/>
                  <a:pt x="120" y="132"/>
                  <a:pt x="120" y="132"/>
                </a:cubicBezTo>
                <a:cubicBezTo>
                  <a:pt x="120" y="136"/>
                  <a:pt x="120" y="136"/>
                  <a:pt x="120" y="136"/>
                </a:cubicBezTo>
                <a:cubicBezTo>
                  <a:pt x="128" y="136"/>
                  <a:pt x="128" y="136"/>
                  <a:pt x="128" y="136"/>
                </a:cubicBezTo>
                <a:lnTo>
                  <a:pt x="128" y="132"/>
                </a:lnTo>
                <a:close/>
                <a:moveTo>
                  <a:pt x="128" y="123"/>
                </a:moveTo>
                <a:cubicBezTo>
                  <a:pt x="116" y="123"/>
                  <a:pt x="116" y="123"/>
                  <a:pt x="116" y="123"/>
                </a:cubicBezTo>
                <a:cubicBezTo>
                  <a:pt x="118" y="125"/>
                  <a:pt x="118" y="125"/>
                  <a:pt x="118" y="125"/>
                </a:cubicBezTo>
                <a:cubicBezTo>
                  <a:pt x="119" y="125"/>
                  <a:pt x="119" y="126"/>
                  <a:pt x="119" y="126"/>
                </a:cubicBezTo>
                <a:cubicBezTo>
                  <a:pt x="128" y="126"/>
                  <a:pt x="128" y="126"/>
                  <a:pt x="128" y="126"/>
                </a:cubicBezTo>
                <a:lnTo>
                  <a:pt x="128" y="123"/>
                </a:lnTo>
                <a:close/>
                <a:moveTo>
                  <a:pt x="117" y="130"/>
                </a:moveTo>
                <a:cubicBezTo>
                  <a:pt x="117" y="130"/>
                  <a:pt x="117" y="130"/>
                  <a:pt x="117" y="130"/>
                </a:cubicBezTo>
                <a:cubicBezTo>
                  <a:pt x="117" y="183"/>
                  <a:pt x="117" y="183"/>
                  <a:pt x="117" y="183"/>
                </a:cubicBezTo>
                <a:cubicBezTo>
                  <a:pt x="117" y="185"/>
                  <a:pt x="115" y="187"/>
                  <a:pt x="113" y="187"/>
                </a:cubicBezTo>
                <a:cubicBezTo>
                  <a:pt x="58" y="187"/>
                  <a:pt x="58" y="187"/>
                  <a:pt x="58" y="187"/>
                </a:cubicBezTo>
                <a:cubicBezTo>
                  <a:pt x="56" y="187"/>
                  <a:pt x="54" y="185"/>
                  <a:pt x="54" y="183"/>
                </a:cubicBezTo>
                <a:cubicBezTo>
                  <a:pt x="54" y="114"/>
                  <a:pt x="54" y="114"/>
                  <a:pt x="54" y="114"/>
                </a:cubicBezTo>
                <a:cubicBezTo>
                  <a:pt x="54" y="112"/>
                  <a:pt x="56" y="110"/>
                  <a:pt x="58" y="110"/>
                </a:cubicBezTo>
                <a:cubicBezTo>
                  <a:pt x="97" y="110"/>
                  <a:pt x="97" y="110"/>
                  <a:pt x="97" y="110"/>
                </a:cubicBezTo>
                <a:cubicBezTo>
                  <a:pt x="97" y="110"/>
                  <a:pt x="97" y="110"/>
                  <a:pt x="97" y="110"/>
                </a:cubicBezTo>
                <a:cubicBezTo>
                  <a:pt x="98" y="110"/>
                  <a:pt x="98" y="111"/>
                  <a:pt x="99" y="111"/>
                </a:cubicBezTo>
                <a:cubicBezTo>
                  <a:pt x="116" y="128"/>
                  <a:pt x="116" y="128"/>
                  <a:pt x="116" y="128"/>
                </a:cubicBezTo>
                <a:cubicBezTo>
                  <a:pt x="117" y="129"/>
                  <a:pt x="117" y="129"/>
                  <a:pt x="117" y="130"/>
                </a:cubicBezTo>
                <a:close/>
                <a:moveTo>
                  <a:pt x="100" y="126"/>
                </a:moveTo>
                <a:cubicBezTo>
                  <a:pt x="100" y="127"/>
                  <a:pt x="100" y="128"/>
                  <a:pt x="101" y="128"/>
                </a:cubicBezTo>
                <a:cubicBezTo>
                  <a:pt x="109" y="128"/>
                  <a:pt x="109" y="128"/>
                  <a:pt x="109" y="128"/>
                </a:cubicBezTo>
                <a:cubicBezTo>
                  <a:pt x="100" y="118"/>
                  <a:pt x="100" y="118"/>
                  <a:pt x="100" y="118"/>
                </a:cubicBezTo>
                <a:lnTo>
                  <a:pt x="100" y="126"/>
                </a:lnTo>
                <a:close/>
                <a:moveTo>
                  <a:pt x="112" y="133"/>
                </a:moveTo>
                <a:cubicBezTo>
                  <a:pt x="101" y="133"/>
                  <a:pt x="101" y="133"/>
                  <a:pt x="101" y="133"/>
                </a:cubicBezTo>
                <a:cubicBezTo>
                  <a:pt x="98" y="133"/>
                  <a:pt x="95" y="130"/>
                  <a:pt x="95" y="126"/>
                </a:cubicBezTo>
                <a:cubicBezTo>
                  <a:pt x="95" y="115"/>
                  <a:pt x="95" y="115"/>
                  <a:pt x="95" y="115"/>
                </a:cubicBezTo>
                <a:cubicBezTo>
                  <a:pt x="59" y="115"/>
                  <a:pt x="59" y="115"/>
                  <a:pt x="59" y="115"/>
                </a:cubicBezTo>
                <a:cubicBezTo>
                  <a:pt x="59" y="182"/>
                  <a:pt x="59" y="182"/>
                  <a:pt x="59" y="182"/>
                </a:cubicBezTo>
                <a:cubicBezTo>
                  <a:pt x="112" y="182"/>
                  <a:pt x="112" y="182"/>
                  <a:pt x="112" y="182"/>
                </a:cubicBezTo>
                <a:lnTo>
                  <a:pt x="112" y="133"/>
                </a:lnTo>
                <a:close/>
                <a:moveTo>
                  <a:pt x="138" y="112"/>
                </a:moveTo>
                <a:cubicBezTo>
                  <a:pt x="138" y="112"/>
                  <a:pt x="138" y="112"/>
                  <a:pt x="138" y="112"/>
                </a:cubicBezTo>
                <a:cubicBezTo>
                  <a:pt x="138" y="165"/>
                  <a:pt x="138" y="165"/>
                  <a:pt x="138" y="165"/>
                </a:cubicBezTo>
                <a:cubicBezTo>
                  <a:pt x="138" y="167"/>
                  <a:pt x="137" y="169"/>
                  <a:pt x="134" y="169"/>
                </a:cubicBezTo>
                <a:cubicBezTo>
                  <a:pt x="120" y="169"/>
                  <a:pt x="120" y="169"/>
                  <a:pt x="120" y="169"/>
                </a:cubicBezTo>
                <a:cubicBezTo>
                  <a:pt x="120" y="164"/>
                  <a:pt x="120" y="164"/>
                  <a:pt x="120" y="164"/>
                </a:cubicBezTo>
                <a:cubicBezTo>
                  <a:pt x="134" y="164"/>
                  <a:pt x="134" y="164"/>
                  <a:pt x="134" y="164"/>
                </a:cubicBezTo>
                <a:cubicBezTo>
                  <a:pt x="134" y="114"/>
                  <a:pt x="134" y="114"/>
                  <a:pt x="134" y="114"/>
                </a:cubicBezTo>
                <a:cubicBezTo>
                  <a:pt x="123" y="114"/>
                  <a:pt x="123" y="114"/>
                  <a:pt x="123" y="114"/>
                </a:cubicBezTo>
                <a:cubicBezTo>
                  <a:pt x="119" y="114"/>
                  <a:pt x="116" y="112"/>
                  <a:pt x="116" y="108"/>
                </a:cubicBezTo>
                <a:cubicBezTo>
                  <a:pt x="116" y="97"/>
                  <a:pt x="116" y="97"/>
                  <a:pt x="116" y="97"/>
                </a:cubicBezTo>
                <a:cubicBezTo>
                  <a:pt x="81" y="97"/>
                  <a:pt x="81" y="97"/>
                  <a:pt x="81" y="97"/>
                </a:cubicBezTo>
                <a:cubicBezTo>
                  <a:pt x="81" y="107"/>
                  <a:pt x="81" y="107"/>
                  <a:pt x="81" y="107"/>
                </a:cubicBezTo>
                <a:cubicBezTo>
                  <a:pt x="76" y="107"/>
                  <a:pt x="76" y="107"/>
                  <a:pt x="76" y="107"/>
                </a:cubicBezTo>
                <a:cubicBezTo>
                  <a:pt x="76" y="96"/>
                  <a:pt x="76" y="96"/>
                  <a:pt x="76" y="96"/>
                </a:cubicBezTo>
                <a:cubicBezTo>
                  <a:pt x="76" y="94"/>
                  <a:pt x="78" y="92"/>
                  <a:pt x="80" y="92"/>
                </a:cubicBezTo>
                <a:cubicBezTo>
                  <a:pt x="119" y="92"/>
                  <a:pt x="119" y="92"/>
                  <a:pt x="119" y="92"/>
                </a:cubicBezTo>
                <a:cubicBezTo>
                  <a:pt x="119" y="92"/>
                  <a:pt x="119" y="92"/>
                  <a:pt x="119" y="92"/>
                </a:cubicBezTo>
                <a:cubicBezTo>
                  <a:pt x="120" y="92"/>
                  <a:pt x="120" y="93"/>
                  <a:pt x="121" y="93"/>
                </a:cubicBezTo>
                <a:cubicBezTo>
                  <a:pt x="137" y="110"/>
                  <a:pt x="137" y="110"/>
                  <a:pt x="137" y="110"/>
                </a:cubicBezTo>
                <a:cubicBezTo>
                  <a:pt x="138" y="111"/>
                  <a:pt x="138" y="111"/>
                  <a:pt x="138" y="112"/>
                </a:cubicBezTo>
                <a:close/>
                <a:moveTo>
                  <a:pt x="131" y="110"/>
                </a:moveTo>
                <a:cubicBezTo>
                  <a:pt x="121" y="100"/>
                  <a:pt x="121" y="100"/>
                  <a:pt x="121" y="100"/>
                </a:cubicBezTo>
                <a:cubicBezTo>
                  <a:pt x="121" y="108"/>
                  <a:pt x="121" y="108"/>
                  <a:pt x="121" y="108"/>
                </a:cubicBezTo>
                <a:cubicBezTo>
                  <a:pt x="121" y="109"/>
                  <a:pt x="122" y="110"/>
                  <a:pt x="123" y="110"/>
                </a:cubicBezTo>
                <a:lnTo>
                  <a:pt x="131" y="110"/>
                </a:lnTo>
                <a:close/>
                <a:moveTo>
                  <a:pt x="115" y="113"/>
                </a:moveTo>
                <a:cubicBezTo>
                  <a:pt x="106" y="113"/>
                  <a:pt x="106" y="113"/>
                  <a:pt x="106" y="113"/>
                </a:cubicBezTo>
                <a:cubicBezTo>
                  <a:pt x="109" y="116"/>
                  <a:pt x="109" y="116"/>
                  <a:pt x="109" y="116"/>
                </a:cubicBezTo>
                <a:cubicBezTo>
                  <a:pt x="119" y="116"/>
                  <a:pt x="119" y="116"/>
                  <a:pt x="119" y="116"/>
                </a:cubicBezTo>
                <a:cubicBezTo>
                  <a:pt x="118" y="115"/>
                  <a:pt x="116" y="114"/>
                  <a:pt x="115" y="113"/>
                </a:cubicBezTo>
                <a:close/>
              </a:path>
            </a:pathLst>
          </a:custGeom>
          <a:solidFill>
            <a:schemeClr val="accent3"/>
          </a:solidFill>
          <a:ln>
            <a:noFill/>
          </a:ln>
        </p:spPr>
        <p:txBody>
          <a:bodyPr vert="horz" wrap="square" lIns="182880" tIns="91440" rIns="182880" bIns="91440" numCol="1" anchor="t" anchorCtr="0" compatLnSpc="1">
            <a:prstTxWarp prst="textNoShape">
              <a:avLst/>
            </a:prstTxWarp>
          </a:bodyPr>
          <a:lstStyle/>
          <a:p>
            <a:endParaRPr lang="en-US" sz="7200"/>
          </a:p>
        </p:txBody>
      </p:sp>
      <p:sp>
        <p:nvSpPr>
          <p:cNvPr id="74" name="Freeform 44"/>
          <p:cNvSpPr>
            <a:spLocks noEditPoints="1"/>
          </p:cNvSpPr>
          <p:nvPr/>
        </p:nvSpPr>
        <p:spPr bwMode="auto">
          <a:xfrm>
            <a:off x="4727887" y="3780584"/>
            <a:ext cx="383218" cy="367922"/>
          </a:xfrm>
          <a:custGeom>
            <a:avLst/>
            <a:gdLst>
              <a:gd name="T0" fmla="*/ 201 w 201"/>
              <a:gd name="T1" fmla="*/ 79 h 193"/>
              <a:gd name="T2" fmla="*/ 162 w 201"/>
              <a:gd name="T3" fmla="*/ 118 h 193"/>
              <a:gd name="T4" fmla="*/ 150 w 201"/>
              <a:gd name="T5" fmla="*/ 118 h 193"/>
              <a:gd name="T6" fmla="*/ 100 w 201"/>
              <a:gd name="T7" fmla="*/ 87 h 193"/>
              <a:gd name="T8" fmla="*/ 50 w 201"/>
              <a:gd name="T9" fmla="*/ 118 h 193"/>
              <a:gd name="T10" fmla="*/ 31 w 201"/>
              <a:gd name="T11" fmla="*/ 118 h 193"/>
              <a:gd name="T12" fmla="*/ 0 w 201"/>
              <a:gd name="T13" fmla="*/ 87 h 193"/>
              <a:gd name="T14" fmla="*/ 31 w 201"/>
              <a:gd name="T15" fmla="*/ 56 h 193"/>
              <a:gd name="T16" fmla="*/ 34 w 201"/>
              <a:gd name="T17" fmla="*/ 56 h 193"/>
              <a:gd name="T18" fmla="*/ 34 w 201"/>
              <a:gd name="T19" fmla="*/ 53 h 193"/>
              <a:gd name="T20" fmla="*/ 60 w 201"/>
              <a:gd name="T21" fmla="*/ 27 h 193"/>
              <a:gd name="T22" fmla="*/ 95 w 201"/>
              <a:gd name="T23" fmla="*/ 0 h 193"/>
              <a:gd name="T24" fmla="*/ 130 w 201"/>
              <a:gd name="T25" fmla="*/ 29 h 193"/>
              <a:gd name="T26" fmla="*/ 133 w 201"/>
              <a:gd name="T27" fmla="*/ 28 h 193"/>
              <a:gd name="T28" fmla="*/ 151 w 201"/>
              <a:gd name="T29" fmla="*/ 41 h 193"/>
              <a:gd name="T30" fmla="*/ 162 w 201"/>
              <a:gd name="T31" fmla="*/ 40 h 193"/>
              <a:gd name="T32" fmla="*/ 201 w 201"/>
              <a:gd name="T33" fmla="*/ 79 h 193"/>
              <a:gd name="T34" fmla="*/ 151 w 201"/>
              <a:gd name="T35" fmla="*/ 143 h 193"/>
              <a:gd name="T36" fmla="*/ 100 w 201"/>
              <a:gd name="T37" fmla="*/ 193 h 193"/>
              <a:gd name="T38" fmla="*/ 50 w 201"/>
              <a:gd name="T39" fmla="*/ 143 h 193"/>
              <a:gd name="T40" fmla="*/ 100 w 201"/>
              <a:gd name="T41" fmla="*/ 93 h 193"/>
              <a:gd name="T42" fmla="*/ 151 w 201"/>
              <a:gd name="T43" fmla="*/ 143 h 193"/>
              <a:gd name="T44" fmla="*/ 145 w 201"/>
              <a:gd name="T45" fmla="*/ 143 h 193"/>
              <a:gd name="T46" fmla="*/ 100 w 201"/>
              <a:gd name="T47" fmla="*/ 99 h 193"/>
              <a:gd name="T48" fmla="*/ 56 w 201"/>
              <a:gd name="T49" fmla="*/ 143 h 193"/>
              <a:gd name="T50" fmla="*/ 100 w 201"/>
              <a:gd name="T51" fmla="*/ 187 h 193"/>
              <a:gd name="T52" fmla="*/ 145 w 201"/>
              <a:gd name="T53" fmla="*/ 143 h 193"/>
              <a:gd name="T54" fmla="*/ 123 w 201"/>
              <a:gd name="T55" fmla="*/ 143 h 193"/>
              <a:gd name="T56" fmla="*/ 129 w 201"/>
              <a:gd name="T57" fmla="*/ 151 h 193"/>
              <a:gd name="T58" fmla="*/ 126 w 201"/>
              <a:gd name="T59" fmla="*/ 158 h 193"/>
              <a:gd name="T60" fmla="*/ 117 w 201"/>
              <a:gd name="T61" fmla="*/ 159 h 193"/>
              <a:gd name="T62" fmla="*/ 115 w 201"/>
              <a:gd name="T63" fmla="*/ 168 h 193"/>
              <a:gd name="T64" fmla="*/ 108 w 201"/>
              <a:gd name="T65" fmla="*/ 171 h 193"/>
              <a:gd name="T66" fmla="*/ 100 w 201"/>
              <a:gd name="T67" fmla="*/ 166 h 193"/>
              <a:gd name="T68" fmla="*/ 93 w 201"/>
              <a:gd name="T69" fmla="*/ 171 h 193"/>
              <a:gd name="T70" fmla="*/ 86 w 201"/>
              <a:gd name="T71" fmla="*/ 168 h 193"/>
              <a:gd name="T72" fmla="*/ 84 w 201"/>
              <a:gd name="T73" fmla="*/ 159 h 193"/>
              <a:gd name="T74" fmla="*/ 75 w 201"/>
              <a:gd name="T75" fmla="*/ 158 h 193"/>
              <a:gd name="T76" fmla="*/ 72 w 201"/>
              <a:gd name="T77" fmla="*/ 151 h 193"/>
              <a:gd name="T78" fmla="*/ 78 w 201"/>
              <a:gd name="T79" fmla="*/ 143 h 193"/>
              <a:gd name="T80" fmla="*/ 72 w 201"/>
              <a:gd name="T81" fmla="*/ 136 h 193"/>
              <a:gd name="T82" fmla="*/ 75 w 201"/>
              <a:gd name="T83" fmla="*/ 129 h 193"/>
              <a:gd name="T84" fmla="*/ 84 w 201"/>
              <a:gd name="T85" fmla="*/ 127 h 193"/>
              <a:gd name="T86" fmla="*/ 86 w 201"/>
              <a:gd name="T87" fmla="*/ 118 h 193"/>
              <a:gd name="T88" fmla="*/ 93 w 201"/>
              <a:gd name="T89" fmla="*/ 115 h 193"/>
              <a:gd name="T90" fmla="*/ 100 w 201"/>
              <a:gd name="T91" fmla="*/ 120 h 193"/>
              <a:gd name="T92" fmla="*/ 108 w 201"/>
              <a:gd name="T93" fmla="*/ 115 h 193"/>
              <a:gd name="T94" fmla="*/ 115 w 201"/>
              <a:gd name="T95" fmla="*/ 118 h 193"/>
              <a:gd name="T96" fmla="*/ 117 w 201"/>
              <a:gd name="T97" fmla="*/ 127 h 193"/>
              <a:gd name="T98" fmla="*/ 126 w 201"/>
              <a:gd name="T99" fmla="*/ 129 h 193"/>
              <a:gd name="T100" fmla="*/ 129 w 201"/>
              <a:gd name="T101" fmla="*/ 136 h 193"/>
              <a:gd name="T102" fmla="*/ 123 w 201"/>
              <a:gd name="T103" fmla="*/ 143 h 193"/>
              <a:gd name="T104" fmla="*/ 112 w 201"/>
              <a:gd name="T105" fmla="*/ 143 h 193"/>
              <a:gd name="T106" fmla="*/ 100 w 201"/>
              <a:gd name="T107" fmla="*/ 132 h 193"/>
              <a:gd name="T108" fmla="*/ 89 w 201"/>
              <a:gd name="T109" fmla="*/ 143 h 193"/>
              <a:gd name="T110" fmla="*/ 100 w 201"/>
              <a:gd name="T111" fmla="*/ 155 h 193"/>
              <a:gd name="T112" fmla="*/ 112 w 201"/>
              <a:gd name="T113" fmla="*/ 14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1" h="193">
                <a:moveTo>
                  <a:pt x="201" y="79"/>
                </a:moveTo>
                <a:cubicBezTo>
                  <a:pt x="201" y="100"/>
                  <a:pt x="184" y="118"/>
                  <a:pt x="162" y="118"/>
                </a:cubicBezTo>
                <a:cubicBezTo>
                  <a:pt x="150" y="118"/>
                  <a:pt x="150" y="118"/>
                  <a:pt x="150" y="118"/>
                </a:cubicBezTo>
                <a:cubicBezTo>
                  <a:pt x="141" y="99"/>
                  <a:pt x="122" y="87"/>
                  <a:pt x="100" y="87"/>
                </a:cubicBezTo>
                <a:cubicBezTo>
                  <a:pt x="79" y="87"/>
                  <a:pt x="60" y="99"/>
                  <a:pt x="50" y="118"/>
                </a:cubicBezTo>
                <a:cubicBezTo>
                  <a:pt x="31" y="118"/>
                  <a:pt x="31" y="118"/>
                  <a:pt x="31" y="118"/>
                </a:cubicBezTo>
                <a:cubicBezTo>
                  <a:pt x="14" y="118"/>
                  <a:pt x="0" y="104"/>
                  <a:pt x="0" y="87"/>
                </a:cubicBezTo>
                <a:cubicBezTo>
                  <a:pt x="0" y="69"/>
                  <a:pt x="14" y="56"/>
                  <a:pt x="31" y="56"/>
                </a:cubicBezTo>
                <a:cubicBezTo>
                  <a:pt x="32" y="56"/>
                  <a:pt x="33" y="56"/>
                  <a:pt x="34" y="56"/>
                </a:cubicBezTo>
                <a:cubicBezTo>
                  <a:pt x="34" y="55"/>
                  <a:pt x="34" y="54"/>
                  <a:pt x="34" y="53"/>
                </a:cubicBezTo>
                <a:cubicBezTo>
                  <a:pt x="34" y="39"/>
                  <a:pt x="45" y="27"/>
                  <a:pt x="60" y="27"/>
                </a:cubicBezTo>
                <a:cubicBezTo>
                  <a:pt x="64" y="11"/>
                  <a:pt x="78" y="0"/>
                  <a:pt x="95" y="0"/>
                </a:cubicBezTo>
                <a:cubicBezTo>
                  <a:pt x="112" y="0"/>
                  <a:pt x="127" y="12"/>
                  <a:pt x="130" y="29"/>
                </a:cubicBezTo>
                <a:cubicBezTo>
                  <a:pt x="131" y="29"/>
                  <a:pt x="132" y="28"/>
                  <a:pt x="133" y="28"/>
                </a:cubicBezTo>
                <a:cubicBezTo>
                  <a:pt x="141" y="28"/>
                  <a:pt x="149" y="34"/>
                  <a:pt x="151" y="41"/>
                </a:cubicBezTo>
                <a:cubicBezTo>
                  <a:pt x="155" y="40"/>
                  <a:pt x="159" y="40"/>
                  <a:pt x="162" y="40"/>
                </a:cubicBezTo>
                <a:cubicBezTo>
                  <a:pt x="184" y="40"/>
                  <a:pt x="201" y="57"/>
                  <a:pt x="201" y="79"/>
                </a:cubicBezTo>
                <a:close/>
                <a:moveTo>
                  <a:pt x="151" y="143"/>
                </a:moveTo>
                <a:cubicBezTo>
                  <a:pt x="151" y="171"/>
                  <a:pt x="128" y="193"/>
                  <a:pt x="100" y="193"/>
                </a:cubicBezTo>
                <a:cubicBezTo>
                  <a:pt x="73" y="193"/>
                  <a:pt x="50" y="171"/>
                  <a:pt x="50" y="143"/>
                </a:cubicBezTo>
                <a:cubicBezTo>
                  <a:pt x="50" y="115"/>
                  <a:pt x="73" y="93"/>
                  <a:pt x="100" y="93"/>
                </a:cubicBezTo>
                <a:cubicBezTo>
                  <a:pt x="128" y="93"/>
                  <a:pt x="151" y="115"/>
                  <a:pt x="151" y="143"/>
                </a:cubicBezTo>
                <a:close/>
                <a:moveTo>
                  <a:pt x="145" y="143"/>
                </a:moveTo>
                <a:cubicBezTo>
                  <a:pt x="145" y="119"/>
                  <a:pt x="125" y="99"/>
                  <a:pt x="100" y="99"/>
                </a:cubicBezTo>
                <a:cubicBezTo>
                  <a:pt x="76" y="99"/>
                  <a:pt x="56" y="119"/>
                  <a:pt x="56" y="143"/>
                </a:cubicBezTo>
                <a:cubicBezTo>
                  <a:pt x="56" y="167"/>
                  <a:pt x="76" y="187"/>
                  <a:pt x="100" y="187"/>
                </a:cubicBezTo>
                <a:cubicBezTo>
                  <a:pt x="125" y="187"/>
                  <a:pt x="145" y="167"/>
                  <a:pt x="145" y="143"/>
                </a:cubicBezTo>
                <a:close/>
                <a:moveTo>
                  <a:pt x="123" y="143"/>
                </a:moveTo>
                <a:cubicBezTo>
                  <a:pt x="123" y="147"/>
                  <a:pt x="126" y="150"/>
                  <a:pt x="129" y="151"/>
                </a:cubicBezTo>
                <a:cubicBezTo>
                  <a:pt x="128" y="153"/>
                  <a:pt x="127" y="156"/>
                  <a:pt x="126" y="158"/>
                </a:cubicBezTo>
                <a:cubicBezTo>
                  <a:pt x="123" y="156"/>
                  <a:pt x="119" y="157"/>
                  <a:pt x="117" y="159"/>
                </a:cubicBezTo>
                <a:cubicBezTo>
                  <a:pt x="114" y="162"/>
                  <a:pt x="114" y="165"/>
                  <a:pt x="115" y="168"/>
                </a:cubicBezTo>
                <a:cubicBezTo>
                  <a:pt x="113" y="170"/>
                  <a:pt x="110" y="171"/>
                  <a:pt x="108" y="171"/>
                </a:cubicBezTo>
                <a:cubicBezTo>
                  <a:pt x="107" y="168"/>
                  <a:pt x="104" y="166"/>
                  <a:pt x="100" y="166"/>
                </a:cubicBezTo>
                <a:cubicBezTo>
                  <a:pt x="97" y="166"/>
                  <a:pt x="94" y="168"/>
                  <a:pt x="93" y="171"/>
                </a:cubicBezTo>
                <a:cubicBezTo>
                  <a:pt x="90" y="171"/>
                  <a:pt x="88" y="170"/>
                  <a:pt x="86" y="168"/>
                </a:cubicBezTo>
                <a:cubicBezTo>
                  <a:pt x="87" y="165"/>
                  <a:pt x="87" y="162"/>
                  <a:pt x="84" y="159"/>
                </a:cubicBezTo>
                <a:cubicBezTo>
                  <a:pt x="82" y="157"/>
                  <a:pt x="78" y="156"/>
                  <a:pt x="75" y="158"/>
                </a:cubicBezTo>
                <a:cubicBezTo>
                  <a:pt x="74" y="156"/>
                  <a:pt x="73" y="153"/>
                  <a:pt x="72" y="151"/>
                </a:cubicBezTo>
                <a:cubicBezTo>
                  <a:pt x="75" y="150"/>
                  <a:pt x="78" y="147"/>
                  <a:pt x="78" y="143"/>
                </a:cubicBezTo>
                <a:cubicBezTo>
                  <a:pt x="78" y="140"/>
                  <a:pt x="75" y="137"/>
                  <a:pt x="72" y="136"/>
                </a:cubicBezTo>
                <a:cubicBezTo>
                  <a:pt x="73" y="133"/>
                  <a:pt x="74" y="131"/>
                  <a:pt x="75" y="129"/>
                </a:cubicBezTo>
                <a:cubicBezTo>
                  <a:pt x="78" y="130"/>
                  <a:pt x="82" y="129"/>
                  <a:pt x="84" y="127"/>
                </a:cubicBezTo>
                <a:cubicBezTo>
                  <a:pt x="87" y="124"/>
                  <a:pt x="87" y="121"/>
                  <a:pt x="86" y="118"/>
                </a:cubicBezTo>
                <a:cubicBezTo>
                  <a:pt x="88" y="117"/>
                  <a:pt x="90" y="116"/>
                  <a:pt x="93" y="115"/>
                </a:cubicBezTo>
                <a:cubicBezTo>
                  <a:pt x="94" y="118"/>
                  <a:pt x="97" y="120"/>
                  <a:pt x="100" y="120"/>
                </a:cubicBezTo>
                <a:cubicBezTo>
                  <a:pt x="104" y="120"/>
                  <a:pt x="107" y="118"/>
                  <a:pt x="108" y="115"/>
                </a:cubicBezTo>
                <a:cubicBezTo>
                  <a:pt x="110" y="116"/>
                  <a:pt x="113" y="117"/>
                  <a:pt x="115" y="118"/>
                </a:cubicBezTo>
                <a:cubicBezTo>
                  <a:pt x="114" y="121"/>
                  <a:pt x="114" y="124"/>
                  <a:pt x="117" y="127"/>
                </a:cubicBezTo>
                <a:cubicBezTo>
                  <a:pt x="119" y="129"/>
                  <a:pt x="123" y="130"/>
                  <a:pt x="126" y="129"/>
                </a:cubicBezTo>
                <a:cubicBezTo>
                  <a:pt x="127" y="131"/>
                  <a:pt x="128" y="133"/>
                  <a:pt x="129" y="136"/>
                </a:cubicBezTo>
                <a:cubicBezTo>
                  <a:pt x="126" y="137"/>
                  <a:pt x="123" y="140"/>
                  <a:pt x="123" y="143"/>
                </a:cubicBezTo>
                <a:close/>
                <a:moveTo>
                  <a:pt x="112" y="143"/>
                </a:moveTo>
                <a:cubicBezTo>
                  <a:pt x="112" y="137"/>
                  <a:pt x="107" y="132"/>
                  <a:pt x="100" y="132"/>
                </a:cubicBezTo>
                <a:cubicBezTo>
                  <a:pt x="94" y="132"/>
                  <a:pt x="89" y="137"/>
                  <a:pt x="89" y="143"/>
                </a:cubicBezTo>
                <a:cubicBezTo>
                  <a:pt x="89" y="149"/>
                  <a:pt x="94" y="155"/>
                  <a:pt x="100" y="155"/>
                </a:cubicBezTo>
                <a:cubicBezTo>
                  <a:pt x="107" y="155"/>
                  <a:pt x="112" y="149"/>
                  <a:pt x="112" y="143"/>
                </a:cubicBezTo>
                <a:close/>
              </a:path>
            </a:pathLst>
          </a:custGeom>
          <a:solidFill>
            <a:schemeClr val="accent2"/>
          </a:solidFill>
          <a:ln>
            <a:noFill/>
          </a:ln>
        </p:spPr>
        <p:txBody>
          <a:bodyPr vert="horz" wrap="square" lIns="182880" tIns="91440" rIns="182880" bIns="91440" numCol="1" anchor="t" anchorCtr="0" compatLnSpc="1">
            <a:prstTxWarp prst="textNoShape">
              <a:avLst/>
            </a:prstTxWarp>
          </a:bodyPr>
          <a:lstStyle/>
          <a:p>
            <a:endParaRPr lang="en-US" sz="7200"/>
          </a:p>
        </p:txBody>
      </p:sp>
      <p:sp>
        <p:nvSpPr>
          <p:cNvPr id="75" name="Freeform 47"/>
          <p:cNvSpPr>
            <a:spLocks noEditPoints="1"/>
          </p:cNvSpPr>
          <p:nvPr/>
        </p:nvSpPr>
        <p:spPr bwMode="auto">
          <a:xfrm>
            <a:off x="3734318" y="3751606"/>
            <a:ext cx="382414" cy="379193"/>
          </a:xfrm>
          <a:custGeom>
            <a:avLst/>
            <a:gdLst>
              <a:gd name="T0" fmla="*/ 201 w 201"/>
              <a:gd name="T1" fmla="*/ 79 h 199"/>
              <a:gd name="T2" fmla="*/ 162 w 201"/>
              <a:gd name="T3" fmla="*/ 118 h 199"/>
              <a:gd name="T4" fmla="*/ 133 w 201"/>
              <a:gd name="T5" fmla="*/ 118 h 199"/>
              <a:gd name="T6" fmla="*/ 101 w 201"/>
              <a:gd name="T7" fmla="*/ 77 h 199"/>
              <a:gd name="T8" fmla="*/ 68 w 201"/>
              <a:gd name="T9" fmla="*/ 118 h 199"/>
              <a:gd name="T10" fmla="*/ 31 w 201"/>
              <a:gd name="T11" fmla="*/ 118 h 199"/>
              <a:gd name="T12" fmla="*/ 0 w 201"/>
              <a:gd name="T13" fmla="*/ 87 h 199"/>
              <a:gd name="T14" fmla="*/ 31 w 201"/>
              <a:gd name="T15" fmla="*/ 56 h 199"/>
              <a:gd name="T16" fmla="*/ 34 w 201"/>
              <a:gd name="T17" fmla="*/ 56 h 199"/>
              <a:gd name="T18" fmla="*/ 34 w 201"/>
              <a:gd name="T19" fmla="*/ 54 h 199"/>
              <a:gd name="T20" fmla="*/ 60 w 201"/>
              <a:gd name="T21" fmla="*/ 27 h 199"/>
              <a:gd name="T22" fmla="*/ 95 w 201"/>
              <a:gd name="T23" fmla="*/ 0 h 199"/>
              <a:gd name="T24" fmla="*/ 131 w 201"/>
              <a:gd name="T25" fmla="*/ 29 h 199"/>
              <a:gd name="T26" fmla="*/ 133 w 201"/>
              <a:gd name="T27" fmla="*/ 29 h 199"/>
              <a:gd name="T28" fmla="*/ 152 w 201"/>
              <a:gd name="T29" fmla="*/ 42 h 199"/>
              <a:gd name="T30" fmla="*/ 162 w 201"/>
              <a:gd name="T31" fmla="*/ 40 h 199"/>
              <a:gd name="T32" fmla="*/ 201 w 201"/>
              <a:gd name="T33" fmla="*/ 79 h 199"/>
              <a:gd name="T34" fmla="*/ 43 w 201"/>
              <a:gd name="T35" fmla="*/ 190 h 199"/>
              <a:gd name="T36" fmla="*/ 158 w 201"/>
              <a:gd name="T37" fmla="*/ 190 h 199"/>
              <a:gd name="T38" fmla="*/ 158 w 201"/>
              <a:gd name="T39" fmla="*/ 195 h 199"/>
              <a:gd name="T40" fmla="*/ 150 w 201"/>
              <a:gd name="T41" fmla="*/ 199 h 199"/>
              <a:gd name="T42" fmla="*/ 51 w 201"/>
              <a:gd name="T43" fmla="*/ 199 h 199"/>
              <a:gd name="T44" fmla="*/ 43 w 201"/>
              <a:gd name="T45" fmla="*/ 195 h 199"/>
              <a:gd name="T46" fmla="*/ 43 w 201"/>
              <a:gd name="T47" fmla="*/ 190 h 199"/>
              <a:gd name="T48" fmla="*/ 84 w 201"/>
              <a:gd name="T49" fmla="*/ 195 h 199"/>
              <a:gd name="T50" fmla="*/ 86 w 201"/>
              <a:gd name="T51" fmla="*/ 197 h 199"/>
              <a:gd name="T52" fmla="*/ 115 w 201"/>
              <a:gd name="T53" fmla="*/ 197 h 199"/>
              <a:gd name="T54" fmla="*/ 117 w 201"/>
              <a:gd name="T55" fmla="*/ 195 h 199"/>
              <a:gd name="T56" fmla="*/ 115 w 201"/>
              <a:gd name="T57" fmla="*/ 193 h 199"/>
              <a:gd name="T58" fmla="*/ 86 w 201"/>
              <a:gd name="T59" fmla="*/ 193 h 199"/>
              <a:gd name="T60" fmla="*/ 84 w 201"/>
              <a:gd name="T61" fmla="*/ 195 h 199"/>
              <a:gd name="T62" fmla="*/ 50 w 201"/>
              <a:gd name="T63" fmla="*/ 127 h 199"/>
              <a:gd name="T64" fmla="*/ 50 w 201"/>
              <a:gd name="T65" fmla="*/ 188 h 199"/>
              <a:gd name="T66" fmla="*/ 151 w 201"/>
              <a:gd name="T67" fmla="*/ 188 h 199"/>
              <a:gd name="T68" fmla="*/ 151 w 201"/>
              <a:gd name="T69" fmla="*/ 127 h 199"/>
              <a:gd name="T70" fmla="*/ 146 w 201"/>
              <a:gd name="T71" fmla="*/ 123 h 199"/>
              <a:gd name="T72" fmla="*/ 119 w 201"/>
              <a:gd name="T73" fmla="*/ 123 h 199"/>
              <a:gd name="T74" fmla="*/ 119 w 201"/>
              <a:gd name="T75" fmla="*/ 128 h 199"/>
              <a:gd name="T76" fmla="*/ 146 w 201"/>
              <a:gd name="T77" fmla="*/ 128 h 199"/>
              <a:gd name="T78" fmla="*/ 146 w 201"/>
              <a:gd name="T79" fmla="*/ 180 h 199"/>
              <a:gd name="T80" fmla="*/ 55 w 201"/>
              <a:gd name="T81" fmla="*/ 180 h 199"/>
              <a:gd name="T82" fmla="*/ 55 w 201"/>
              <a:gd name="T83" fmla="*/ 128 h 199"/>
              <a:gd name="T84" fmla="*/ 82 w 201"/>
              <a:gd name="T85" fmla="*/ 128 h 199"/>
              <a:gd name="T86" fmla="*/ 82 w 201"/>
              <a:gd name="T87" fmla="*/ 123 h 199"/>
              <a:gd name="T88" fmla="*/ 55 w 201"/>
              <a:gd name="T89" fmla="*/ 123 h 199"/>
              <a:gd name="T90" fmla="*/ 50 w 201"/>
              <a:gd name="T91" fmla="*/ 127 h 199"/>
              <a:gd name="T92" fmla="*/ 113 w 201"/>
              <a:gd name="T93" fmla="*/ 149 h 199"/>
              <a:gd name="T94" fmla="*/ 113 w 201"/>
              <a:gd name="T95" fmla="*/ 115 h 199"/>
              <a:gd name="T96" fmla="*/ 123 w 201"/>
              <a:gd name="T97" fmla="*/ 115 h 199"/>
              <a:gd name="T98" fmla="*/ 101 w 201"/>
              <a:gd name="T99" fmla="*/ 87 h 199"/>
              <a:gd name="T100" fmla="*/ 78 w 201"/>
              <a:gd name="T101" fmla="*/ 115 h 199"/>
              <a:gd name="T102" fmla="*/ 88 w 201"/>
              <a:gd name="T103" fmla="*/ 115 h 199"/>
              <a:gd name="T104" fmla="*/ 88 w 201"/>
              <a:gd name="T105" fmla="*/ 149 h 199"/>
              <a:gd name="T106" fmla="*/ 113 w 201"/>
              <a:gd name="T107" fmla="*/ 14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1" h="199">
                <a:moveTo>
                  <a:pt x="201" y="79"/>
                </a:moveTo>
                <a:cubicBezTo>
                  <a:pt x="201" y="100"/>
                  <a:pt x="184" y="118"/>
                  <a:pt x="162" y="118"/>
                </a:cubicBezTo>
                <a:cubicBezTo>
                  <a:pt x="133" y="118"/>
                  <a:pt x="133" y="118"/>
                  <a:pt x="133" y="118"/>
                </a:cubicBezTo>
                <a:cubicBezTo>
                  <a:pt x="101" y="77"/>
                  <a:pt x="101" y="77"/>
                  <a:pt x="101" y="77"/>
                </a:cubicBezTo>
                <a:cubicBezTo>
                  <a:pt x="68" y="118"/>
                  <a:pt x="68" y="118"/>
                  <a:pt x="68" y="118"/>
                </a:cubicBezTo>
                <a:cubicBezTo>
                  <a:pt x="31" y="118"/>
                  <a:pt x="31" y="118"/>
                  <a:pt x="31" y="118"/>
                </a:cubicBezTo>
                <a:cubicBezTo>
                  <a:pt x="14" y="118"/>
                  <a:pt x="0" y="104"/>
                  <a:pt x="0" y="87"/>
                </a:cubicBezTo>
                <a:cubicBezTo>
                  <a:pt x="0" y="70"/>
                  <a:pt x="14" y="56"/>
                  <a:pt x="31" y="56"/>
                </a:cubicBezTo>
                <a:cubicBezTo>
                  <a:pt x="32" y="56"/>
                  <a:pt x="33" y="56"/>
                  <a:pt x="34" y="56"/>
                </a:cubicBezTo>
                <a:cubicBezTo>
                  <a:pt x="34" y="55"/>
                  <a:pt x="34" y="54"/>
                  <a:pt x="34" y="54"/>
                </a:cubicBezTo>
                <a:cubicBezTo>
                  <a:pt x="34" y="39"/>
                  <a:pt x="45" y="27"/>
                  <a:pt x="60" y="27"/>
                </a:cubicBezTo>
                <a:cubicBezTo>
                  <a:pt x="64" y="12"/>
                  <a:pt x="78" y="0"/>
                  <a:pt x="95" y="0"/>
                </a:cubicBezTo>
                <a:cubicBezTo>
                  <a:pt x="112" y="0"/>
                  <a:pt x="127" y="12"/>
                  <a:pt x="131" y="29"/>
                </a:cubicBezTo>
                <a:cubicBezTo>
                  <a:pt x="131" y="29"/>
                  <a:pt x="132" y="29"/>
                  <a:pt x="133" y="29"/>
                </a:cubicBezTo>
                <a:cubicBezTo>
                  <a:pt x="141" y="29"/>
                  <a:pt x="149" y="34"/>
                  <a:pt x="152" y="42"/>
                </a:cubicBezTo>
                <a:cubicBezTo>
                  <a:pt x="155" y="41"/>
                  <a:pt x="159" y="40"/>
                  <a:pt x="162" y="40"/>
                </a:cubicBezTo>
                <a:cubicBezTo>
                  <a:pt x="184" y="40"/>
                  <a:pt x="201" y="57"/>
                  <a:pt x="201" y="79"/>
                </a:cubicBezTo>
                <a:close/>
                <a:moveTo>
                  <a:pt x="43" y="190"/>
                </a:moveTo>
                <a:cubicBezTo>
                  <a:pt x="158" y="190"/>
                  <a:pt x="158" y="190"/>
                  <a:pt x="158" y="190"/>
                </a:cubicBezTo>
                <a:cubicBezTo>
                  <a:pt x="158" y="195"/>
                  <a:pt x="158" y="195"/>
                  <a:pt x="158" y="195"/>
                </a:cubicBezTo>
                <a:cubicBezTo>
                  <a:pt x="158" y="197"/>
                  <a:pt x="155" y="199"/>
                  <a:pt x="150" y="199"/>
                </a:cubicBezTo>
                <a:cubicBezTo>
                  <a:pt x="51" y="199"/>
                  <a:pt x="51" y="199"/>
                  <a:pt x="51" y="199"/>
                </a:cubicBezTo>
                <a:cubicBezTo>
                  <a:pt x="47" y="199"/>
                  <a:pt x="43" y="197"/>
                  <a:pt x="43" y="195"/>
                </a:cubicBezTo>
                <a:lnTo>
                  <a:pt x="43" y="190"/>
                </a:lnTo>
                <a:close/>
                <a:moveTo>
                  <a:pt x="84" y="195"/>
                </a:moveTo>
                <a:cubicBezTo>
                  <a:pt x="84" y="196"/>
                  <a:pt x="85" y="197"/>
                  <a:pt x="86" y="197"/>
                </a:cubicBezTo>
                <a:cubicBezTo>
                  <a:pt x="115" y="197"/>
                  <a:pt x="115" y="197"/>
                  <a:pt x="115" y="197"/>
                </a:cubicBezTo>
                <a:cubicBezTo>
                  <a:pt x="116" y="197"/>
                  <a:pt x="117" y="196"/>
                  <a:pt x="117" y="195"/>
                </a:cubicBezTo>
                <a:cubicBezTo>
                  <a:pt x="117" y="194"/>
                  <a:pt x="116" y="193"/>
                  <a:pt x="115" y="193"/>
                </a:cubicBezTo>
                <a:cubicBezTo>
                  <a:pt x="86" y="193"/>
                  <a:pt x="86" y="193"/>
                  <a:pt x="86" y="193"/>
                </a:cubicBezTo>
                <a:cubicBezTo>
                  <a:pt x="85" y="193"/>
                  <a:pt x="84" y="194"/>
                  <a:pt x="84" y="195"/>
                </a:cubicBezTo>
                <a:close/>
                <a:moveTo>
                  <a:pt x="50" y="127"/>
                </a:moveTo>
                <a:cubicBezTo>
                  <a:pt x="50" y="188"/>
                  <a:pt x="50" y="188"/>
                  <a:pt x="50" y="188"/>
                </a:cubicBezTo>
                <a:cubicBezTo>
                  <a:pt x="151" y="188"/>
                  <a:pt x="151" y="188"/>
                  <a:pt x="151" y="188"/>
                </a:cubicBezTo>
                <a:cubicBezTo>
                  <a:pt x="151" y="127"/>
                  <a:pt x="151" y="127"/>
                  <a:pt x="151" y="127"/>
                </a:cubicBezTo>
                <a:cubicBezTo>
                  <a:pt x="151" y="123"/>
                  <a:pt x="151" y="123"/>
                  <a:pt x="146" y="123"/>
                </a:cubicBezTo>
                <a:cubicBezTo>
                  <a:pt x="119" y="123"/>
                  <a:pt x="119" y="123"/>
                  <a:pt x="119" y="123"/>
                </a:cubicBezTo>
                <a:cubicBezTo>
                  <a:pt x="119" y="128"/>
                  <a:pt x="119" y="128"/>
                  <a:pt x="119" y="128"/>
                </a:cubicBezTo>
                <a:cubicBezTo>
                  <a:pt x="146" y="128"/>
                  <a:pt x="146" y="128"/>
                  <a:pt x="146" y="128"/>
                </a:cubicBezTo>
                <a:cubicBezTo>
                  <a:pt x="146" y="180"/>
                  <a:pt x="146" y="180"/>
                  <a:pt x="146" y="180"/>
                </a:cubicBezTo>
                <a:cubicBezTo>
                  <a:pt x="55" y="180"/>
                  <a:pt x="55" y="180"/>
                  <a:pt x="55" y="180"/>
                </a:cubicBezTo>
                <a:cubicBezTo>
                  <a:pt x="55" y="128"/>
                  <a:pt x="55" y="128"/>
                  <a:pt x="55" y="128"/>
                </a:cubicBezTo>
                <a:cubicBezTo>
                  <a:pt x="82" y="128"/>
                  <a:pt x="82" y="128"/>
                  <a:pt x="82" y="128"/>
                </a:cubicBezTo>
                <a:cubicBezTo>
                  <a:pt x="82" y="123"/>
                  <a:pt x="82" y="123"/>
                  <a:pt x="82" y="123"/>
                </a:cubicBezTo>
                <a:cubicBezTo>
                  <a:pt x="55" y="123"/>
                  <a:pt x="55" y="123"/>
                  <a:pt x="55" y="123"/>
                </a:cubicBezTo>
                <a:cubicBezTo>
                  <a:pt x="50" y="123"/>
                  <a:pt x="50" y="123"/>
                  <a:pt x="50" y="127"/>
                </a:cubicBezTo>
                <a:close/>
                <a:moveTo>
                  <a:pt x="113" y="149"/>
                </a:moveTo>
                <a:cubicBezTo>
                  <a:pt x="113" y="115"/>
                  <a:pt x="113" y="115"/>
                  <a:pt x="113" y="115"/>
                </a:cubicBezTo>
                <a:cubicBezTo>
                  <a:pt x="123" y="115"/>
                  <a:pt x="123" y="115"/>
                  <a:pt x="123" y="115"/>
                </a:cubicBezTo>
                <a:cubicBezTo>
                  <a:pt x="101" y="87"/>
                  <a:pt x="101" y="87"/>
                  <a:pt x="101" y="87"/>
                </a:cubicBezTo>
                <a:cubicBezTo>
                  <a:pt x="78" y="115"/>
                  <a:pt x="78" y="115"/>
                  <a:pt x="78" y="115"/>
                </a:cubicBezTo>
                <a:cubicBezTo>
                  <a:pt x="88" y="115"/>
                  <a:pt x="88" y="115"/>
                  <a:pt x="88" y="115"/>
                </a:cubicBezTo>
                <a:cubicBezTo>
                  <a:pt x="88" y="149"/>
                  <a:pt x="88" y="149"/>
                  <a:pt x="88" y="149"/>
                </a:cubicBezTo>
                <a:lnTo>
                  <a:pt x="113" y="14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7200"/>
          </a:p>
        </p:txBody>
      </p:sp>
      <p:sp>
        <p:nvSpPr>
          <p:cNvPr id="4" name="Oval 3"/>
          <p:cNvSpPr/>
          <p:nvPr/>
        </p:nvSpPr>
        <p:spPr>
          <a:xfrm>
            <a:off x="5517765" y="2133600"/>
            <a:ext cx="831782" cy="831782"/>
          </a:xfrm>
          <a:prstGeom prst="ellipse">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p:cNvSpPr/>
          <p:nvPr/>
        </p:nvSpPr>
        <p:spPr>
          <a:xfrm>
            <a:off x="5517765" y="5050858"/>
            <a:ext cx="831782" cy="831782"/>
          </a:xfrm>
          <a:prstGeom prst="ellipse">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383738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0"/>
                                        </p:tgtEl>
                                        <p:attrNameLst>
                                          <p:attrName>style.visibility</p:attrName>
                                        </p:attrNameLst>
                                      </p:cBhvr>
                                      <p:to>
                                        <p:strVal val="visible"/>
                                      </p:to>
                                    </p:set>
                                    <p:anim calcmode="lin" valueType="num">
                                      <p:cBhvr>
                                        <p:cTn id="13" dur="500" fill="hold"/>
                                        <p:tgtEl>
                                          <p:spTgt spid="70"/>
                                        </p:tgtEl>
                                        <p:attrNameLst>
                                          <p:attrName>ppt_w</p:attrName>
                                        </p:attrNameLst>
                                      </p:cBhvr>
                                      <p:tavLst>
                                        <p:tav tm="0">
                                          <p:val>
                                            <p:fltVal val="0"/>
                                          </p:val>
                                        </p:tav>
                                        <p:tav tm="100000">
                                          <p:val>
                                            <p:strVal val="#ppt_w"/>
                                          </p:val>
                                        </p:tav>
                                      </p:tavLst>
                                    </p:anim>
                                    <p:anim calcmode="lin" valueType="num">
                                      <p:cBhvr>
                                        <p:cTn id="14" dur="500" fill="hold"/>
                                        <p:tgtEl>
                                          <p:spTgt spid="70"/>
                                        </p:tgtEl>
                                        <p:attrNameLst>
                                          <p:attrName>ppt_h</p:attrName>
                                        </p:attrNameLst>
                                      </p:cBhvr>
                                      <p:tavLst>
                                        <p:tav tm="0">
                                          <p:val>
                                            <p:fltVal val="0"/>
                                          </p:val>
                                        </p:tav>
                                        <p:tav tm="100000">
                                          <p:val>
                                            <p:strVal val="#ppt_h"/>
                                          </p:val>
                                        </p:tav>
                                      </p:tavLst>
                                    </p:anim>
                                    <p:animEffect transition="in" filter="fade">
                                      <p:cBhvr>
                                        <p:cTn id="15" dur="500"/>
                                        <p:tgtEl>
                                          <p:spTgt spid="7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Effect transition="in" filter="fade">
                                      <p:cBhvr>
                                        <p:cTn id="21" dur="500"/>
                                        <p:tgtEl>
                                          <p:spTgt spid="50"/>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down)">
                                      <p:cBhvr>
                                        <p:cTn id="25" dur="500"/>
                                        <p:tgtEl>
                                          <p:spTgt spid="44"/>
                                        </p:tgtEl>
                                      </p:cBhvr>
                                    </p:animEffect>
                                  </p:childTnLst>
                                </p:cTn>
                              </p:par>
                              <p:par>
                                <p:cTn id="26" presetID="22" presetClass="entr" presetSubtype="4" fill="hold"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down)">
                                      <p:cBhvr>
                                        <p:cTn id="28" dur="500"/>
                                        <p:tgtEl>
                                          <p:spTgt spid="45"/>
                                        </p:tgtEl>
                                      </p:cBhvr>
                                    </p:animEffect>
                                  </p:childTnLst>
                                </p:cTn>
                              </p:par>
                              <p:par>
                                <p:cTn id="29" presetID="22" presetClass="entr" presetSubtype="4"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down)">
                                      <p:cBhvr>
                                        <p:cTn id="31" dur="500"/>
                                        <p:tgtEl>
                                          <p:spTgt spid="46"/>
                                        </p:tgtEl>
                                      </p:cBhvr>
                                    </p:animEffect>
                                  </p:childTnLst>
                                </p:cTn>
                              </p:par>
                              <p:par>
                                <p:cTn id="32" presetID="22" presetClass="entr" presetSubtype="4"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down)">
                                      <p:cBhvr>
                                        <p:cTn id="34" dur="500"/>
                                        <p:tgtEl>
                                          <p:spTgt spid="47"/>
                                        </p:tgtEl>
                                      </p:cBhvr>
                                    </p:animEffect>
                                  </p:childTnLst>
                                </p:cTn>
                              </p:par>
                              <p:par>
                                <p:cTn id="35" presetID="22" presetClass="entr" presetSubtype="4"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down)">
                                      <p:cBhvr>
                                        <p:cTn id="37" dur="500"/>
                                        <p:tgtEl>
                                          <p:spTgt spid="48"/>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par>
                          <p:cTn id="64" fill="hold">
                            <p:stCondLst>
                              <p:cond delay="2500"/>
                            </p:stCondLst>
                            <p:childTnLst>
                              <p:par>
                                <p:cTn id="65" presetID="53" presetClass="entr" presetSubtype="16"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 calcmode="lin" valueType="num">
                                      <p:cBhvr>
                                        <p:cTn id="67" dur="500" fill="hold"/>
                                        <p:tgtEl>
                                          <p:spTgt spid="75"/>
                                        </p:tgtEl>
                                        <p:attrNameLst>
                                          <p:attrName>ppt_w</p:attrName>
                                        </p:attrNameLst>
                                      </p:cBhvr>
                                      <p:tavLst>
                                        <p:tav tm="0">
                                          <p:val>
                                            <p:fltVal val="0"/>
                                          </p:val>
                                        </p:tav>
                                        <p:tav tm="100000">
                                          <p:val>
                                            <p:strVal val="#ppt_w"/>
                                          </p:val>
                                        </p:tav>
                                      </p:tavLst>
                                    </p:anim>
                                    <p:anim calcmode="lin" valueType="num">
                                      <p:cBhvr>
                                        <p:cTn id="68" dur="500" fill="hold"/>
                                        <p:tgtEl>
                                          <p:spTgt spid="75"/>
                                        </p:tgtEl>
                                        <p:attrNameLst>
                                          <p:attrName>ppt_h</p:attrName>
                                        </p:attrNameLst>
                                      </p:cBhvr>
                                      <p:tavLst>
                                        <p:tav tm="0">
                                          <p:val>
                                            <p:fltVal val="0"/>
                                          </p:val>
                                        </p:tav>
                                        <p:tav tm="100000">
                                          <p:val>
                                            <p:strVal val="#ppt_h"/>
                                          </p:val>
                                        </p:tav>
                                      </p:tavLst>
                                    </p:anim>
                                    <p:animEffect transition="in" filter="fade">
                                      <p:cBhvr>
                                        <p:cTn id="69" dur="500"/>
                                        <p:tgtEl>
                                          <p:spTgt spid="7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74"/>
                                        </p:tgtEl>
                                        <p:attrNameLst>
                                          <p:attrName>style.visibility</p:attrName>
                                        </p:attrNameLst>
                                      </p:cBhvr>
                                      <p:to>
                                        <p:strVal val="visible"/>
                                      </p:to>
                                    </p:set>
                                    <p:anim calcmode="lin" valueType="num">
                                      <p:cBhvr>
                                        <p:cTn id="72" dur="500" fill="hold"/>
                                        <p:tgtEl>
                                          <p:spTgt spid="74"/>
                                        </p:tgtEl>
                                        <p:attrNameLst>
                                          <p:attrName>ppt_w</p:attrName>
                                        </p:attrNameLst>
                                      </p:cBhvr>
                                      <p:tavLst>
                                        <p:tav tm="0">
                                          <p:val>
                                            <p:fltVal val="0"/>
                                          </p:val>
                                        </p:tav>
                                        <p:tav tm="100000">
                                          <p:val>
                                            <p:strVal val="#ppt_w"/>
                                          </p:val>
                                        </p:tav>
                                      </p:tavLst>
                                    </p:anim>
                                    <p:anim calcmode="lin" valueType="num">
                                      <p:cBhvr>
                                        <p:cTn id="73" dur="500" fill="hold"/>
                                        <p:tgtEl>
                                          <p:spTgt spid="74"/>
                                        </p:tgtEl>
                                        <p:attrNameLst>
                                          <p:attrName>ppt_h</p:attrName>
                                        </p:attrNameLst>
                                      </p:cBhvr>
                                      <p:tavLst>
                                        <p:tav tm="0">
                                          <p:val>
                                            <p:fltVal val="0"/>
                                          </p:val>
                                        </p:tav>
                                        <p:tav tm="100000">
                                          <p:val>
                                            <p:strVal val="#ppt_h"/>
                                          </p:val>
                                        </p:tav>
                                      </p:tavLst>
                                    </p:anim>
                                    <p:animEffect transition="in" filter="fade">
                                      <p:cBhvr>
                                        <p:cTn id="74" dur="500"/>
                                        <p:tgtEl>
                                          <p:spTgt spid="7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 calcmode="lin" valueType="num">
                                      <p:cBhvr>
                                        <p:cTn id="77" dur="500" fill="hold"/>
                                        <p:tgtEl>
                                          <p:spTgt spid="73"/>
                                        </p:tgtEl>
                                        <p:attrNameLst>
                                          <p:attrName>ppt_w</p:attrName>
                                        </p:attrNameLst>
                                      </p:cBhvr>
                                      <p:tavLst>
                                        <p:tav tm="0">
                                          <p:val>
                                            <p:fltVal val="0"/>
                                          </p:val>
                                        </p:tav>
                                        <p:tav tm="100000">
                                          <p:val>
                                            <p:strVal val="#ppt_w"/>
                                          </p:val>
                                        </p:tav>
                                      </p:tavLst>
                                    </p:anim>
                                    <p:anim calcmode="lin" valueType="num">
                                      <p:cBhvr>
                                        <p:cTn id="78" dur="500" fill="hold"/>
                                        <p:tgtEl>
                                          <p:spTgt spid="73"/>
                                        </p:tgtEl>
                                        <p:attrNameLst>
                                          <p:attrName>ppt_h</p:attrName>
                                        </p:attrNameLst>
                                      </p:cBhvr>
                                      <p:tavLst>
                                        <p:tav tm="0">
                                          <p:val>
                                            <p:fltVal val="0"/>
                                          </p:val>
                                        </p:tav>
                                        <p:tav tm="100000">
                                          <p:val>
                                            <p:strVal val="#ppt_h"/>
                                          </p:val>
                                        </p:tav>
                                      </p:tavLst>
                                    </p:anim>
                                    <p:animEffect transition="in" filter="fade">
                                      <p:cBhvr>
                                        <p:cTn id="79" dur="500"/>
                                        <p:tgtEl>
                                          <p:spTgt spid="73"/>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72"/>
                                        </p:tgtEl>
                                        <p:attrNameLst>
                                          <p:attrName>style.visibility</p:attrName>
                                        </p:attrNameLst>
                                      </p:cBhvr>
                                      <p:to>
                                        <p:strVal val="visible"/>
                                      </p:to>
                                    </p:set>
                                    <p:anim calcmode="lin" valueType="num">
                                      <p:cBhvr>
                                        <p:cTn id="82" dur="500" fill="hold"/>
                                        <p:tgtEl>
                                          <p:spTgt spid="72"/>
                                        </p:tgtEl>
                                        <p:attrNameLst>
                                          <p:attrName>ppt_w</p:attrName>
                                        </p:attrNameLst>
                                      </p:cBhvr>
                                      <p:tavLst>
                                        <p:tav tm="0">
                                          <p:val>
                                            <p:fltVal val="0"/>
                                          </p:val>
                                        </p:tav>
                                        <p:tav tm="100000">
                                          <p:val>
                                            <p:strVal val="#ppt_w"/>
                                          </p:val>
                                        </p:tav>
                                      </p:tavLst>
                                    </p:anim>
                                    <p:anim calcmode="lin" valueType="num">
                                      <p:cBhvr>
                                        <p:cTn id="83" dur="500" fill="hold"/>
                                        <p:tgtEl>
                                          <p:spTgt spid="72"/>
                                        </p:tgtEl>
                                        <p:attrNameLst>
                                          <p:attrName>ppt_h</p:attrName>
                                        </p:attrNameLst>
                                      </p:cBhvr>
                                      <p:tavLst>
                                        <p:tav tm="0">
                                          <p:val>
                                            <p:fltVal val="0"/>
                                          </p:val>
                                        </p:tav>
                                        <p:tav tm="100000">
                                          <p:val>
                                            <p:strVal val="#ppt_h"/>
                                          </p:val>
                                        </p:tav>
                                      </p:tavLst>
                                    </p:anim>
                                    <p:animEffect transition="in" filter="fade">
                                      <p:cBhvr>
                                        <p:cTn id="84" dur="500"/>
                                        <p:tgtEl>
                                          <p:spTgt spid="72"/>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fltVal val="0"/>
                                          </p:val>
                                        </p:tav>
                                        <p:tav tm="100000">
                                          <p:val>
                                            <p:strVal val="#ppt_w"/>
                                          </p:val>
                                        </p:tav>
                                      </p:tavLst>
                                    </p:anim>
                                    <p:anim calcmode="lin" valueType="num">
                                      <p:cBhvr>
                                        <p:cTn id="88" dur="500" fill="hold"/>
                                        <p:tgtEl>
                                          <p:spTgt spid="71"/>
                                        </p:tgtEl>
                                        <p:attrNameLst>
                                          <p:attrName>ppt_h</p:attrName>
                                        </p:attrNameLst>
                                      </p:cBhvr>
                                      <p:tavLst>
                                        <p:tav tm="0">
                                          <p:val>
                                            <p:fltVal val="0"/>
                                          </p:val>
                                        </p:tav>
                                        <p:tav tm="100000">
                                          <p:val>
                                            <p:strVal val="#ppt_h"/>
                                          </p:val>
                                        </p:tav>
                                      </p:tavLst>
                                    </p:anim>
                                    <p:animEffect transition="in" filter="fade">
                                      <p:cBhvr>
                                        <p:cTn id="89" dur="500"/>
                                        <p:tgtEl>
                                          <p:spTgt spid="71"/>
                                        </p:tgtEl>
                                      </p:cBhvr>
                                    </p:animEffect>
                                  </p:childTnLst>
                                </p:cTn>
                              </p:par>
                            </p:childTnLst>
                          </p:cTn>
                        </p:par>
                        <p:par>
                          <p:cTn id="90" fill="hold">
                            <p:stCondLst>
                              <p:cond delay="3000"/>
                            </p:stCondLst>
                            <p:childTnLst>
                              <p:par>
                                <p:cTn id="91" presetID="22" presetClass="entr" presetSubtype="4" fill="hold" nodeType="after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down)">
                                      <p:cBhvr>
                                        <p:cTn id="93" dur="500"/>
                                        <p:tgtEl>
                                          <p:spTgt spid="39"/>
                                        </p:tgtEl>
                                      </p:cBhvr>
                                    </p:animEffect>
                                  </p:childTnLst>
                                </p:cTn>
                              </p:par>
                              <p:par>
                                <p:cTn id="94" presetID="22" presetClass="entr" presetSubtype="4" fill="hold" nodeType="with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down)">
                                      <p:cBhvr>
                                        <p:cTn id="96" dur="500"/>
                                        <p:tgtEl>
                                          <p:spTgt spid="41"/>
                                        </p:tgtEl>
                                      </p:cBhvr>
                                    </p:animEffect>
                                  </p:childTnLst>
                                </p:cTn>
                              </p:par>
                              <p:par>
                                <p:cTn id="97" presetID="22" presetClass="entr" presetSubtype="4" fill="hold" nodeType="with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wipe(down)">
                                      <p:cBhvr>
                                        <p:cTn id="99" dur="500"/>
                                        <p:tgtEl>
                                          <p:spTgt spid="43"/>
                                        </p:tgtEl>
                                      </p:cBhvr>
                                    </p:animEffect>
                                  </p:childTnLst>
                                </p:cTn>
                              </p:par>
                              <p:par>
                                <p:cTn id="100" presetID="22" presetClass="entr" presetSubtype="4" fill="hold" nodeType="withEffect">
                                  <p:stCondLst>
                                    <p:cond delay="0"/>
                                  </p:stCondLst>
                                  <p:childTnLst>
                                    <p:set>
                                      <p:cBhvr>
                                        <p:cTn id="101" dur="1" fill="hold">
                                          <p:stCondLst>
                                            <p:cond delay="0"/>
                                          </p:stCondLst>
                                        </p:cTn>
                                        <p:tgtEl>
                                          <p:spTgt spid="42"/>
                                        </p:tgtEl>
                                        <p:attrNameLst>
                                          <p:attrName>style.visibility</p:attrName>
                                        </p:attrNameLst>
                                      </p:cBhvr>
                                      <p:to>
                                        <p:strVal val="visible"/>
                                      </p:to>
                                    </p:set>
                                    <p:animEffect transition="in" filter="wipe(down)">
                                      <p:cBhvr>
                                        <p:cTn id="102" dur="500"/>
                                        <p:tgtEl>
                                          <p:spTgt spid="42"/>
                                        </p:tgtEl>
                                      </p:cBhvr>
                                    </p:animEffect>
                                  </p:childTnLst>
                                </p:cTn>
                              </p:par>
                              <p:par>
                                <p:cTn id="103" presetID="22" presetClass="entr" presetSubtype="4" fill="hold" nodeType="with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wipe(down)">
                                      <p:cBhvr>
                                        <p:cTn id="105" dur="500"/>
                                        <p:tgtEl>
                                          <p:spTgt spid="40"/>
                                        </p:tgtEl>
                                      </p:cBhvr>
                                    </p:animEffect>
                                  </p:childTnLst>
                                </p:cTn>
                              </p:par>
                            </p:childTnLst>
                          </p:cTn>
                        </p:par>
                        <p:par>
                          <p:cTn id="106" fill="hold">
                            <p:stCondLst>
                              <p:cond delay="3500"/>
                            </p:stCondLst>
                            <p:childTnLst>
                              <p:par>
                                <p:cTn id="107" presetID="53" presetClass="entr" presetSubtype="16" fill="hold" grpId="0" nodeType="afterEffect">
                                  <p:stCondLst>
                                    <p:cond delay="0"/>
                                  </p:stCondLst>
                                  <p:childTnLst>
                                    <p:set>
                                      <p:cBhvr>
                                        <p:cTn id="108" dur="1" fill="hold">
                                          <p:stCondLst>
                                            <p:cond delay="0"/>
                                          </p:stCondLst>
                                        </p:cTn>
                                        <p:tgtEl>
                                          <p:spTgt spid="4"/>
                                        </p:tgtEl>
                                        <p:attrNameLst>
                                          <p:attrName>style.visibility</p:attrName>
                                        </p:attrNameLst>
                                      </p:cBhvr>
                                      <p:to>
                                        <p:strVal val="visible"/>
                                      </p:to>
                                    </p:set>
                                    <p:anim calcmode="lin" valueType="num">
                                      <p:cBhvr>
                                        <p:cTn id="109" dur="500" fill="hold"/>
                                        <p:tgtEl>
                                          <p:spTgt spid="4"/>
                                        </p:tgtEl>
                                        <p:attrNameLst>
                                          <p:attrName>ppt_w</p:attrName>
                                        </p:attrNameLst>
                                      </p:cBhvr>
                                      <p:tavLst>
                                        <p:tav tm="0">
                                          <p:val>
                                            <p:fltVal val="0"/>
                                          </p:val>
                                        </p:tav>
                                        <p:tav tm="100000">
                                          <p:val>
                                            <p:strVal val="#ppt_w"/>
                                          </p:val>
                                        </p:tav>
                                      </p:tavLst>
                                    </p:anim>
                                    <p:anim calcmode="lin" valueType="num">
                                      <p:cBhvr>
                                        <p:cTn id="110" dur="500" fill="hold"/>
                                        <p:tgtEl>
                                          <p:spTgt spid="4"/>
                                        </p:tgtEl>
                                        <p:attrNameLst>
                                          <p:attrName>ppt_h</p:attrName>
                                        </p:attrNameLst>
                                      </p:cBhvr>
                                      <p:tavLst>
                                        <p:tav tm="0">
                                          <p:val>
                                            <p:fltVal val="0"/>
                                          </p:val>
                                        </p:tav>
                                        <p:tav tm="100000">
                                          <p:val>
                                            <p:strVal val="#ppt_h"/>
                                          </p:val>
                                        </p:tav>
                                      </p:tavLst>
                                    </p:anim>
                                    <p:animEffect transition="in" filter="fade">
                                      <p:cBhvr>
                                        <p:cTn id="111" dur="500"/>
                                        <p:tgtEl>
                                          <p:spTgt spid="4"/>
                                        </p:tgtEl>
                                      </p:cBhvr>
                                    </p:animEffect>
                                  </p:childTnLst>
                                </p:cTn>
                              </p:par>
                            </p:childTnLst>
                          </p:cTn>
                        </p:par>
                        <p:par>
                          <p:cTn id="112" fill="hold">
                            <p:stCondLst>
                              <p:cond delay="4000"/>
                            </p:stCondLst>
                            <p:childTnLst>
                              <p:par>
                                <p:cTn id="113" presetID="53" presetClass="entr" presetSubtype="16" fill="hold" grpId="0" nodeType="afterEffect">
                                  <p:stCondLst>
                                    <p:cond delay="0"/>
                                  </p:stCondLst>
                                  <p:childTnLst>
                                    <p:set>
                                      <p:cBhvr>
                                        <p:cTn id="114" dur="1" fill="hold">
                                          <p:stCondLst>
                                            <p:cond delay="0"/>
                                          </p:stCondLst>
                                        </p:cTn>
                                        <p:tgtEl>
                                          <p:spTgt spid="69"/>
                                        </p:tgtEl>
                                        <p:attrNameLst>
                                          <p:attrName>style.visibility</p:attrName>
                                        </p:attrNameLst>
                                      </p:cBhvr>
                                      <p:to>
                                        <p:strVal val="visible"/>
                                      </p:to>
                                    </p:set>
                                    <p:anim calcmode="lin" valueType="num">
                                      <p:cBhvr>
                                        <p:cTn id="115" dur="500" fill="hold"/>
                                        <p:tgtEl>
                                          <p:spTgt spid="69"/>
                                        </p:tgtEl>
                                        <p:attrNameLst>
                                          <p:attrName>ppt_w</p:attrName>
                                        </p:attrNameLst>
                                      </p:cBhvr>
                                      <p:tavLst>
                                        <p:tav tm="0">
                                          <p:val>
                                            <p:fltVal val="0"/>
                                          </p:val>
                                        </p:tav>
                                        <p:tav tm="100000">
                                          <p:val>
                                            <p:strVal val="#ppt_w"/>
                                          </p:val>
                                        </p:tav>
                                      </p:tavLst>
                                    </p:anim>
                                    <p:anim calcmode="lin" valueType="num">
                                      <p:cBhvr>
                                        <p:cTn id="116" dur="500" fill="hold"/>
                                        <p:tgtEl>
                                          <p:spTgt spid="69"/>
                                        </p:tgtEl>
                                        <p:attrNameLst>
                                          <p:attrName>ppt_h</p:attrName>
                                        </p:attrNameLst>
                                      </p:cBhvr>
                                      <p:tavLst>
                                        <p:tav tm="0">
                                          <p:val>
                                            <p:fltVal val="0"/>
                                          </p:val>
                                        </p:tav>
                                        <p:tav tm="100000">
                                          <p:val>
                                            <p:strVal val="#ppt_h"/>
                                          </p:val>
                                        </p:tav>
                                      </p:tavLst>
                                    </p:anim>
                                    <p:animEffect transition="in" filter="fade">
                                      <p:cBhvr>
                                        <p:cTn id="117" dur="500"/>
                                        <p:tgtEl>
                                          <p:spTgt spid="69"/>
                                        </p:tgtEl>
                                      </p:cBhvr>
                                    </p:animEffect>
                                  </p:childTnLst>
                                </p:cTn>
                              </p:par>
                            </p:childTnLst>
                          </p:cTn>
                        </p:par>
                        <p:par>
                          <p:cTn id="118" fill="hold">
                            <p:stCondLst>
                              <p:cond delay="4500"/>
                            </p:stCondLst>
                            <p:childTnLst>
                              <p:par>
                                <p:cTn id="119" presetID="53" presetClass="entr" presetSubtype="16" fill="hold" grpId="0" nodeType="afterEffect">
                                  <p:stCondLst>
                                    <p:cond delay="0"/>
                                  </p:stCondLst>
                                  <p:childTnLst>
                                    <p:set>
                                      <p:cBhvr>
                                        <p:cTn id="120" dur="1" fill="hold">
                                          <p:stCondLst>
                                            <p:cond delay="0"/>
                                          </p:stCondLst>
                                        </p:cTn>
                                        <p:tgtEl>
                                          <p:spTgt spid="49"/>
                                        </p:tgtEl>
                                        <p:attrNameLst>
                                          <p:attrName>style.visibility</p:attrName>
                                        </p:attrNameLst>
                                      </p:cBhvr>
                                      <p:to>
                                        <p:strVal val="visible"/>
                                      </p:to>
                                    </p:set>
                                    <p:anim calcmode="lin" valueType="num">
                                      <p:cBhvr>
                                        <p:cTn id="121" dur="500" fill="hold"/>
                                        <p:tgtEl>
                                          <p:spTgt spid="49"/>
                                        </p:tgtEl>
                                        <p:attrNameLst>
                                          <p:attrName>ppt_w</p:attrName>
                                        </p:attrNameLst>
                                      </p:cBhvr>
                                      <p:tavLst>
                                        <p:tav tm="0">
                                          <p:val>
                                            <p:fltVal val="0"/>
                                          </p:val>
                                        </p:tav>
                                        <p:tav tm="100000">
                                          <p:val>
                                            <p:strVal val="#ppt_w"/>
                                          </p:val>
                                        </p:tav>
                                      </p:tavLst>
                                    </p:anim>
                                    <p:anim calcmode="lin" valueType="num">
                                      <p:cBhvr>
                                        <p:cTn id="122" dur="500" fill="hold"/>
                                        <p:tgtEl>
                                          <p:spTgt spid="49"/>
                                        </p:tgtEl>
                                        <p:attrNameLst>
                                          <p:attrName>ppt_h</p:attrName>
                                        </p:attrNameLst>
                                      </p:cBhvr>
                                      <p:tavLst>
                                        <p:tav tm="0">
                                          <p:val>
                                            <p:fltVal val="0"/>
                                          </p:val>
                                        </p:tav>
                                        <p:tav tm="100000">
                                          <p:val>
                                            <p:strVal val="#ppt_h"/>
                                          </p:val>
                                        </p:tav>
                                      </p:tavLst>
                                    </p:anim>
                                    <p:animEffect transition="in" filter="fade">
                                      <p:cBhvr>
                                        <p:cTn id="123" dur="500"/>
                                        <p:tgtEl>
                                          <p:spTgt spid="49"/>
                                        </p:tgtEl>
                                      </p:cBhvr>
                                    </p:animEffect>
                                  </p:childTnLst>
                                </p:cTn>
                              </p:par>
                            </p:childTnLst>
                          </p:cTn>
                        </p:par>
                        <p:par>
                          <p:cTn id="124" fill="hold">
                            <p:stCondLst>
                              <p:cond delay="5000"/>
                            </p:stCondLst>
                            <p:childTnLst>
                              <p:par>
                                <p:cTn id="125" presetID="53" presetClass="entr" presetSubtype="16" fill="hold" grpId="0" nodeType="afterEffect">
                                  <p:stCondLst>
                                    <p:cond delay="0"/>
                                  </p:stCondLst>
                                  <p:childTnLst>
                                    <p:set>
                                      <p:cBhvr>
                                        <p:cTn id="126" dur="1" fill="hold">
                                          <p:stCondLst>
                                            <p:cond delay="0"/>
                                          </p:stCondLst>
                                        </p:cTn>
                                        <p:tgtEl>
                                          <p:spTgt spid="51"/>
                                        </p:tgtEl>
                                        <p:attrNameLst>
                                          <p:attrName>style.visibility</p:attrName>
                                        </p:attrNameLst>
                                      </p:cBhvr>
                                      <p:to>
                                        <p:strVal val="visible"/>
                                      </p:to>
                                    </p:set>
                                    <p:anim calcmode="lin" valueType="num">
                                      <p:cBhvr>
                                        <p:cTn id="127" dur="500" fill="hold"/>
                                        <p:tgtEl>
                                          <p:spTgt spid="51"/>
                                        </p:tgtEl>
                                        <p:attrNameLst>
                                          <p:attrName>ppt_w</p:attrName>
                                        </p:attrNameLst>
                                      </p:cBhvr>
                                      <p:tavLst>
                                        <p:tav tm="0">
                                          <p:val>
                                            <p:fltVal val="0"/>
                                          </p:val>
                                        </p:tav>
                                        <p:tav tm="100000">
                                          <p:val>
                                            <p:strVal val="#ppt_w"/>
                                          </p:val>
                                        </p:tav>
                                      </p:tavLst>
                                    </p:anim>
                                    <p:anim calcmode="lin" valueType="num">
                                      <p:cBhvr>
                                        <p:cTn id="128" dur="500" fill="hold"/>
                                        <p:tgtEl>
                                          <p:spTgt spid="51"/>
                                        </p:tgtEl>
                                        <p:attrNameLst>
                                          <p:attrName>ppt_h</p:attrName>
                                        </p:attrNameLst>
                                      </p:cBhvr>
                                      <p:tavLst>
                                        <p:tav tm="0">
                                          <p:val>
                                            <p:fltVal val="0"/>
                                          </p:val>
                                        </p:tav>
                                        <p:tav tm="100000">
                                          <p:val>
                                            <p:strVal val="#ppt_h"/>
                                          </p:val>
                                        </p:tav>
                                      </p:tavLst>
                                    </p:anim>
                                    <p:animEffect transition="in" filter="fade">
                                      <p:cBhvr>
                                        <p:cTn id="129" dur="500"/>
                                        <p:tgtEl>
                                          <p:spTgt spid="51"/>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52"/>
                                        </p:tgtEl>
                                        <p:attrNameLst>
                                          <p:attrName>style.visibility</p:attrName>
                                        </p:attrNameLst>
                                      </p:cBhvr>
                                      <p:to>
                                        <p:strVal val="visible"/>
                                      </p:to>
                                    </p:set>
                                    <p:anim calcmode="lin" valueType="num">
                                      <p:cBhvr>
                                        <p:cTn id="132" dur="500" fill="hold"/>
                                        <p:tgtEl>
                                          <p:spTgt spid="52"/>
                                        </p:tgtEl>
                                        <p:attrNameLst>
                                          <p:attrName>ppt_w</p:attrName>
                                        </p:attrNameLst>
                                      </p:cBhvr>
                                      <p:tavLst>
                                        <p:tav tm="0">
                                          <p:val>
                                            <p:fltVal val="0"/>
                                          </p:val>
                                        </p:tav>
                                        <p:tav tm="100000">
                                          <p:val>
                                            <p:strVal val="#ppt_w"/>
                                          </p:val>
                                        </p:tav>
                                      </p:tavLst>
                                    </p:anim>
                                    <p:anim calcmode="lin" valueType="num">
                                      <p:cBhvr>
                                        <p:cTn id="133" dur="500" fill="hold"/>
                                        <p:tgtEl>
                                          <p:spTgt spid="52"/>
                                        </p:tgtEl>
                                        <p:attrNameLst>
                                          <p:attrName>ppt_h</p:attrName>
                                        </p:attrNameLst>
                                      </p:cBhvr>
                                      <p:tavLst>
                                        <p:tav tm="0">
                                          <p:val>
                                            <p:fltVal val="0"/>
                                          </p:val>
                                        </p:tav>
                                        <p:tav tm="100000">
                                          <p:val>
                                            <p:strVal val="#ppt_h"/>
                                          </p:val>
                                        </p:tav>
                                      </p:tavLst>
                                    </p:anim>
                                    <p:animEffect transition="in" filter="fade">
                                      <p:cBhvr>
                                        <p:cTn id="134" dur="500"/>
                                        <p:tgtEl>
                                          <p:spTgt spid="52"/>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53"/>
                                        </p:tgtEl>
                                        <p:attrNameLst>
                                          <p:attrName>style.visibility</p:attrName>
                                        </p:attrNameLst>
                                      </p:cBhvr>
                                      <p:to>
                                        <p:strVal val="visible"/>
                                      </p:to>
                                    </p:set>
                                    <p:anim calcmode="lin" valueType="num">
                                      <p:cBhvr>
                                        <p:cTn id="137" dur="500" fill="hold"/>
                                        <p:tgtEl>
                                          <p:spTgt spid="53"/>
                                        </p:tgtEl>
                                        <p:attrNameLst>
                                          <p:attrName>ppt_w</p:attrName>
                                        </p:attrNameLst>
                                      </p:cBhvr>
                                      <p:tavLst>
                                        <p:tav tm="0">
                                          <p:val>
                                            <p:fltVal val="0"/>
                                          </p:val>
                                        </p:tav>
                                        <p:tav tm="100000">
                                          <p:val>
                                            <p:strVal val="#ppt_w"/>
                                          </p:val>
                                        </p:tav>
                                      </p:tavLst>
                                    </p:anim>
                                    <p:anim calcmode="lin" valueType="num">
                                      <p:cBhvr>
                                        <p:cTn id="138" dur="500" fill="hold"/>
                                        <p:tgtEl>
                                          <p:spTgt spid="53"/>
                                        </p:tgtEl>
                                        <p:attrNameLst>
                                          <p:attrName>ppt_h</p:attrName>
                                        </p:attrNameLst>
                                      </p:cBhvr>
                                      <p:tavLst>
                                        <p:tav tm="0">
                                          <p:val>
                                            <p:fltVal val="0"/>
                                          </p:val>
                                        </p:tav>
                                        <p:tav tm="100000">
                                          <p:val>
                                            <p:strVal val="#ppt_h"/>
                                          </p:val>
                                        </p:tav>
                                      </p:tavLst>
                                    </p:anim>
                                    <p:animEffect transition="in" filter="fade">
                                      <p:cBhvr>
                                        <p:cTn id="139" dur="500"/>
                                        <p:tgtEl>
                                          <p:spTgt spid="53"/>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60"/>
                                        </p:tgtEl>
                                        <p:attrNameLst>
                                          <p:attrName>style.visibility</p:attrName>
                                        </p:attrNameLst>
                                      </p:cBhvr>
                                      <p:to>
                                        <p:strVal val="visible"/>
                                      </p:to>
                                    </p:set>
                                    <p:anim calcmode="lin" valueType="num">
                                      <p:cBhvr>
                                        <p:cTn id="142" dur="500" fill="hold"/>
                                        <p:tgtEl>
                                          <p:spTgt spid="60"/>
                                        </p:tgtEl>
                                        <p:attrNameLst>
                                          <p:attrName>ppt_w</p:attrName>
                                        </p:attrNameLst>
                                      </p:cBhvr>
                                      <p:tavLst>
                                        <p:tav tm="0">
                                          <p:val>
                                            <p:fltVal val="0"/>
                                          </p:val>
                                        </p:tav>
                                        <p:tav tm="100000">
                                          <p:val>
                                            <p:strVal val="#ppt_w"/>
                                          </p:val>
                                        </p:tav>
                                      </p:tavLst>
                                    </p:anim>
                                    <p:anim calcmode="lin" valueType="num">
                                      <p:cBhvr>
                                        <p:cTn id="143" dur="500" fill="hold"/>
                                        <p:tgtEl>
                                          <p:spTgt spid="60"/>
                                        </p:tgtEl>
                                        <p:attrNameLst>
                                          <p:attrName>ppt_h</p:attrName>
                                        </p:attrNameLst>
                                      </p:cBhvr>
                                      <p:tavLst>
                                        <p:tav tm="0">
                                          <p:val>
                                            <p:fltVal val="0"/>
                                          </p:val>
                                        </p:tav>
                                        <p:tav tm="100000">
                                          <p:val>
                                            <p:strVal val="#ppt_h"/>
                                          </p:val>
                                        </p:tav>
                                      </p:tavLst>
                                    </p:anim>
                                    <p:animEffect transition="in" filter="fade">
                                      <p:cBhvr>
                                        <p:cTn id="144" dur="500"/>
                                        <p:tgtEl>
                                          <p:spTgt spid="60"/>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61"/>
                                        </p:tgtEl>
                                        <p:attrNameLst>
                                          <p:attrName>style.visibility</p:attrName>
                                        </p:attrNameLst>
                                      </p:cBhvr>
                                      <p:to>
                                        <p:strVal val="visible"/>
                                      </p:to>
                                    </p:set>
                                    <p:anim calcmode="lin" valueType="num">
                                      <p:cBhvr>
                                        <p:cTn id="147" dur="500" fill="hold"/>
                                        <p:tgtEl>
                                          <p:spTgt spid="61"/>
                                        </p:tgtEl>
                                        <p:attrNameLst>
                                          <p:attrName>ppt_w</p:attrName>
                                        </p:attrNameLst>
                                      </p:cBhvr>
                                      <p:tavLst>
                                        <p:tav tm="0">
                                          <p:val>
                                            <p:fltVal val="0"/>
                                          </p:val>
                                        </p:tav>
                                        <p:tav tm="100000">
                                          <p:val>
                                            <p:strVal val="#ppt_w"/>
                                          </p:val>
                                        </p:tav>
                                      </p:tavLst>
                                    </p:anim>
                                    <p:anim calcmode="lin" valueType="num">
                                      <p:cBhvr>
                                        <p:cTn id="148" dur="500" fill="hold"/>
                                        <p:tgtEl>
                                          <p:spTgt spid="61"/>
                                        </p:tgtEl>
                                        <p:attrNameLst>
                                          <p:attrName>ppt_h</p:attrName>
                                        </p:attrNameLst>
                                      </p:cBhvr>
                                      <p:tavLst>
                                        <p:tav tm="0">
                                          <p:val>
                                            <p:fltVal val="0"/>
                                          </p:val>
                                        </p:tav>
                                        <p:tav tm="100000">
                                          <p:val>
                                            <p:strVal val="#ppt_h"/>
                                          </p:val>
                                        </p:tav>
                                      </p:tavLst>
                                    </p:anim>
                                    <p:animEffect transition="in" filter="fade">
                                      <p:cBhvr>
                                        <p:cTn id="149" dur="500"/>
                                        <p:tgtEl>
                                          <p:spTgt spid="61"/>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62"/>
                                        </p:tgtEl>
                                        <p:attrNameLst>
                                          <p:attrName>style.visibility</p:attrName>
                                        </p:attrNameLst>
                                      </p:cBhvr>
                                      <p:to>
                                        <p:strVal val="visible"/>
                                      </p:to>
                                    </p:set>
                                    <p:anim calcmode="lin" valueType="num">
                                      <p:cBhvr>
                                        <p:cTn id="152" dur="500" fill="hold"/>
                                        <p:tgtEl>
                                          <p:spTgt spid="62"/>
                                        </p:tgtEl>
                                        <p:attrNameLst>
                                          <p:attrName>ppt_w</p:attrName>
                                        </p:attrNameLst>
                                      </p:cBhvr>
                                      <p:tavLst>
                                        <p:tav tm="0">
                                          <p:val>
                                            <p:fltVal val="0"/>
                                          </p:val>
                                        </p:tav>
                                        <p:tav tm="100000">
                                          <p:val>
                                            <p:strVal val="#ppt_w"/>
                                          </p:val>
                                        </p:tav>
                                      </p:tavLst>
                                    </p:anim>
                                    <p:anim calcmode="lin" valueType="num">
                                      <p:cBhvr>
                                        <p:cTn id="153" dur="500" fill="hold"/>
                                        <p:tgtEl>
                                          <p:spTgt spid="62"/>
                                        </p:tgtEl>
                                        <p:attrNameLst>
                                          <p:attrName>ppt_h</p:attrName>
                                        </p:attrNameLst>
                                      </p:cBhvr>
                                      <p:tavLst>
                                        <p:tav tm="0">
                                          <p:val>
                                            <p:fltVal val="0"/>
                                          </p:val>
                                        </p:tav>
                                        <p:tav tm="100000">
                                          <p:val>
                                            <p:strVal val="#ppt_h"/>
                                          </p:val>
                                        </p:tav>
                                      </p:tavLst>
                                    </p:anim>
                                    <p:animEffect transition="in" filter="fade">
                                      <p:cBhvr>
                                        <p:cTn id="154" dur="500"/>
                                        <p:tgtEl>
                                          <p:spTgt spid="62"/>
                                        </p:tgtEl>
                                      </p:cBhvr>
                                    </p:animEffect>
                                  </p:childTnLst>
                                </p:cTn>
                              </p:par>
                            </p:childTnLst>
                          </p:cTn>
                        </p:par>
                        <p:par>
                          <p:cTn id="155" fill="hold">
                            <p:stCondLst>
                              <p:cond delay="5500"/>
                            </p:stCondLst>
                            <p:childTnLst>
                              <p:par>
                                <p:cTn id="156" presetID="10" presetClass="entr" presetSubtype="0" fill="hold" grpId="0" nodeType="afterEffect">
                                  <p:stCondLst>
                                    <p:cond delay="0"/>
                                  </p:stCondLst>
                                  <p:childTnLst>
                                    <p:set>
                                      <p:cBhvr>
                                        <p:cTn id="157" dur="1" fill="hold">
                                          <p:stCondLst>
                                            <p:cond delay="0"/>
                                          </p:stCondLst>
                                        </p:cTn>
                                        <p:tgtEl>
                                          <p:spTgt spid="54"/>
                                        </p:tgtEl>
                                        <p:attrNameLst>
                                          <p:attrName>style.visibility</p:attrName>
                                        </p:attrNameLst>
                                      </p:cBhvr>
                                      <p:to>
                                        <p:strVal val="visible"/>
                                      </p:to>
                                    </p:set>
                                    <p:animEffect transition="in" filter="fade">
                                      <p:cBhvr>
                                        <p:cTn id="158" dur="500"/>
                                        <p:tgtEl>
                                          <p:spTgt spid="54"/>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56"/>
                                        </p:tgtEl>
                                        <p:attrNameLst>
                                          <p:attrName>style.visibility</p:attrName>
                                        </p:attrNameLst>
                                      </p:cBhvr>
                                      <p:to>
                                        <p:strVal val="visible"/>
                                      </p:to>
                                    </p:set>
                                    <p:animEffect transition="in" filter="fade">
                                      <p:cBhvr>
                                        <p:cTn id="161" dur="500"/>
                                        <p:tgtEl>
                                          <p:spTgt spid="56"/>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58"/>
                                        </p:tgtEl>
                                        <p:attrNameLst>
                                          <p:attrName>style.visibility</p:attrName>
                                        </p:attrNameLst>
                                      </p:cBhvr>
                                      <p:to>
                                        <p:strVal val="visible"/>
                                      </p:to>
                                    </p:set>
                                    <p:animEffect transition="in" filter="fade">
                                      <p:cBhvr>
                                        <p:cTn id="164" dur="500"/>
                                        <p:tgtEl>
                                          <p:spTgt spid="58"/>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63"/>
                                        </p:tgtEl>
                                        <p:attrNameLst>
                                          <p:attrName>style.visibility</p:attrName>
                                        </p:attrNameLst>
                                      </p:cBhvr>
                                      <p:to>
                                        <p:strVal val="visible"/>
                                      </p:to>
                                    </p:set>
                                    <p:animEffect transition="in" filter="fade">
                                      <p:cBhvr>
                                        <p:cTn id="167" dur="500"/>
                                        <p:tgtEl>
                                          <p:spTgt spid="63"/>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65"/>
                                        </p:tgtEl>
                                        <p:attrNameLst>
                                          <p:attrName>style.visibility</p:attrName>
                                        </p:attrNameLst>
                                      </p:cBhvr>
                                      <p:to>
                                        <p:strVal val="visible"/>
                                      </p:to>
                                    </p:set>
                                    <p:animEffect transition="in" filter="fade">
                                      <p:cBhvr>
                                        <p:cTn id="170" dur="500"/>
                                        <p:tgtEl>
                                          <p:spTgt spid="65"/>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67"/>
                                        </p:tgtEl>
                                        <p:attrNameLst>
                                          <p:attrName>style.visibility</p:attrName>
                                        </p:attrNameLst>
                                      </p:cBhvr>
                                      <p:to>
                                        <p:strVal val="visible"/>
                                      </p:to>
                                    </p:set>
                                    <p:animEffect transition="in" filter="fade">
                                      <p:cBhvr>
                                        <p:cTn id="173" dur="500"/>
                                        <p:tgtEl>
                                          <p:spTgt spid="67"/>
                                        </p:tgtEl>
                                      </p:cBhvr>
                                    </p:animEffect>
                                  </p:childTnLst>
                                </p:cTn>
                              </p:par>
                            </p:childTnLst>
                          </p:cTn>
                        </p:par>
                        <p:par>
                          <p:cTn id="174" fill="hold">
                            <p:stCondLst>
                              <p:cond delay="6000"/>
                            </p:stCondLst>
                            <p:childTnLst>
                              <p:par>
                                <p:cTn id="175" presetID="10" presetClass="entr" presetSubtype="0" fill="hold" grpId="0" nodeType="afterEffect">
                                  <p:stCondLst>
                                    <p:cond delay="0"/>
                                  </p:stCondLst>
                                  <p:childTnLst>
                                    <p:set>
                                      <p:cBhvr>
                                        <p:cTn id="176" dur="1" fill="hold">
                                          <p:stCondLst>
                                            <p:cond delay="0"/>
                                          </p:stCondLst>
                                        </p:cTn>
                                        <p:tgtEl>
                                          <p:spTgt spid="55"/>
                                        </p:tgtEl>
                                        <p:attrNameLst>
                                          <p:attrName>style.visibility</p:attrName>
                                        </p:attrNameLst>
                                      </p:cBhvr>
                                      <p:to>
                                        <p:strVal val="visible"/>
                                      </p:to>
                                    </p:set>
                                    <p:animEffect transition="in" filter="fade">
                                      <p:cBhvr>
                                        <p:cTn id="177" dur="500"/>
                                        <p:tgtEl>
                                          <p:spTgt spid="55"/>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57"/>
                                        </p:tgtEl>
                                        <p:attrNameLst>
                                          <p:attrName>style.visibility</p:attrName>
                                        </p:attrNameLst>
                                      </p:cBhvr>
                                      <p:to>
                                        <p:strVal val="visible"/>
                                      </p:to>
                                    </p:set>
                                    <p:animEffect transition="in" filter="fade">
                                      <p:cBhvr>
                                        <p:cTn id="180" dur="500"/>
                                        <p:tgtEl>
                                          <p:spTgt spid="57"/>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59"/>
                                        </p:tgtEl>
                                        <p:attrNameLst>
                                          <p:attrName>style.visibility</p:attrName>
                                        </p:attrNameLst>
                                      </p:cBhvr>
                                      <p:to>
                                        <p:strVal val="visible"/>
                                      </p:to>
                                    </p:set>
                                    <p:animEffect transition="in" filter="fade">
                                      <p:cBhvr>
                                        <p:cTn id="183" dur="500"/>
                                        <p:tgtEl>
                                          <p:spTgt spid="59"/>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64"/>
                                        </p:tgtEl>
                                        <p:attrNameLst>
                                          <p:attrName>style.visibility</p:attrName>
                                        </p:attrNameLst>
                                      </p:cBhvr>
                                      <p:to>
                                        <p:strVal val="visible"/>
                                      </p:to>
                                    </p:set>
                                    <p:animEffect transition="in" filter="fade">
                                      <p:cBhvr>
                                        <p:cTn id="186" dur="500"/>
                                        <p:tgtEl>
                                          <p:spTgt spid="64"/>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66"/>
                                        </p:tgtEl>
                                        <p:attrNameLst>
                                          <p:attrName>style.visibility</p:attrName>
                                        </p:attrNameLst>
                                      </p:cBhvr>
                                      <p:to>
                                        <p:strVal val="visible"/>
                                      </p:to>
                                    </p:set>
                                    <p:animEffect transition="in" filter="fade">
                                      <p:cBhvr>
                                        <p:cTn id="189" dur="500"/>
                                        <p:tgtEl>
                                          <p:spTgt spid="66"/>
                                        </p:tgtEl>
                                      </p:cBhvr>
                                    </p:animEffect>
                                  </p:childTnLst>
                                </p:cTn>
                              </p:par>
                              <p:par>
                                <p:cTn id="190" presetID="10" presetClass="entr" presetSubtype="0" fill="hold" grpId="0" nodeType="withEffect">
                                  <p:stCondLst>
                                    <p:cond delay="0"/>
                                  </p:stCondLst>
                                  <p:childTnLst>
                                    <p:set>
                                      <p:cBhvr>
                                        <p:cTn id="191" dur="1" fill="hold">
                                          <p:stCondLst>
                                            <p:cond delay="0"/>
                                          </p:stCondLst>
                                        </p:cTn>
                                        <p:tgtEl>
                                          <p:spTgt spid="68"/>
                                        </p:tgtEl>
                                        <p:attrNameLst>
                                          <p:attrName>style.visibility</p:attrName>
                                        </p:attrNameLst>
                                      </p:cBhvr>
                                      <p:to>
                                        <p:strVal val="visible"/>
                                      </p:to>
                                    </p:set>
                                    <p:animEffect transition="in" filter="fade">
                                      <p:cBhvr>
                                        <p:cTn id="19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P spid="16" grpId="0" animBg="1"/>
      <p:bldP spid="19" grpId="0" animBg="1"/>
      <p:bldP spid="49" grpId="0"/>
      <p:bldP spid="50" grpId="0"/>
      <p:bldP spid="51" grpId="0" animBg="1"/>
      <p:bldP spid="52" grpId="0" animBg="1"/>
      <p:bldP spid="53" grpId="0" animBg="1"/>
      <p:bldP spid="54" grpId="0"/>
      <p:bldP spid="55" grpId="0"/>
      <p:bldP spid="56" grpId="0"/>
      <p:bldP spid="57" grpId="0"/>
      <p:bldP spid="58" grpId="0"/>
      <p:bldP spid="59" grpId="0"/>
      <p:bldP spid="60" grpId="0" animBg="1"/>
      <p:bldP spid="61" grpId="0" animBg="1"/>
      <p:bldP spid="62" grpId="0" animBg="1"/>
      <p:bldP spid="63" grpId="0"/>
      <p:bldP spid="64" grpId="0"/>
      <p:bldP spid="65" grpId="0"/>
      <p:bldP spid="66" grpId="0"/>
      <p:bldP spid="67" grpId="0"/>
      <p:bldP spid="68" grpId="0"/>
      <p:bldP spid="69" grpId="0" animBg="1"/>
      <p:bldP spid="70" grpId="0" animBg="1"/>
      <p:bldP spid="71" grpId="0" animBg="1"/>
      <p:bldP spid="72" grpId="0" animBg="1"/>
      <p:bldP spid="73" grpId="0" animBg="1"/>
      <p:bldP spid="74" grpId="0" animBg="1"/>
      <p:bldP spid="75" grpId="0" animBg="1"/>
      <p:bldP spid="4" grpId="0" animBg="1"/>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Fishbone Diagram</a:t>
            </a:r>
          </a:p>
        </p:txBody>
      </p:sp>
      <p:sp>
        <p:nvSpPr>
          <p:cNvPr id="4" name="Right Arrow 3"/>
          <p:cNvSpPr/>
          <p:nvPr/>
        </p:nvSpPr>
        <p:spPr>
          <a:xfrm>
            <a:off x="579538" y="3568700"/>
            <a:ext cx="10926662" cy="736600"/>
          </a:xfrm>
          <a:prstGeom prst="rightArrow">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50117" y="3736945"/>
            <a:ext cx="1173206" cy="369332"/>
          </a:xfrm>
          <a:prstGeom prst="rect">
            <a:avLst/>
          </a:prstGeom>
          <a:noFill/>
        </p:spPr>
        <p:txBody>
          <a:bodyPr wrap="none" rtlCol="0">
            <a:spAutoFit/>
          </a:bodyPr>
          <a:lstStyle/>
          <a:p>
            <a:pPr algn="r"/>
            <a:r>
              <a:rPr lang="en-US" b="1" dirty="0" err="1">
                <a:solidFill>
                  <a:schemeClr val="bg2"/>
                </a:solidFill>
              </a:rPr>
              <a:t>Inser</a:t>
            </a:r>
            <a:r>
              <a:rPr lang="en-US" b="1" dirty="0">
                <a:solidFill>
                  <a:schemeClr val="bg2"/>
                </a:solidFill>
              </a:rPr>
              <a:t> Text</a:t>
            </a:r>
            <a:endParaRPr lang="id-ID" b="1" dirty="0">
              <a:solidFill>
                <a:schemeClr val="bg2"/>
              </a:solidFill>
            </a:endParaRPr>
          </a:p>
        </p:txBody>
      </p:sp>
      <p:sp>
        <p:nvSpPr>
          <p:cNvPr id="6" name="Chevron 5"/>
          <p:cNvSpPr/>
          <p:nvPr/>
        </p:nvSpPr>
        <p:spPr>
          <a:xfrm>
            <a:off x="579538" y="1892300"/>
            <a:ext cx="2006600" cy="469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hevron 6"/>
          <p:cNvSpPr/>
          <p:nvPr/>
        </p:nvSpPr>
        <p:spPr>
          <a:xfrm>
            <a:off x="579538" y="5496207"/>
            <a:ext cx="2006600" cy="4699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Straight Arrow Connector 8"/>
          <p:cNvCxnSpPr/>
          <p:nvPr/>
        </p:nvCxnSpPr>
        <p:spPr>
          <a:xfrm>
            <a:off x="2605188" y="2148310"/>
            <a:ext cx="1528662" cy="1528662"/>
          </a:xfrm>
          <a:prstGeom prst="straightConnector1">
            <a:avLst/>
          </a:prstGeom>
          <a:ln w="19050">
            <a:solidFill>
              <a:schemeClr val="tx1">
                <a:lumMod val="60000"/>
                <a:lumOff val="4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605188" y="4166796"/>
            <a:ext cx="1528662" cy="1528662"/>
          </a:xfrm>
          <a:prstGeom prst="straightConnector1">
            <a:avLst/>
          </a:prstGeom>
          <a:ln w="19050">
            <a:solidFill>
              <a:schemeClr val="tx1">
                <a:lumMod val="60000"/>
                <a:lumOff val="4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Chevron 15"/>
          <p:cNvSpPr/>
          <p:nvPr/>
        </p:nvSpPr>
        <p:spPr>
          <a:xfrm>
            <a:off x="3702050" y="1892300"/>
            <a:ext cx="2006600" cy="46990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Chevron 16"/>
          <p:cNvSpPr/>
          <p:nvPr/>
        </p:nvSpPr>
        <p:spPr>
          <a:xfrm>
            <a:off x="3702050" y="5496207"/>
            <a:ext cx="2006600" cy="46990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8" name="Straight Arrow Connector 17"/>
          <p:cNvCxnSpPr/>
          <p:nvPr/>
        </p:nvCxnSpPr>
        <p:spPr>
          <a:xfrm>
            <a:off x="5727700" y="2148310"/>
            <a:ext cx="1528662" cy="1528662"/>
          </a:xfrm>
          <a:prstGeom prst="straightConnector1">
            <a:avLst/>
          </a:prstGeom>
          <a:ln w="19050">
            <a:solidFill>
              <a:schemeClr val="tx1">
                <a:lumMod val="60000"/>
                <a:lumOff val="4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727700" y="4166796"/>
            <a:ext cx="1528662" cy="1528662"/>
          </a:xfrm>
          <a:prstGeom prst="straightConnector1">
            <a:avLst/>
          </a:prstGeom>
          <a:ln w="19050">
            <a:solidFill>
              <a:schemeClr val="tx1">
                <a:lumMod val="60000"/>
                <a:lumOff val="4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sp>
        <p:nvSpPr>
          <p:cNvPr id="21" name="Chevron 20"/>
          <p:cNvSpPr/>
          <p:nvPr/>
        </p:nvSpPr>
        <p:spPr>
          <a:xfrm>
            <a:off x="6819900" y="1892300"/>
            <a:ext cx="2006600" cy="469900"/>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hevron 21"/>
          <p:cNvSpPr/>
          <p:nvPr/>
        </p:nvSpPr>
        <p:spPr>
          <a:xfrm>
            <a:off x="6819900" y="5496207"/>
            <a:ext cx="2006600" cy="469900"/>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3" name="Straight Arrow Connector 22"/>
          <p:cNvCxnSpPr/>
          <p:nvPr/>
        </p:nvCxnSpPr>
        <p:spPr>
          <a:xfrm>
            <a:off x="8845550" y="2148310"/>
            <a:ext cx="1528662" cy="1528662"/>
          </a:xfrm>
          <a:prstGeom prst="straightConnector1">
            <a:avLst/>
          </a:prstGeom>
          <a:ln w="19050">
            <a:solidFill>
              <a:schemeClr val="tx1">
                <a:lumMod val="60000"/>
                <a:lumOff val="4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8845550" y="4166796"/>
            <a:ext cx="1528662" cy="1528662"/>
          </a:xfrm>
          <a:prstGeom prst="straightConnector1">
            <a:avLst/>
          </a:prstGeom>
          <a:ln w="19050">
            <a:solidFill>
              <a:schemeClr val="tx1">
                <a:lumMod val="60000"/>
                <a:lumOff val="4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393823" y="2520841"/>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27" name="TextBox 26"/>
          <p:cNvSpPr txBox="1"/>
          <p:nvPr/>
        </p:nvSpPr>
        <p:spPr>
          <a:xfrm>
            <a:off x="1678599" y="286581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28" name="TextBox 27"/>
          <p:cNvSpPr txBox="1"/>
          <p:nvPr/>
        </p:nvSpPr>
        <p:spPr>
          <a:xfrm>
            <a:off x="1992668" y="435092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29" name="TextBox 28"/>
          <p:cNvSpPr txBox="1"/>
          <p:nvPr/>
        </p:nvSpPr>
        <p:spPr>
          <a:xfrm>
            <a:off x="1397654" y="4996283"/>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30" name="TextBox 29"/>
          <p:cNvSpPr txBox="1"/>
          <p:nvPr/>
        </p:nvSpPr>
        <p:spPr>
          <a:xfrm>
            <a:off x="2063833" y="320654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31" name="TextBox 30"/>
          <p:cNvSpPr txBox="1"/>
          <p:nvPr/>
        </p:nvSpPr>
        <p:spPr>
          <a:xfrm>
            <a:off x="1710711" y="4677623"/>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33" name="Straight Arrow Connector 32"/>
          <p:cNvCxnSpPr/>
          <p:nvPr/>
        </p:nvCxnSpPr>
        <p:spPr>
          <a:xfrm>
            <a:off x="2586138" y="-400050"/>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572206" y="2657475"/>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839943" y="3004313"/>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3185078" y="3345041"/>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2550406" y="5142390"/>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831367" y="4819766"/>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166028" y="4504187"/>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385693" y="2520841"/>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1" name="TextBox 40"/>
          <p:cNvSpPr txBox="1"/>
          <p:nvPr/>
        </p:nvSpPr>
        <p:spPr>
          <a:xfrm>
            <a:off x="4670469" y="286581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2" name="TextBox 41"/>
          <p:cNvSpPr txBox="1"/>
          <p:nvPr/>
        </p:nvSpPr>
        <p:spPr>
          <a:xfrm>
            <a:off x="4984538" y="435092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3" name="TextBox 42"/>
          <p:cNvSpPr txBox="1"/>
          <p:nvPr/>
        </p:nvSpPr>
        <p:spPr>
          <a:xfrm>
            <a:off x="4389524" y="4996283"/>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4" name="TextBox 43"/>
          <p:cNvSpPr txBox="1"/>
          <p:nvPr/>
        </p:nvSpPr>
        <p:spPr>
          <a:xfrm>
            <a:off x="5055703" y="320654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5" name="TextBox 44"/>
          <p:cNvSpPr txBox="1"/>
          <p:nvPr/>
        </p:nvSpPr>
        <p:spPr>
          <a:xfrm>
            <a:off x="4702581" y="4677623"/>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46" name="Straight Arrow Connector 45"/>
          <p:cNvCxnSpPr/>
          <p:nvPr/>
        </p:nvCxnSpPr>
        <p:spPr>
          <a:xfrm>
            <a:off x="5564076" y="2657475"/>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5831813" y="3004313"/>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6176948" y="3345041"/>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5542276" y="5142390"/>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5823237" y="4819766"/>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6157898" y="4504187"/>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7533900" y="2479180"/>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3" name="TextBox 52"/>
          <p:cNvSpPr txBox="1"/>
          <p:nvPr/>
        </p:nvSpPr>
        <p:spPr>
          <a:xfrm>
            <a:off x="7818676" y="2824153"/>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4" name="TextBox 53"/>
          <p:cNvSpPr txBox="1"/>
          <p:nvPr/>
        </p:nvSpPr>
        <p:spPr>
          <a:xfrm>
            <a:off x="8132745" y="4309263"/>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5" name="TextBox 54"/>
          <p:cNvSpPr txBox="1"/>
          <p:nvPr/>
        </p:nvSpPr>
        <p:spPr>
          <a:xfrm>
            <a:off x="7537731" y="495462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6" name="TextBox 55"/>
          <p:cNvSpPr txBox="1"/>
          <p:nvPr/>
        </p:nvSpPr>
        <p:spPr>
          <a:xfrm>
            <a:off x="8203910" y="3164881"/>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7" name="TextBox 56"/>
          <p:cNvSpPr txBox="1"/>
          <p:nvPr/>
        </p:nvSpPr>
        <p:spPr>
          <a:xfrm>
            <a:off x="7850788" y="463596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58" name="Straight Arrow Connector 57"/>
          <p:cNvCxnSpPr/>
          <p:nvPr/>
        </p:nvCxnSpPr>
        <p:spPr>
          <a:xfrm>
            <a:off x="8712283" y="2615814"/>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8980020" y="2962652"/>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9325155" y="3303380"/>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8690483" y="5100729"/>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8971444" y="4778105"/>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9306105" y="4462526"/>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946239" y="1958038"/>
            <a:ext cx="1282723" cy="338554"/>
          </a:xfrm>
          <a:prstGeom prst="rect">
            <a:avLst/>
          </a:prstGeom>
          <a:noFill/>
        </p:spPr>
        <p:txBody>
          <a:bodyPr wrap="none" rtlCol="0">
            <a:spAutoFit/>
          </a:bodyPr>
          <a:lstStyle/>
          <a:p>
            <a:pPr algn="ctr"/>
            <a:r>
              <a:rPr lang="en-US" sz="1600" b="1" dirty="0">
                <a:solidFill>
                  <a:schemeClr val="bg2"/>
                </a:solidFill>
                <a:latin typeface="+mj-lt"/>
              </a:rPr>
              <a:t>Description</a:t>
            </a:r>
            <a:endParaRPr lang="id-ID" sz="1600" b="1" dirty="0">
              <a:solidFill>
                <a:schemeClr val="bg2"/>
              </a:solidFill>
              <a:latin typeface="+mj-lt"/>
            </a:endParaRPr>
          </a:p>
        </p:txBody>
      </p:sp>
      <p:sp>
        <p:nvSpPr>
          <p:cNvPr id="65" name="TextBox 64"/>
          <p:cNvSpPr txBox="1"/>
          <p:nvPr/>
        </p:nvSpPr>
        <p:spPr>
          <a:xfrm>
            <a:off x="946239" y="5564281"/>
            <a:ext cx="1282723" cy="338554"/>
          </a:xfrm>
          <a:prstGeom prst="rect">
            <a:avLst/>
          </a:prstGeom>
          <a:noFill/>
        </p:spPr>
        <p:txBody>
          <a:bodyPr wrap="none" rtlCol="0">
            <a:spAutoFit/>
          </a:bodyPr>
          <a:lstStyle/>
          <a:p>
            <a:pPr algn="ctr"/>
            <a:r>
              <a:rPr lang="en-US" sz="1600" b="1" dirty="0">
                <a:solidFill>
                  <a:schemeClr val="bg2"/>
                </a:solidFill>
                <a:latin typeface="+mj-lt"/>
              </a:rPr>
              <a:t>Description</a:t>
            </a:r>
            <a:endParaRPr lang="id-ID" sz="1600" b="1" dirty="0">
              <a:solidFill>
                <a:schemeClr val="bg2"/>
              </a:solidFill>
              <a:latin typeface="+mj-lt"/>
            </a:endParaRPr>
          </a:p>
        </p:txBody>
      </p:sp>
      <p:sp>
        <p:nvSpPr>
          <p:cNvPr id="66" name="TextBox 65"/>
          <p:cNvSpPr txBox="1"/>
          <p:nvPr/>
        </p:nvSpPr>
        <p:spPr>
          <a:xfrm>
            <a:off x="4079587" y="1958038"/>
            <a:ext cx="1282723" cy="338554"/>
          </a:xfrm>
          <a:prstGeom prst="rect">
            <a:avLst/>
          </a:prstGeom>
          <a:noFill/>
        </p:spPr>
        <p:txBody>
          <a:bodyPr wrap="none" rtlCol="0">
            <a:spAutoFit/>
          </a:bodyPr>
          <a:lstStyle/>
          <a:p>
            <a:pPr algn="ctr"/>
            <a:r>
              <a:rPr lang="en-US" sz="1600" b="1" dirty="0">
                <a:solidFill>
                  <a:schemeClr val="bg2"/>
                </a:solidFill>
                <a:latin typeface="+mj-lt"/>
              </a:rPr>
              <a:t>Description</a:t>
            </a:r>
            <a:endParaRPr lang="id-ID" sz="1600" b="1" dirty="0">
              <a:solidFill>
                <a:schemeClr val="bg2"/>
              </a:solidFill>
              <a:latin typeface="+mj-lt"/>
            </a:endParaRPr>
          </a:p>
        </p:txBody>
      </p:sp>
      <p:sp>
        <p:nvSpPr>
          <p:cNvPr id="67" name="TextBox 66"/>
          <p:cNvSpPr txBox="1"/>
          <p:nvPr/>
        </p:nvSpPr>
        <p:spPr>
          <a:xfrm>
            <a:off x="4079587" y="5564281"/>
            <a:ext cx="1282723" cy="338554"/>
          </a:xfrm>
          <a:prstGeom prst="rect">
            <a:avLst/>
          </a:prstGeom>
          <a:noFill/>
        </p:spPr>
        <p:txBody>
          <a:bodyPr wrap="none" rtlCol="0">
            <a:spAutoFit/>
          </a:bodyPr>
          <a:lstStyle/>
          <a:p>
            <a:pPr algn="ctr"/>
            <a:r>
              <a:rPr lang="en-US" sz="1600" b="1" dirty="0">
                <a:solidFill>
                  <a:schemeClr val="bg2"/>
                </a:solidFill>
                <a:latin typeface="+mj-lt"/>
              </a:rPr>
              <a:t>Description</a:t>
            </a:r>
            <a:endParaRPr lang="id-ID" sz="1600" b="1" dirty="0">
              <a:solidFill>
                <a:schemeClr val="bg2"/>
              </a:solidFill>
              <a:latin typeface="+mj-lt"/>
            </a:endParaRPr>
          </a:p>
        </p:txBody>
      </p:sp>
      <p:sp>
        <p:nvSpPr>
          <p:cNvPr id="68" name="TextBox 67"/>
          <p:cNvSpPr txBox="1"/>
          <p:nvPr/>
        </p:nvSpPr>
        <p:spPr>
          <a:xfrm>
            <a:off x="7214947" y="1949060"/>
            <a:ext cx="1282723" cy="338554"/>
          </a:xfrm>
          <a:prstGeom prst="rect">
            <a:avLst/>
          </a:prstGeom>
          <a:noFill/>
        </p:spPr>
        <p:txBody>
          <a:bodyPr wrap="none" rtlCol="0">
            <a:spAutoFit/>
          </a:bodyPr>
          <a:lstStyle/>
          <a:p>
            <a:pPr algn="ctr"/>
            <a:r>
              <a:rPr lang="en-US" sz="1600" b="1" dirty="0">
                <a:solidFill>
                  <a:schemeClr val="bg2"/>
                </a:solidFill>
                <a:latin typeface="+mj-lt"/>
              </a:rPr>
              <a:t>Description</a:t>
            </a:r>
            <a:endParaRPr lang="id-ID" sz="1600" b="1" dirty="0">
              <a:solidFill>
                <a:schemeClr val="bg2"/>
              </a:solidFill>
              <a:latin typeface="+mj-lt"/>
            </a:endParaRPr>
          </a:p>
        </p:txBody>
      </p:sp>
      <p:sp>
        <p:nvSpPr>
          <p:cNvPr id="69" name="TextBox 68"/>
          <p:cNvSpPr txBox="1"/>
          <p:nvPr/>
        </p:nvSpPr>
        <p:spPr>
          <a:xfrm>
            <a:off x="7214947" y="5555303"/>
            <a:ext cx="1282723" cy="338554"/>
          </a:xfrm>
          <a:prstGeom prst="rect">
            <a:avLst/>
          </a:prstGeom>
          <a:noFill/>
        </p:spPr>
        <p:txBody>
          <a:bodyPr wrap="none" rtlCol="0">
            <a:spAutoFit/>
          </a:bodyPr>
          <a:lstStyle/>
          <a:p>
            <a:pPr algn="ctr"/>
            <a:r>
              <a:rPr lang="en-US" sz="1600" b="1" dirty="0">
                <a:solidFill>
                  <a:schemeClr val="bg2"/>
                </a:solidFill>
                <a:latin typeface="+mj-lt"/>
              </a:rPr>
              <a:t>Description</a:t>
            </a:r>
            <a:endParaRPr lang="id-ID" sz="1600" b="1" dirty="0">
              <a:solidFill>
                <a:schemeClr val="bg2"/>
              </a:solidFill>
              <a:latin typeface="+mj-lt"/>
            </a:endParaRPr>
          </a:p>
        </p:txBody>
      </p:sp>
    </p:spTree>
    <p:extLst>
      <p:ext uri="{BB962C8B-B14F-4D97-AF65-F5344CB8AC3E}">
        <p14:creationId xmlns:p14="http://schemas.microsoft.com/office/powerpoint/2010/main" val="12126672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60000">
                                          <p:cBhvr additive="base">
                                            <p:cTn id="7" dur="500" fill="hold"/>
                                            <p:tgtEl>
                                              <p:spTgt spid="4"/>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ppt_x</p:attrName>
                                            </p:attrNameLst>
                                          </p:cBhvr>
                                          <p:tavLst>
                                            <p:tav tm="0">
                                              <p:val>
                                                <p:strVal val="#ppt_x-#ppt_w*1.125000"/>
                                              </p:val>
                                            </p:tav>
                                            <p:tav tm="100000">
                                              <p:val>
                                                <p:strVal val="#ppt_x"/>
                                              </p:val>
                                            </p:tav>
                                          </p:tavLst>
                                        </p:anim>
                                        <p:animEffect transition="in" filter="wipe(right)">
                                          <p:cBhvr>
                                            <p:cTn id="17" dur="500"/>
                                            <p:tgtEl>
                                              <p:spTgt spid="6"/>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p:tgtEl>
                                              <p:spTgt spid="7"/>
                                            </p:tgtEl>
                                            <p:attrNameLst>
                                              <p:attrName>ppt_x</p:attrName>
                                            </p:attrNameLst>
                                          </p:cBhvr>
                                          <p:tavLst>
                                            <p:tav tm="0">
                                              <p:val>
                                                <p:strVal val="#ppt_x-#ppt_w*1.125000"/>
                                              </p:val>
                                            </p:tav>
                                            <p:tav tm="100000">
                                              <p:val>
                                                <p:strVal val="#ppt_x"/>
                                              </p:val>
                                            </p:tav>
                                          </p:tavLst>
                                        </p:anim>
                                        <p:animEffect transition="in" filter="wipe(right)">
                                          <p:cBhvr>
                                            <p:cTn id="21" dur="500"/>
                                            <p:tgtEl>
                                              <p:spTgt spid="7"/>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fade">
                                          <p:cBhvr>
                                            <p:cTn id="28" dur="500"/>
                                            <p:tgtEl>
                                              <p:spTgt spid="65"/>
                                            </p:tgtEl>
                                          </p:cBhvr>
                                        </p:animEffect>
                                      </p:childTnLst>
                                    </p:cTn>
                                  </p:par>
                                </p:childTnLst>
                              </p:cTn>
                            </p:par>
                            <p:par>
                              <p:cTn id="29" fill="hold">
                                <p:stCondLst>
                                  <p:cond delay="2000"/>
                                </p:stCondLst>
                                <p:childTnLst>
                                  <p:par>
                                    <p:cTn id="30" presetID="22" presetClass="entr" presetSubtype="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par>
                                    <p:cTn id="33" presetID="22" presetClass="entr" presetSubtype="4"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par>
                                    <p:cTn id="40" presetID="22" presetClass="entr" presetSubtype="8" fill="hold"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par>
                                    <p:cTn id="43" presetID="22" presetClass="entr" presetSubtype="8"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par>
                                    <p:cTn id="46" presetID="22" presetClass="entr" presetSubtype="8"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22" presetClass="entr" presetSubtype="8"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par>
                                    <p:cTn id="52" presetID="22" presetClass="entr" presetSubtype="8"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left)">
                                          <p:cBhvr>
                                            <p:cTn id="54" dur="500"/>
                                            <p:tgtEl>
                                              <p:spTgt spid="37"/>
                                            </p:tgtEl>
                                          </p:cBhvr>
                                        </p:animEffect>
                                      </p:childTnLst>
                                    </p:cTn>
                                  </p:par>
                                </p:childTnLst>
                              </p:cTn>
                            </p:par>
                            <p:par>
                              <p:cTn id="55" fill="hold">
                                <p:stCondLst>
                                  <p:cond delay="3000"/>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3500"/>
                                </p:stCondLst>
                                <p:childTnLst>
                                  <p:par>
                                    <p:cTn id="75" presetID="12" presetClass="entr" presetSubtype="8"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500"/>
                                            <p:tgtEl>
                                              <p:spTgt spid="16"/>
                                            </p:tgtEl>
                                            <p:attrNameLst>
                                              <p:attrName>ppt_x</p:attrName>
                                            </p:attrNameLst>
                                          </p:cBhvr>
                                          <p:tavLst>
                                            <p:tav tm="0">
                                              <p:val>
                                                <p:strVal val="#ppt_x-#ppt_w*1.125000"/>
                                              </p:val>
                                            </p:tav>
                                            <p:tav tm="100000">
                                              <p:val>
                                                <p:strVal val="#ppt_x"/>
                                              </p:val>
                                            </p:tav>
                                          </p:tavLst>
                                        </p:anim>
                                        <p:animEffect transition="in" filter="wipe(right)">
                                          <p:cBhvr>
                                            <p:cTn id="78" dur="500"/>
                                            <p:tgtEl>
                                              <p:spTgt spid="16"/>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500"/>
                                            <p:tgtEl>
                                              <p:spTgt spid="17"/>
                                            </p:tgtEl>
                                            <p:attrNameLst>
                                              <p:attrName>ppt_x</p:attrName>
                                            </p:attrNameLst>
                                          </p:cBhvr>
                                          <p:tavLst>
                                            <p:tav tm="0">
                                              <p:val>
                                                <p:strVal val="#ppt_x-#ppt_w*1.125000"/>
                                              </p:val>
                                            </p:tav>
                                            <p:tav tm="100000">
                                              <p:val>
                                                <p:strVal val="#ppt_x"/>
                                              </p:val>
                                            </p:tav>
                                          </p:tavLst>
                                        </p:anim>
                                        <p:animEffect transition="in" filter="wipe(right)">
                                          <p:cBhvr>
                                            <p:cTn id="82" dur="500"/>
                                            <p:tgtEl>
                                              <p:spTgt spid="17"/>
                                            </p:tgtEl>
                                          </p:cBhvr>
                                        </p:animEffect>
                                      </p:childTnLst>
                                    </p:cTn>
                                  </p:par>
                                </p:childTnLst>
                              </p:cTn>
                            </p:par>
                            <p:par>
                              <p:cTn id="83" fill="hold">
                                <p:stCondLst>
                                  <p:cond delay="4000"/>
                                </p:stCondLst>
                                <p:childTnLst>
                                  <p:par>
                                    <p:cTn id="84" presetID="10" presetClass="entr" presetSubtype="0" fill="hold" grpId="0" nodeType="after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fade">
                                          <p:cBhvr>
                                            <p:cTn id="86" dur="500"/>
                                            <p:tgtEl>
                                              <p:spTgt spid="6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67"/>
                                            </p:tgtEl>
                                            <p:attrNameLst>
                                              <p:attrName>style.visibility</p:attrName>
                                            </p:attrNameLst>
                                          </p:cBhvr>
                                          <p:to>
                                            <p:strVal val="visible"/>
                                          </p:to>
                                        </p:set>
                                        <p:animEffect transition="in" filter="fade">
                                          <p:cBhvr>
                                            <p:cTn id="89" dur="500"/>
                                            <p:tgtEl>
                                              <p:spTgt spid="67"/>
                                            </p:tgtEl>
                                          </p:cBhvr>
                                        </p:animEffect>
                                      </p:childTnLst>
                                    </p:cTn>
                                  </p:par>
                                </p:childTnLst>
                              </p:cTn>
                            </p:par>
                            <p:par>
                              <p:cTn id="90" fill="hold">
                                <p:stCondLst>
                                  <p:cond delay="4500"/>
                                </p:stCondLst>
                                <p:childTnLst>
                                  <p:par>
                                    <p:cTn id="91" presetID="22" presetClass="entr" presetSubtype="1"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wipe(up)">
                                          <p:cBhvr>
                                            <p:cTn id="93" dur="500"/>
                                            <p:tgtEl>
                                              <p:spTgt spid="18"/>
                                            </p:tgtEl>
                                          </p:cBhvr>
                                        </p:animEffect>
                                      </p:childTnLst>
                                    </p:cTn>
                                  </p:par>
                                  <p:par>
                                    <p:cTn id="94" presetID="22" presetClass="entr" presetSubtype="4" fill="hold"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childTnLst>
                              </p:cTn>
                            </p:par>
                            <p:par>
                              <p:cTn id="97" fill="hold">
                                <p:stCondLst>
                                  <p:cond delay="5000"/>
                                </p:stCondLst>
                                <p:childTnLst>
                                  <p:par>
                                    <p:cTn id="98" presetID="22" presetClass="entr" presetSubtype="8" fill="hold"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left)">
                                          <p:cBhvr>
                                            <p:cTn id="100" dur="500"/>
                                            <p:tgtEl>
                                              <p:spTgt spid="46"/>
                                            </p:tgtEl>
                                          </p:cBhvr>
                                        </p:animEffect>
                                      </p:childTnLst>
                                    </p:cTn>
                                  </p:par>
                                  <p:par>
                                    <p:cTn id="101" presetID="22" presetClass="entr" presetSubtype="8" fill="hold" nodeType="with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wipe(left)">
                                          <p:cBhvr>
                                            <p:cTn id="103" dur="500"/>
                                            <p:tgtEl>
                                              <p:spTgt spid="47"/>
                                            </p:tgtEl>
                                          </p:cBhvr>
                                        </p:animEffect>
                                      </p:childTnLst>
                                    </p:cTn>
                                  </p:par>
                                  <p:par>
                                    <p:cTn id="104" presetID="22" presetClass="entr" presetSubtype="8" fill="hold" nodeType="withEffect">
                                      <p:stCondLst>
                                        <p:cond delay="0"/>
                                      </p:stCondLst>
                                      <p:childTnLst>
                                        <p:set>
                                          <p:cBhvr>
                                            <p:cTn id="105" dur="1" fill="hold">
                                              <p:stCondLst>
                                                <p:cond delay="0"/>
                                              </p:stCondLst>
                                            </p:cTn>
                                            <p:tgtEl>
                                              <p:spTgt spid="48"/>
                                            </p:tgtEl>
                                            <p:attrNameLst>
                                              <p:attrName>style.visibility</p:attrName>
                                            </p:attrNameLst>
                                          </p:cBhvr>
                                          <p:to>
                                            <p:strVal val="visible"/>
                                          </p:to>
                                        </p:set>
                                        <p:animEffect transition="in" filter="wipe(left)">
                                          <p:cBhvr>
                                            <p:cTn id="106" dur="500"/>
                                            <p:tgtEl>
                                              <p:spTgt spid="48"/>
                                            </p:tgtEl>
                                          </p:cBhvr>
                                        </p:animEffect>
                                      </p:childTnLst>
                                    </p:cTn>
                                  </p:par>
                                  <p:par>
                                    <p:cTn id="107" presetID="22" presetClass="entr" presetSubtype="8" fill="hold" nodeType="with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wipe(left)">
                                          <p:cBhvr>
                                            <p:cTn id="109" dur="500"/>
                                            <p:tgtEl>
                                              <p:spTgt spid="49"/>
                                            </p:tgtEl>
                                          </p:cBhvr>
                                        </p:animEffect>
                                      </p:childTnLst>
                                    </p:cTn>
                                  </p:par>
                                  <p:par>
                                    <p:cTn id="110" presetID="22" presetClass="entr" presetSubtype="8" fill="hold" nodeType="withEffect">
                                      <p:stCondLst>
                                        <p:cond delay="0"/>
                                      </p:stCondLst>
                                      <p:childTnLst>
                                        <p:set>
                                          <p:cBhvr>
                                            <p:cTn id="111" dur="1" fill="hold">
                                              <p:stCondLst>
                                                <p:cond delay="0"/>
                                              </p:stCondLst>
                                            </p:cTn>
                                            <p:tgtEl>
                                              <p:spTgt spid="50"/>
                                            </p:tgtEl>
                                            <p:attrNameLst>
                                              <p:attrName>style.visibility</p:attrName>
                                            </p:attrNameLst>
                                          </p:cBhvr>
                                          <p:to>
                                            <p:strVal val="visible"/>
                                          </p:to>
                                        </p:set>
                                        <p:animEffect transition="in" filter="wipe(left)">
                                          <p:cBhvr>
                                            <p:cTn id="112" dur="500"/>
                                            <p:tgtEl>
                                              <p:spTgt spid="50"/>
                                            </p:tgtEl>
                                          </p:cBhvr>
                                        </p:animEffect>
                                      </p:childTnLst>
                                    </p:cTn>
                                  </p:par>
                                  <p:par>
                                    <p:cTn id="113" presetID="22" presetClass="entr" presetSubtype="8" fill="hold" nodeType="with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wipe(left)">
                                          <p:cBhvr>
                                            <p:cTn id="115" dur="500"/>
                                            <p:tgtEl>
                                              <p:spTgt spid="51"/>
                                            </p:tgtEl>
                                          </p:cBhvr>
                                        </p:animEffect>
                                      </p:childTnLst>
                                    </p:cTn>
                                  </p:par>
                                </p:childTnLst>
                              </p:cTn>
                            </p:par>
                            <p:par>
                              <p:cTn id="116" fill="hold">
                                <p:stCondLst>
                                  <p:cond delay="5500"/>
                                </p:stCondLst>
                                <p:childTnLst>
                                  <p:par>
                                    <p:cTn id="117" presetID="10" presetClass="entr" presetSubtype="0" fill="hold" grpId="0" nodeType="after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fade">
                                          <p:cBhvr>
                                            <p:cTn id="119" dur="500"/>
                                            <p:tgtEl>
                                              <p:spTgt spid="40"/>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fade">
                                          <p:cBhvr>
                                            <p:cTn id="122" dur="500"/>
                                            <p:tgtEl>
                                              <p:spTgt spid="41"/>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44"/>
                                            </p:tgtEl>
                                            <p:attrNameLst>
                                              <p:attrName>style.visibility</p:attrName>
                                            </p:attrNameLst>
                                          </p:cBhvr>
                                          <p:to>
                                            <p:strVal val="visible"/>
                                          </p:to>
                                        </p:set>
                                        <p:animEffect transition="in" filter="fade">
                                          <p:cBhvr>
                                            <p:cTn id="125" dur="500"/>
                                            <p:tgtEl>
                                              <p:spTgt spid="44"/>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fade">
                                          <p:cBhvr>
                                            <p:cTn id="128" dur="500"/>
                                            <p:tgtEl>
                                              <p:spTgt spid="42"/>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fade">
                                          <p:cBhvr>
                                            <p:cTn id="131" dur="500"/>
                                            <p:tgtEl>
                                              <p:spTgt spid="45"/>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3"/>
                                            </p:tgtEl>
                                            <p:attrNameLst>
                                              <p:attrName>style.visibility</p:attrName>
                                            </p:attrNameLst>
                                          </p:cBhvr>
                                          <p:to>
                                            <p:strVal val="visible"/>
                                          </p:to>
                                        </p:set>
                                        <p:animEffect transition="in" filter="fade">
                                          <p:cBhvr>
                                            <p:cTn id="134" dur="500"/>
                                            <p:tgtEl>
                                              <p:spTgt spid="43"/>
                                            </p:tgtEl>
                                          </p:cBhvr>
                                        </p:animEffect>
                                      </p:childTnLst>
                                    </p:cTn>
                                  </p:par>
                                </p:childTnLst>
                              </p:cTn>
                            </p:par>
                            <p:par>
                              <p:cTn id="135" fill="hold">
                                <p:stCondLst>
                                  <p:cond delay="6000"/>
                                </p:stCondLst>
                                <p:childTnLst>
                                  <p:par>
                                    <p:cTn id="136" presetID="12" presetClass="entr" presetSubtype="8" fill="hold" grpId="0" nodeType="afterEffect">
                                      <p:stCondLst>
                                        <p:cond delay="0"/>
                                      </p:stCondLst>
                                      <p:childTnLst>
                                        <p:set>
                                          <p:cBhvr>
                                            <p:cTn id="137" dur="1" fill="hold">
                                              <p:stCondLst>
                                                <p:cond delay="0"/>
                                              </p:stCondLst>
                                            </p:cTn>
                                            <p:tgtEl>
                                              <p:spTgt spid="21"/>
                                            </p:tgtEl>
                                            <p:attrNameLst>
                                              <p:attrName>style.visibility</p:attrName>
                                            </p:attrNameLst>
                                          </p:cBhvr>
                                          <p:to>
                                            <p:strVal val="visible"/>
                                          </p:to>
                                        </p:set>
                                        <p:anim calcmode="lin" valueType="num">
                                          <p:cBhvr additive="base">
                                            <p:cTn id="138" dur="500"/>
                                            <p:tgtEl>
                                              <p:spTgt spid="21"/>
                                            </p:tgtEl>
                                            <p:attrNameLst>
                                              <p:attrName>ppt_x</p:attrName>
                                            </p:attrNameLst>
                                          </p:cBhvr>
                                          <p:tavLst>
                                            <p:tav tm="0">
                                              <p:val>
                                                <p:strVal val="#ppt_x-#ppt_w*1.125000"/>
                                              </p:val>
                                            </p:tav>
                                            <p:tav tm="100000">
                                              <p:val>
                                                <p:strVal val="#ppt_x"/>
                                              </p:val>
                                            </p:tav>
                                          </p:tavLst>
                                        </p:anim>
                                        <p:animEffect transition="in" filter="wipe(right)">
                                          <p:cBhvr>
                                            <p:cTn id="139" dur="500"/>
                                            <p:tgtEl>
                                              <p:spTgt spid="21"/>
                                            </p:tgtEl>
                                          </p:cBhvr>
                                        </p:animEffect>
                                      </p:childTnLst>
                                    </p:cTn>
                                  </p:par>
                                  <p:par>
                                    <p:cTn id="140" presetID="12" presetClass="entr" presetSubtype="8" fill="hold" grpId="0" nodeType="withEffect">
                                      <p:stCondLst>
                                        <p:cond delay="0"/>
                                      </p:stCondLst>
                                      <p:childTnLst>
                                        <p:set>
                                          <p:cBhvr>
                                            <p:cTn id="141" dur="1" fill="hold">
                                              <p:stCondLst>
                                                <p:cond delay="0"/>
                                              </p:stCondLst>
                                            </p:cTn>
                                            <p:tgtEl>
                                              <p:spTgt spid="22"/>
                                            </p:tgtEl>
                                            <p:attrNameLst>
                                              <p:attrName>style.visibility</p:attrName>
                                            </p:attrNameLst>
                                          </p:cBhvr>
                                          <p:to>
                                            <p:strVal val="visible"/>
                                          </p:to>
                                        </p:set>
                                        <p:anim calcmode="lin" valueType="num">
                                          <p:cBhvr additive="base">
                                            <p:cTn id="142" dur="500"/>
                                            <p:tgtEl>
                                              <p:spTgt spid="22"/>
                                            </p:tgtEl>
                                            <p:attrNameLst>
                                              <p:attrName>ppt_x</p:attrName>
                                            </p:attrNameLst>
                                          </p:cBhvr>
                                          <p:tavLst>
                                            <p:tav tm="0">
                                              <p:val>
                                                <p:strVal val="#ppt_x-#ppt_w*1.125000"/>
                                              </p:val>
                                            </p:tav>
                                            <p:tav tm="100000">
                                              <p:val>
                                                <p:strVal val="#ppt_x"/>
                                              </p:val>
                                            </p:tav>
                                          </p:tavLst>
                                        </p:anim>
                                        <p:animEffect transition="in" filter="wipe(right)">
                                          <p:cBhvr>
                                            <p:cTn id="143" dur="500"/>
                                            <p:tgtEl>
                                              <p:spTgt spid="22"/>
                                            </p:tgtEl>
                                          </p:cBhvr>
                                        </p:animEffect>
                                      </p:childTnLst>
                                    </p:cTn>
                                  </p:par>
                                </p:childTnLst>
                              </p:cTn>
                            </p:par>
                            <p:par>
                              <p:cTn id="144" fill="hold">
                                <p:stCondLst>
                                  <p:cond delay="6500"/>
                                </p:stCondLst>
                                <p:childTnLst>
                                  <p:par>
                                    <p:cTn id="145" presetID="10" presetClass="entr" presetSubtype="0" fill="hold" grpId="0" nodeType="afterEffect">
                                      <p:stCondLst>
                                        <p:cond delay="0"/>
                                      </p:stCondLst>
                                      <p:childTnLst>
                                        <p:set>
                                          <p:cBhvr>
                                            <p:cTn id="146" dur="1" fill="hold">
                                              <p:stCondLst>
                                                <p:cond delay="0"/>
                                              </p:stCondLst>
                                            </p:cTn>
                                            <p:tgtEl>
                                              <p:spTgt spid="68"/>
                                            </p:tgtEl>
                                            <p:attrNameLst>
                                              <p:attrName>style.visibility</p:attrName>
                                            </p:attrNameLst>
                                          </p:cBhvr>
                                          <p:to>
                                            <p:strVal val="visible"/>
                                          </p:to>
                                        </p:set>
                                        <p:animEffect transition="in" filter="fade">
                                          <p:cBhvr>
                                            <p:cTn id="147" dur="500"/>
                                            <p:tgtEl>
                                              <p:spTgt spid="68"/>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69"/>
                                            </p:tgtEl>
                                            <p:attrNameLst>
                                              <p:attrName>style.visibility</p:attrName>
                                            </p:attrNameLst>
                                          </p:cBhvr>
                                          <p:to>
                                            <p:strVal val="visible"/>
                                          </p:to>
                                        </p:set>
                                        <p:animEffect transition="in" filter="fade">
                                          <p:cBhvr>
                                            <p:cTn id="150" dur="500"/>
                                            <p:tgtEl>
                                              <p:spTgt spid="69"/>
                                            </p:tgtEl>
                                          </p:cBhvr>
                                        </p:animEffect>
                                      </p:childTnLst>
                                    </p:cTn>
                                  </p:par>
                                </p:childTnLst>
                              </p:cTn>
                            </p:par>
                            <p:par>
                              <p:cTn id="151" fill="hold">
                                <p:stCondLst>
                                  <p:cond delay="7000"/>
                                </p:stCondLst>
                                <p:childTnLst>
                                  <p:par>
                                    <p:cTn id="152" presetID="22" presetClass="entr" presetSubtype="1" fill="hold" nodeType="afterEffect">
                                      <p:stCondLst>
                                        <p:cond delay="0"/>
                                      </p:stCondLst>
                                      <p:childTnLst>
                                        <p:set>
                                          <p:cBhvr>
                                            <p:cTn id="153" dur="1" fill="hold">
                                              <p:stCondLst>
                                                <p:cond delay="0"/>
                                              </p:stCondLst>
                                            </p:cTn>
                                            <p:tgtEl>
                                              <p:spTgt spid="23"/>
                                            </p:tgtEl>
                                            <p:attrNameLst>
                                              <p:attrName>style.visibility</p:attrName>
                                            </p:attrNameLst>
                                          </p:cBhvr>
                                          <p:to>
                                            <p:strVal val="visible"/>
                                          </p:to>
                                        </p:set>
                                        <p:animEffect transition="in" filter="wipe(up)">
                                          <p:cBhvr>
                                            <p:cTn id="154" dur="500"/>
                                            <p:tgtEl>
                                              <p:spTgt spid="23"/>
                                            </p:tgtEl>
                                          </p:cBhvr>
                                        </p:animEffect>
                                      </p:childTnLst>
                                    </p:cTn>
                                  </p:par>
                                  <p:par>
                                    <p:cTn id="155" presetID="22" presetClass="entr" presetSubtype="4" fill="hold" nodeType="withEffect">
                                      <p:stCondLst>
                                        <p:cond delay="0"/>
                                      </p:stCondLst>
                                      <p:childTnLst>
                                        <p:set>
                                          <p:cBhvr>
                                            <p:cTn id="156" dur="1" fill="hold">
                                              <p:stCondLst>
                                                <p:cond delay="0"/>
                                              </p:stCondLst>
                                            </p:cTn>
                                            <p:tgtEl>
                                              <p:spTgt spid="24"/>
                                            </p:tgtEl>
                                            <p:attrNameLst>
                                              <p:attrName>style.visibility</p:attrName>
                                            </p:attrNameLst>
                                          </p:cBhvr>
                                          <p:to>
                                            <p:strVal val="visible"/>
                                          </p:to>
                                        </p:set>
                                        <p:animEffect transition="in" filter="wipe(down)">
                                          <p:cBhvr>
                                            <p:cTn id="157" dur="500"/>
                                            <p:tgtEl>
                                              <p:spTgt spid="24"/>
                                            </p:tgtEl>
                                          </p:cBhvr>
                                        </p:animEffect>
                                      </p:childTnLst>
                                    </p:cTn>
                                  </p:par>
                                </p:childTnLst>
                              </p:cTn>
                            </p:par>
                            <p:par>
                              <p:cTn id="158" fill="hold">
                                <p:stCondLst>
                                  <p:cond delay="7500"/>
                                </p:stCondLst>
                                <p:childTnLst>
                                  <p:par>
                                    <p:cTn id="159" presetID="22" presetClass="entr" presetSubtype="8" fill="hold" nodeType="afterEffect">
                                      <p:stCondLst>
                                        <p:cond delay="0"/>
                                      </p:stCondLst>
                                      <p:childTnLst>
                                        <p:set>
                                          <p:cBhvr>
                                            <p:cTn id="160" dur="1" fill="hold">
                                              <p:stCondLst>
                                                <p:cond delay="0"/>
                                              </p:stCondLst>
                                            </p:cTn>
                                            <p:tgtEl>
                                              <p:spTgt spid="58"/>
                                            </p:tgtEl>
                                            <p:attrNameLst>
                                              <p:attrName>style.visibility</p:attrName>
                                            </p:attrNameLst>
                                          </p:cBhvr>
                                          <p:to>
                                            <p:strVal val="visible"/>
                                          </p:to>
                                        </p:set>
                                        <p:animEffect transition="in" filter="wipe(left)">
                                          <p:cBhvr>
                                            <p:cTn id="161" dur="500"/>
                                            <p:tgtEl>
                                              <p:spTgt spid="58"/>
                                            </p:tgtEl>
                                          </p:cBhvr>
                                        </p:animEffect>
                                      </p:childTnLst>
                                    </p:cTn>
                                  </p:par>
                                  <p:par>
                                    <p:cTn id="162" presetID="22" presetClass="entr" presetSubtype="8" fill="hold" nodeType="withEffect">
                                      <p:stCondLst>
                                        <p:cond delay="0"/>
                                      </p:stCondLst>
                                      <p:childTnLst>
                                        <p:set>
                                          <p:cBhvr>
                                            <p:cTn id="163" dur="1" fill="hold">
                                              <p:stCondLst>
                                                <p:cond delay="0"/>
                                              </p:stCondLst>
                                            </p:cTn>
                                            <p:tgtEl>
                                              <p:spTgt spid="59"/>
                                            </p:tgtEl>
                                            <p:attrNameLst>
                                              <p:attrName>style.visibility</p:attrName>
                                            </p:attrNameLst>
                                          </p:cBhvr>
                                          <p:to>
                                            <p:strVal val="visible"/>
                                          </p:to>
                                        </p:set>
                                        <p:animEffect transition="in" filter="wipe(left)">
                                          <p:cBhvr>
                                            <p:cTn id="164" dur="500"/>
                                            <p:tgtEl>
                                              <p:spTgt spid="59"/>
                                            </p:tgtEl>
                                          </p:cBhvr>
                                        </p:animEffect>
                                      </p:childTnLst>
                                    </p:cTn>
                                  </p:par>
                                  <p:par>
                                    <p:cTn id="165" presetID="22" presetClass="entr" presetSubtype="8" fill="hold" nodeType="withEffect">
                                      <p:stCondLst>
                                        <p:cond delay="0"/>
                                      </p:stCondLst>
                                      <p:childTnLst>
                                        <p:set>
                                          <p:cBhvr>
                                            <p:cTn id="166" dur="1" fill="hold">
                                              <p:stCondLst>
                                                <p:cond delay="0"/>
                                              </p:stCondLst>
                                            </p:cTn>
                                            <p:tgtEl>
                                              <p:spTgt spid="60"/>
                                            </p:tgtEl>
                                            <p:attrNameLst>
                                              <p:attrName>style.visibility</p:attrName>
                                            </p:attrNameLst>
                                          </p:cBhvr>
                                          <p:to>
                                            <p:strVal val="visible"/>
                                          </p:to>
                                        </p:set>
                                        <p:animEffect transition="in" filter="wipe(left)">
                                          <p:cBhvr>
                                            <p:cTn id="167" dur="500"/>
                                            <p:tgtEl>
                                              <p:spTgt spid="60"/>
                                            </p:tgtEl>
                                          </p:cBhvr>
                                        </p:animEffect>
                                      </p:childTnLst>
                                    </p:cTn>
                                  </p:par>
                                  <p:par>
                                    <p:cTn id="168" presetID="22" presetClass="entr" presetSubtype="8" fill="hold" nodeType="withEffect">
                                      <p:stCondLst>
                                        <p:cond delay="0"/>
                                      </p:stCondLst>
                                      <p:childTnLst>
                                        <p:set>
                                          <p:cBhvr>
                                            <p:cTn id="169" dur="1" fill="hold">
                                              <p:stCondLst>
                                                <p:cond delay="0"/>
                                              </p:stCondLst>
                                            </p:cTn>
                                            <p:tgtEl>
                                              <p:spTgt spid="61"/>
                                            </p:tgtEl>
                                            <p:attrNameLst>
                                              <p:attrName>style.visibility</p:attrName>
                                            </p:attrNameLst>
                                          </p:cBhvr>
                                          <p:to>
                                            <p:strVal val="visible"/>
                                          </p:to>
                                        </p:set>
                                        <p:animEffect transition="in" filter="wipe(left)">
                                          <p:cBhvr>
                                            <p:cTn id="170" dur="500"/>
                                            <p:tgtEl>
                                              <p:spTgt spid="61"/>
                                            </p:tgtEl>
                                          </p:cBhvr>
                                        </p:animEffect>
                                      </p:childTnLst>
                                    </p:cTn>
                                  </p:par>
                                  <p:par>
                                    <p:cTn id="171" presetID="22" presetClass="entr" presetSubtype="8" fill="hold" nodeType="withEffect">
                                      <p:stCondLst>
                                        <p:cond delay="0"/>
                                      </p:stCondLst>
                                      <p:childTnLst>
                                        <p:set>
                                          <p:cBhvr>
                                            <p:cTn id="172" dur="1" fill="hold">
                                              <p:stCondLst>
                                                <p:cond delay="0"/>
                                              </p:stCondLst>
                                            </p:cTn>
                                            <p:tgtEl>
                                              <p:spTgt spid="62"/>
                                            </p:tgtEl>
                                            <p:attrNameLst>
                                              <p:attrName>style.visibility</p:attrName>
                                            </p:attrNameLst>
                                          </p:cBhvr>
                                          <p:to>
                                            <p:strVal val="visible"/>
                                          </p:to>
                                        </p:set>
                                        <p:animEffect transition="in" filter="wipe(left)">
                                          <p:cBhvr>
                                            <p:cTn id="173" dur="500"/>
                                            <p:tgtEl>
                                              <p:spTgt spid="62"/>
                                            </p:tgtEl>
                                          </p:cBhvr>
                                        </p:animEffect>
                                      </p:childTnLst>
                                    </p:cTn>
                                  </p:par>
                                  <p:par>
                                    <p:cTn id="174" presetID="22" presetClass="entr" presetSubtype="8" fill="hold" nodeType="withEffect">
                                      <p:stCondLst>
                                        <p:cond delay="0"/>
                                      </p:stCondLst>
                                      <p:childTnLst>
                                        <p:set>
                                          <p:cBhvr>
                                            <p:cTn id="175" dur="1" fill="hold">
                                              <p:stCondLst>
                                                <p:cond delay="0"/>
                                              </p:stCondLst>
                                            </p:cTn>
                                            <p:tgtEl>
                                              <p:spTgt spid="63"/>
                                            </p:tgtEl>
                                            <p:attrNameLst>
                                              <p:attrName>style.visibility</p:attrName>
                                            </p:attrNameLst>
                                          </p:cBhvr>
                                          <p:to>
                                            <p:strVal val="visible"/>
                                          </p:to>
                                        </p:set>
                                        <p:animEffect transition="in" filter="wipe(left)">
                                          <p:cBhvr>
                                            <p:cTn id="176" dur="500"/>
                                            <p:tgtEl>
                                              <p:spTgt spid="63"/>
                                            </p:tgtEl>
                                          </p:cBhvr>
                                        </p:animEffect>
                                      </p:childTnLst>
                                    </p:cTn>
                                  </p:par>
                                </p:childTnLst>
                              </p:cTn>
                            </p:par>
                            <p:par>
                              <p:cTn id="177" fill="hold">
                                <p:stCondLst>
                                  <p:cond delay="8000"/>
                                </p:stCondLst>
                                <p:childTnLst>
                                  <p:par>
                                    <p:cTn id="178" presetID="10" presetClass="entr" presetSubtype="0" fill="hold" grpId="0" nodeType="afterEffect">
                                      <p:stCondLst>
                                        <p:cond delay="0"/>
                                      </p:stCondLst>
                                      <p:childTnLst>
                                        <p:set>
                                          <p:cBhvr>
                                            <p:cTn id="179" dur="1" fill="hold">
                                              <p:stCondLst>
                                                <p:cond delay="0"/>
                                              </p:stCondLst>
                                            </p:cTn>
                                            <p:tgtEl>
                                              <p:spTgt spid="52"/>
                                            </p:tgtEl>
                                            <p:attrNameLst>
                                              <p:attrName>style.visibility</p:attrName>
                                            </p:attrNameLst>
                                          </p:cBhvr>
                                          <p:to>
                                            <p:strVal val="visible"/>
                                          </p:to>
                                        </p:set>
                                        <p:animEffect transition="in" filter="fade">
                                          <p:cBhvr>
                                            <p:cTn id="180" dur="500"/>
                                            <p:tgtEl>
                                              <p:spTgt spid="52"/>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53"/>
                                            </p:tgtEl>
                                            <p:attrNameLst>
                                              <p:attrName>style.visibility</p:attrName>
                                            </p:attrNameLst>
                                          </p:cBhvr>
                                          <p:to>
                                            <p:strVal val="visible"/>
                                          </p:to>
                                        </p:set>
                                        <p:animEffect transition="in" filter="fade">
                                          <p:cBhvr>
                                            <p:cTn id="183" dur="500"/>
                                            <p:tgtEl>
                                              <p:spTgt spid="53"/>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56"/>
                                            </p:tgtEl>
                                            <p:attrNameLst>
                                              <p:attrName>style.visibility</p:attrName>
                                            </p:attrNameLst>
                                          </p:cBhvr>
                                          <p:to>
                                            <p:strVal val="visible"/>
                                          </p:to>
                                        </p:set>
                                        <p:animEffect transition="in" filter="fade">
                                          <p:cBhvr>
                                            <p:cTn id="186" dur="500"/>
                                            <p:tgtEl>
                                              <p:spTgt spid="56"/>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54"/>
                                            </p:tgtEl>
                                            <p:attrNameLst>
                                              <p:attrName>style.visibility</p:attrName>
                                            </p:attrNameLst>
                                          </p:cBhvr>
                                          <p:to>
                                            <p:strVal val="visible"/>
                                          </p:to>
                                        </p:set>
                                        <p:animEffect transition="in" filter="fade">
                                          <p:cBhvr>
                                            <p:cTn id="189" dur="500"/>
                                            <p:tgtEl>
                                              <p:spTgt spid="54"/>
                                            </p:tgtEl>
                                          </p:cBhvr>
                                        </p:animEffect>
                                      </p:childTnLst>
                                    </p:cTn>
                                  </p:par>
                                  <p:par>
                                    <p:cTn id="190" presetID="10" presetClass="entr" presetSubtype="0" fill="hold" grpId="0" nodeType="withEffect">
                                      <p:stCondLst>
                                        <p:cond delay="0"/>
                                      </p:stCondLst>
                                      <p:childTnLst>
                                        <p:set>
                                          <p:cBhvr>
                                            <p:cTn id="191" dur="1" fill="hold">
                                              <p:stCondLst>
                                                <p:cond delay="0"/>
                                              </p:stCondLst>
                                            </p:cTn>
                                            <p:tgtEl>
                                              <p:spTgt spid="57"/>
                                            </p:tgtEl>
                                            <p:attrNameLst>
                                              <p:attrName>style.visibility</p:attrName>
                                            </p:attrNameLst>
                                          </p:cBhvr>
                                          <p:to>
                                            <p:strVal val="visible"/>
                                          </p:to>
                                        </p:set>
                                        <p:animEffect transition="in" filter="fade">
                                          <p:cBhvr>
                                            <p:cTn id="192" dur="500"/>
                                            <p:tgtEl>
                                              <p:spTgt spid="57"/>
                                            </p:tgtEl>
                                          </p:cBhvr>
                                        </p:animEffect>
                                      </p:childTnLst>
                                    </p:cTn>
                                  </p:par>
                                  <p:par>
                                    <p:cTn id="193" presetID="10" presetClass="entr" presetSubtype="0" fill="hold" grpId="0" nodeType="withEffect">
                                      <p:stCondLst>
                                        <p:cond delay="0"/>
                                      </p:stCondLst>
                                      <p:childTnLst>
                                        <p:set>
                                          <p:cBhvr>
                                            <p:cTn id="194" dur="1" fill="hold">
                                              <p:stCondLst>
                                                <p:cond delay="0"/>
                                              </p:stCondLst>
                                            </p:cTn>
                                            <p:tgtEl>
                                              <p:spTgt spid="55"/>
                                            </p:tgtEl>
                                            <p:attrNameLst>
                                              <p:attrName>style.visibility</p:attrName>
                                            </p:attrNameLst>
                                          </p:cBhvr>
                                          <p:to>
                                            <p:strVal val="visible"/>
                                          </p:to>
                                        </p:set>
                                        <p:animEffect transition="in" filter="fade">
                                          <p:cBhvr>
                                            <p:cTn id="19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16" grpId="0" animBg="1"/>
          <p:bldP spid="17" grpId="0" animBg="1"/>
          <p:bldP spid="21" grpId="0" animBg="1"/>
          <p:bldP spid="22" grpId="0" animBg="1"/>
          <p:bldP spid="26" grpId="0"/>
          <p:bldP spid="27" grpId="0"/>
          <p:bldP spid="28" grpId="0"/>
          <p:bldP spid="29" grpId="0"/>
          <p:bldP spid="30" grpId="0"/>
          <p:bldP spid="31" grpId="0"/>
          <p:bldP spid="40" grpId="0"/>
          <p:bldP spid="41" grpId="0"/>
          <p:bldP spid="42" grpId="0"/>
          <p:bldP spid="43" grpId="0"/>
          <p:bldP spid="44" grpId="0"/>
          <p:bldP spid="45" grpId="0"/>
          <p:bldP spid="52" grpId="0"/>
          <p:bldP spid="53" grpId="0"/>
          <p:bldP spid="54" grpId="0"/>
          <p:bldP spid="55" grpId="0"/>
          <p:bldP spid="56" grpId="0"/>
          <p:bldP spid="57" grpId="0"/>
          <p:bldP spid="64" grpId="0"/>
          <p:bldP spid="65" grpId="0"/>
          <p:bldP spid="66" grpId="0"/>
          <p:bldP spid="67"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ppt_x</p:attrName>
                                            </p:attrNameLst>
                                          </p:cBhvr>
                                          <p:tavLst>
                                            <p:tav tm="0">
                                              <p:val>
                                                <p:strVal val="#ppt_x-#ppt_w*1.125000"/>
                                              </p:val>
                                            </p:tav>
                                            <p:tav tm="100000">
                                              <p:val>
                                                <p:strVal val="#ppt_x"/>
                                              </p:val>
                                            </p:tav>
                                          </p:tavLst>
                                        </p:anim>
                                        <p:animEffect transition="in" filter="wipe(right)">
                                          <p:cBhvr>
                                            <p:cTn id="17" dur="500"/>
                                            <p:tgtEl>
                                              <p:spTgt spid="6"/>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p:tgtEl>
                                              <p:spTgt spid="7"/>
                                            </p:tgtEl>
                                            <p:attrNameLst>
                                              <p:attrName>ppt_x</p:attrName>
                                            </p:attrNameLst>
                                          </p:cBhvr>
                                          <p:tavLst>
                                            <p:tav tm="0">
                                              <p:val>
                                                <p:strVal val="#ppt_x-#ppt_w*1.125000"/>
                                              </p:val>
                                            </p:tav>
                                            <p:tav tm="100000">
                                              <p:val>
                                                <p:strVal val="#ppt_x"/>
                                              </p:val>
                                            </p:tav>
                                          </p:tavLst>
                                        </p:anim>
                                        <p:animEffect transition="in" filter="wipe(right)">
                                          <p:cBhvr>
                                            <p:cTn id="21" dur="500"/>
                                            <p:tgtEl>
                                              <p:spTgt spid="7"/>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fade">
                                          <p:cBhvr>
                                            <p:cTn id="28" dur="500"/>
                                            <p:tgtEl>
                                              <p:spTgt spid="65"/>
                                            </p:tgtEl>
                                          </p:cBhvr>
                                        </p:animEffect>
                                      </p:childTnLst>
                                    </p:cTn>
                                  </p:par>
                                </p:childTnLst>
                              </p:cTn>
                            </p:par>
                            <p:par>
                              <p:cTn id="29" fill="hold">
                                <p:stCondLst>
                                  <p:cond delay="2000"/>
                                </p:stCondLst>
                                <p:childTnLst>
                                  <p:par>
                                    <p:cTn id="30" presetID="22" presetClass="entr" presetSubtype="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par>
                                    <p:cTn id="33" presetID="22" presetClass="entr" presetSubtype="4"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par>
                                    <p:cTn id="40" presetID="22" presetClass="entr" presetSubtype="8" fill="hold"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par>
                                    <p:cTn id="43" presetID="22" presetClass="entr" presetSubtype="8"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par>
                                    <p:cTn id="46" presetID="22" presetClass="entr" presetSubtype="8"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22" presetClass="entr" presetSubtype="8"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par>
                                    <p:cTn id="52" presetID="22" presetClass="entr" presetSubtype="8"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left)">
                                          <p:cBhvr>
                                            <p:cTn id="54" dur="500"/>
                                            <p:tgtEl>
                                              <p:spTgt spid="37"/>
                                            </p:tgtEl>
                                          </p:cBhvr>
                                        </p:animEffect>
                                      </p:childTnLst>
                                    </p:cTn>
                                  </p:par>
                                </p:childTnLst>
                              </p:cTn>
                            </p:par>
                            <p:par>
                              <p:cTn id="55" fill="hold">
                                <p:stCondLst>
                                  <p:cond delay="3000"/>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3500"/>
                                </p:stCondLst>
                                <p:childTnLst>
                                  <p:par>
                                    <p:cTn id="75" presetID="12" presetClass="entr" presetSubtype="8"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500"/>
                                            <p:tgtEl>
                                              <p:spTgt spid="16"/>
                                            </p:tgtEl>
                                            <p:attrNameLst>
                                              <p:attrName>ppt_x</p:attrName>
                                            </p:attrNameLst>
                                          </p:cBhvr>
                                          <p:tavLst>
                                            <p:tav tm="0">
                                              <p:val>
                                                <p:strVal val="#ppt_x-#ppt_w*1.125000"/>
                                              </p:val>
                                            </p:tav>
                                            <p:tav tm="100000">
                                              <p:val>
                                                <p:strVal val="#ppt_x"/>
                                              </p:val>
                                            </p:tav>
                                          </p:tavLst>
                                        </p:anim>
                                        <p:animEffect transition="in" filter="wipe(right)">
                                          <p:cBhvr>
                                            <p:cTn id="78" dur="500"/>
                                            <p:tgtEl>
                                              <p:spTgt spid="16"/>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500"/>
                                            <p:tgtEl>
                                              <p:spTgt spid="17"/>
                                            </p:tgtEl>
                                            <p:attrNameLst>
                                              <p:attrName>ppt_x</p:attrName>
                                            </p:attrNameLst>
                                          </p:cBhvr>
                                          <p:tavLst>
                                            <p:tav tm="0">
                                              <p:val>
                                                <p:strVal val="#ppt_x-#ppt_w*1.125000"/>
                                              </p:val>
                                            </p:tav>
                                            <p:tav tm="100000">
                                              <p:val>
                                                <p:strVal val="#ppt_x"/>
                                              </p:val>
                                            </p:tav>
                                          </p:tavLst>
                                        </p:anim>
                                        <p:animEffect transition="in" filter="wipe(right)">
                                          <p:cBhvr>
                                            <p:cTn id="82" dur="500"/>
                                            <p:tgtEl>
                                              <p:spTgt spid="17"/>
                                            </p:tgtEl>
                                          </p:cBhvr>
                                        </p:animEffect>
                                      </p:childTnLst>
                                    </p:cTn>
                                  </p:par>
                                </p:childTnLst>
                              </p:cTn>
                            </p:par>
                            <p:par>
                              <p:cTn id="83" fill="hold">
                                <p:stCondLst>
                                  <p:cond delay="4000"/>
                                </p:stCondLst>
                                <p:childTnLst>
                                  <p:par>
                                    <p:cTn id="84" presetID="10" presetClass="entr" presetSubtype="0" fill="hold" grpId="0" nodeType="after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fade">
                                          <p:cBhvr>
                                            <p:cTn id="86" dur="500"/>
                                            <p:tgtEl>
                                              <p:spTgt spid="6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67"/>
                                            </p:tgtEl>
                                            <p:attrNameLst>
                                              <p:attrName>style.visibility</p:attrName>
                                            </p:attrNameLst>
                                          </p:cBhvr>
                                          <p:to>
                                            <p:strVal val="visible"/>
                                          </p:to>
                                        </p:set>
                                        <p:animEffect transition="in" filter="fade">
                                          <p:cBhvr>
                                            <p:cTn id="89" dur="500"/>
                                            <p:tgtEl>
                                              <p:spTgt spid="67"/>
                                            </p:tgtEl>
                                          </p:cBhvr>
                                        </p:animEffect>
                                      </p:childTnLst>
                                    </p:cTn>
                                  </p:par>
                                </p:childTnLst>
                              </p:cTn>
                            </p:par>
                            <p:par>
                              <p:cTn id="90" fill="hold">
                                <p:stCondLst>
                                  <p:cond delay="4500"/>
                                </p:stCondLst>
                                <p:childTnLst>
                                  <p:par>
                                    <p:cTn id="91" presetID="22" presetClass="entr" presetSubtype="1"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wipe(up)">
                                          <p:cBhvr>
                                            <p:cTn id="93" dur="500"/>
                                            <p:tgtEl>
                                              <p:spTgt spid="18"/>
                                            </p:tgtEl>
                                          </p:cBhvr>
                                        </p:animEffect>
                                      </p:childTnLst>
                                    </p:cTn>
                                  </p:par>
                                  <p:par>
                                    <p:cTn id="94" presetID="22" presetClass="entr" presetSubtype="4" fill="hold"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childTnLst>
                              </p:cTn>
                            </p:par>
                            <p:par>
                              <p:cTn id="97" fill="hold">
                                <p:stCondLst>
                                  <p:cond delay="5000"/>
                                </p:stCondLst>
                                <p:childTnLst>
                                  <p:par>
                                    <p:cTn id="98" presetID="22" presetClass="entr" presetSubtype="8" fill="hold"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left)">
                                          <p:cBhvr>
                                            <p:cTn id="100" dur="500"/>
                                            <p:tgtEl>
                                              <p:spTgt spid="46"/>
                                            </p:tgtEl>
                                          </p:cBhvr>
                                        </p:animEffect>
                                      </p:childTnLst>
                                    </p:cTn>
                                  </p:par>
                                  <p:par>
                                    <p:cTn id="101" presetID="22" presetClass="entr" presetSubtype="8" fill="hold" nodeType="with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wipe(left)">
                                          <p:cBhvr>
                                            <p:cTn id="103" dur="500"/>
                                            <p:tgtEl>
                                              <p:spTgt spid="47"/>
                                            </p:tgtEl>
                                          </p:cBhvr>
                                        </p:animEffect>
                                      </p:childTnLst>
                                    </p:cTn>
                                  </p:par>
                                  <p:par>
                                    <p:cTn id="104" presetID="22" presetClass="entr" presetSubtype="8" fill="hold" nodeType="withEffect">
                                      <p:stCondLst>
                                        <p:cond delay="0"/>
                                      </p:stCondLst>
                                      <p:childTnLst>
                                        <p:set>
                                          <p:cBhvr>
                                            <p:cTn id="105" dur="1" fill="hold">
                                              <p:stCondLst>
                                                <p:cond delay="0"/>
                                              </p:stCondLst>
                                            </p:cTn>
                                            <p:tgtEl>
                                              <p:spTgt spid="48"/>
                                            </p:tgtEl>
                                            <p:attrNameLst>
                                              <p:attrName>style.visibility</p:attrName>
                                            </p:attrNameLst>
                                          </p:cBhvr>
                                          <p:to>
                                            <p:strVal val="visible"/>
                                          </p:to>
                                        </p:set>
                                        <p:animEffect transition="in" filter="wipe(left)">
                                          <p:cBhvr>
                                            <p:cTn id="106" dur="500"/>
                                            <p:tgtEl>
                                              <p:spTgt spid="48"/>
                                            </p:tgtEl>
                                          </p:cBhvr>
                                        </p:animEffect>
                                      </p:childTnLst>
                                    </p:cTn>
                                  </p:par>
                                  <p:par>
                                    <p:cTn id="107" presetID="22" presetClass="entr" presetSubtype="8" fill="hold" nodeType="with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wipe(left)">
                                          <p:cBhvr>
                                            <p:cTn id="109" dur="500"/>
                                            <p:tgtEl>
                                              <p:spTgt spid="49"/>
                                            </p:tgtEl>
                                          </p:cBhvr>
                                        </p:animEffect>
                                      </p:childTnLst>
                                    </p:cTn>
                                  </p:par>
                                  <p:par>
                                    <p:cTn id="110" presetID="22" presetClass="entr" presetSubtype="8" fill="hold" nodeType="withEffect">
                                      <p:stCondLst>
                                        <p:cond delay="0"/>
                                      </p:stCondLst>
                                      <p:childTnLst>
                                        <p:set>
                                          <p:cBhvr>
                                            <p:cTn id="111" dur="1" fill="hold">
                                              <p:stCondLst>
                                                <p:cond delay="0"/>
                                              </p:stCondLst>
                                            </p:cTn>
                                            <p:tgtEl>
                                              <p:spTgt spid="50"/>
                                            </p:tgtEl>
                                            <p:attrNameLst>
                                              <p:attrName>style.visibility</p:attrName>
                                            </p:attrNameLst>
                                          </p:cBhvr>
                                          <p:to>
                                            <p:strVal val="visible"/>
                                          </p:to>
                                        </p:set>
                                        <p:animEffect transition="in" filter="wipe(left)">
                                          <p:cBhvr>
                                            <p:cTn id="112" dur="500"/>
                                            <p:tgtEl>
                                              <p:spTgt spid="50"/>
                                            </p:tgtEl>
                                          </p:cBhvr>
                                        </p:animEffect>
                                      </p:childTnLst>
                                    </p:cTn>
                                  </p:par>
                                  <p:par>
                                    <p:cTn id="113" presetID="22" presetClass="entr" presetSubtype="8" fill="hold" nodeType="with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wipe(left)">
                                          <p:cBhvr>
                                            <p:cTn id="115" dur="500"/>
                                            <p:tgtEl>
                                              <p:spTgt spid="51"/>
                                            </p:tgtEl>
                                          </p:cBhvr>
                                        </p:animEffect>
                                      </p:childTnLst>
                                    </p:cTn>
                                  </p:par>
                                </p:childTnLst>
                              </p:cTn>
                            </p:par>
                            <p:par>
                              <p:cTn id="116" fill="hold">
                                <p:stCondLst>
                                  <p:cond delay="5500"/>
                                </p:stCondLst>
                                <p:childTnLst>
                                  <p:par>
                                    <p:cTn id="117" presetID="10" presetClass="entr" presetSubtype="0" fill="hold" grpId="0" nodeType="after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fade">
                                          <p:cBhvr>
                                            <p:cTn id="119" dur="500"/>
                                            <p:tgtEl>
                                              <p:spTgt spid="40"/>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fade">
                                          <p:cBhvr>
                                            <p:cTn id="122" dur="500"/>
                                            <p:tgtEl>
                                              <p:spTgt spid="41"/>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44"/>
                                            </p:tgtEl>
                                            <p:attrNameLst>
                                              <p:attrName>style.visibility</p:attrName>
                                            </p:attrNameLst>
                                          </p:cBhvr>
                                          <p:to>
                                            <p:strVal val="visible"/>
                                          </p:to>
                                        </p:set>
                                        <p:animEffect transition="in" filter="fade">
                                          <p:cBhvr>
                                            <p:cTn id="125" dur="500"/>
                                            <p:tgtEl>
                                              <p:spTgt spid="44"/>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fade">
                                          <p:cBhvr>
                                            <p:cTn id="128" dur="500"/>
                                            <p:tgtEl>
                                              <p:spTgt spid="42"/>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fade">
                                          <p:cBhvr>
                                            <p:cTn id="131" dur="500"/>
                                            <p:tgtEl>
                                              <p:spTgt spid="45"/>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3"/>
                                            </p:tgtEl>
                                            <p:attrNameLst>
                                              <p:attrName>style.visibility</p:attrName>
                                            </p:attrNameLst>
                                          </p:cBhvr>
                                          <p:to>
                                            <p:strVal val="visible"/>
                                          </p:to>
                                        </p:set>
                                        <p:animEffect transition="in" filter="fade">
                                          <p:cBhvr>
                                            <p:cTn id="134" dur="500"/>
                                            <p:tgtEl>
                                              <p:spTgt spid="43"/>
                                            </p:tgtEl>
                                          </p:cBhvr>
                                        </p:animEffect>
                                      </p:childTnLst>
                                    </p:cTn>
                                  </p:par>
                                </p:childTnLst>
                              </p:cTn>
                            </p:par>
                            <p:par>
                              <p:cTn id="135" fill="hold">
                                <p:stCondLst>
                                  <p:cond delay="6000"/>
                                </p:stCondLst>
                                <p:childTnLst>
                                  <p:par>
                                    <p:cTn id="136" presetID="12" presetClass="entr" presetSubtype="8" fill="hold" grpId="0" nodeType="afterEffect">
                                      <p:stCondLst>
                                        <p:cond delay="0"/>
                                      </p:stCondLst>
                                      <p:childTnLst>
                                        <p:set>
                                          <p:cBhvr>
                                            <p:cTn id="137" dur="1" fill="hold">
                                              <p:stCondLst>
                                                <p:cond delay="0"/>
                                              </p:stCondLst>
                                            </p:cTn>
                                            <p:tgtEl>
                                              <p:spTgt spid="21"/>
                                            </p:tgtEl>
                                            <p:attrNameLst>
                                              <p:attrName>style.visibility</p:attrName>
                                            </p:attrNameLst>
                                          </p:cBhvr>
                                          <p:to>
                                            <p:strVal val="visible"/>
                                          </p:to>
                                        </p:set>
                                        <p:anim calcmode="lin" valueType="num">
                                          <p:cBhvr additive="base">
                                            <p:cTn id="138" dur="500"/>
                                            <p:tgtEl>
                                              <p:spTgt spid="21"/>
                                            </p:tgtEl>
                                            <p:attrNameLst>
                                              <p:attrName>ppt_x</p:attrName>
                                            </p:attrNameLst>
                                          </p:cBhvr>
                                          <p:tavLst>
                                            <p:tav tm="0">
                                              <p:val>
                                                <p:strVal val="#ppt_x-#ppt_w*1.125000"/>
                                              </p:val>
                                            </p:tav>
                                            <p:tav tm="100000">
                                              <p:val>
                                                <p:strVal val="#ppt_x"/>
                                              </p:val>
                                            </p:tav>
                                          </p:tavLst>
                                        </p:anim>
                                        <p:animEffect transition="in" filter="wipe(right)">
                                          <p:cBhvr>
                                            <p:cTn id="139" dur="500"/>
                                            <p:tgtEl>
                                              <p:spTgt spid="21"/>
                                            </p:tgtEl>
                                          </p:cBhvr>
                                        </p:animEffect>
                                      </p:childTnLst>
                                    </p:cTn>
                                  </p:par>
                                  <p:par>
                                    <p:cTn id="140" presetID="12" presetClass="entr" presetSubtype="8" fill="hold" grpId="0" nodeType="withEffect">
                                      <p:stCondLst>
                                        <p:cond delay="0"/>
                                      </p:stCondLst>
                                      <p:childTnLst>
                                        <p:set>
                                          <p:cBhvr>
                                            <p:cTn id="141" dur="1" fill="hold">
                                              <p:stCondLst>
                                                <p:cond delay="0"/>
                                              </p:stCondLst>
                                            </p:cTn>
                                            <p:tgtEl>
                                              <p:spTgt spid="22"/>
                                            </p:tgtEl>
                                            <p:attrNameLst>
                                              <p:attrName>style.visibility</p:attrName>
                                            </p:attrNameLst>
                                          </p:cBhvr>
                                          <p:to>
                                            <p:strVal val="visible"/>
                                          </p:to>
                                        </p:set>
                                        <p:anim calcmode="lin" valueType="num">
                                          <p:cBhvr additive="base">
                                            <p:cTn id="142" dur="500"/>
                                            <p:tgtEl>
                                              <p:spTgt spid="22"/>
                                            </p:tgtEl>
                                            <p:attrNameLst>
                                              <p:attrName>ppt_x</p:attrName>
                                            </p:attrNameLst>
                                          </p:cBhvr>
                                          <p:tavLst>
                                            <p:tav tm="0">
                                              <p:val>
                                                <p:strVal val="#ppt_x-#ppt_w*1.125000"/>
                                              </p:val>
                                            </p:tav>
                                            <p:tav tm="100000">
                                              <p:val>
                                                <p:strVal val="#ppt_x"/>
                                              </p:val>
                                            </p:tav>
                                          </p:tavLst>
                                        </p:anim>
                                        <p:animEffect transition="in" filter="wipe(right)">
                                          <p:cBhvr>
                                            <p:cTn id="143" dur="500"/>
                                            <p:tgtEl>
                                              <p:spTgt spid="22"/>
                                            </p:tgtEl>
                                          </p:cBhvr>
                                        </p:animEffect>
                                      </p:childTnLst>
                                    </p:cTn>
                                  </p:par>
                                </p:childTnLst>
                              </p:cTn>
                            </p:par>
                            <p:par>
                              <p:cTn id="144" fill="hold">
                                <p:stCondLst>
                                  <p:cond delay="6500"/>
                                </p:stCondLst>
                                <p:childTnLst>
                                  <p:par>
                                    <p:cTn id="145" presetID="10" presetClass="entr" presetSubtype="0" fill="hold" grpId="0" nodeType="afterEffect">
                                      <p:stCondLst>
                                        <p:cond delay="0"/>
                                      </p:stCondLst>
                                      <p:childTnLst>
                                        <p:set>
                                          <p:cBhvr>
                                            <p:cTn id="146" dur="1" fill="hold">
                                              <p:stCondLst>
                                                <p:cond delay="0"/>
                                              </p:stCondLst>
                                            </p:cTn>
                                            <p:tgtEl>
                                              <p:spTgt spid="68"/>
                                            </p:tgtEl>
                                            <p:attrNameLst>
                                              <p:attrName>style.visibility</p:attrName>
                                            </p:attrNameLst>
                                          </p:cBhvr>
                                          <p:to>
                                            <p:strVal val="visible"/>
                                          </p:to>
                                        </p:set>
                                        <p:animEffect transition="in" filter="fade">
                                          <p:cBhvr>
                                            <p:cTn id="147" dur="500"/>
                                            <p:tgtEl>
                                              <p:spTgt spid="68"/>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69"/>
                                            </p:tgtEl>
                                            <p:attrNameLst>
                                              <p:attrName>style.visibility</p:attrName>
                                            </p:attrNameLst>
                                          </p:cBhvr>
                                          <p:to>
                                            <p:strVal val="visible"/>
                                          </p:to>
                                        </p:set>
                                        <p:animEffect transition="in" filter="fade">
                                          <p:cBhvr>
                                            <p:cTn id="150" dur="500"/>
                                            <p:tgtEl>
                                              <p:spTgt spid="69"/>
                                            </p:tgtEl>
                                          </p:cBhvr>
                                        </p:animEffect>
                                      </p:childTnLst>
                                    </p:cTn>
                                  </p:par>
                                </p:childTnLst>
                              </p:cTn>
                            </p:par>
                            <p:par>
                              <p:cTn id="151" fill="hold">
                                <p:stCondLst>
                                  <p:cond delay="7000"/>
                                </p:stCondLst>
                                <p:childTnLst>
                                  <p:par>
                                    <p:cTn id="152" presetID="22" presetClass="entr" presetSubtype="1" fill="hold" nodeType="afterEffect">
                                      <p:stCondLst>
                                        <p:cond delay="0"/>
                                      </p:stCondLst>
                                      <p:childTnLst>
                                        <p:set>
                                          <p:cBhvr>
                                            <p:cTn id="153" dur="1" fill="hold">
                                              <p:stCondLst>
                                                <p:cond delay="0"/>
                                              </p:stCondLst>
                                            </p:cTn>
                                            <p:tgtEl>
                                              <p:spTgt spid="23"/>
                                            </p:tgtEl>
                                            <p:attrNameLst>
                                              <p:attrName>style.visibility</p:attrName>
                                            </p:attrNameLst>
                                          </p:cBhvr>
                                          <p:to>
                                            <p:strVal val="visible"/>
                                          </p:to>
                                        </p:set>
                                        <p:animEffect transition="in" filter="wipe(up)">
                                          <p:cBhvr>
                                            <p:cTn id="154" dur="500"/>
                                            <p:tgtEl>
                                              <p:spTgt spid="23"/>
                                            </p:tgtEl>
                                          </p:cBhvr>
                                        </p:animEffect>
                                      </p:childTnLst>
                                    </p:cTn>
                                  </p:par>
                                  <p:par>
                                    <p:cTn id="155" presetID="22" presetClass="entr" presetSubtype="4" fill="hold" nodeType="withEffect">
                                      <p:stCondLst>
                                        <p:cond delay="0"/>
                                      </p:stCondLst>
                                      <p:childTnLst>
                                        <p:set>
                                          <p:cBhvr>
                                            <p:cTn id="156" dur="1" fill="hold">
                                              <p:stCondLst>
                                                <p:cond delay="0"/>
                                              </p:stCondLst>
                                            </p:cTn>
                                            <p:tgtEl>
                                              <p:spTgt spid="24"/>
                                            </p:tgtEl>
                                            <p:attrNameLst>
                                              <p:attrName>style.visibility</p:attrName>
                                            </p:attrNameLst>
                                          </p:cBhvr>
                                          <p:to>
                                            <p:strVal val="visible"/>
                                          </p:to>
                                        </p:set>
                                        <p:animEffect transition="in" filter="wipe(down)">
                                          <p:cBhvr>
                                            <p:cTn id="157" dur="500"/>
                                            <p:tgtEl>
                                              <p:spTgt spid="24"/>
                                            </p:tgtEl>
                                          </p:cBhvr>
                                        </p:animEffect>
                                      </p:childTnLst>
                                    </p:cTn>
                                  </p:par>
                                </p:childTnLst>
                              </p:cTn>
                            </p:par>
                            <p:par>
                              <p:cTn id="158" fill="hold">
                                <p:stCondLst>
                                  <p:cond delay="7500"/>
                                </p:stCondLst>
                                <p:childTnLst>
                                  <p:par>
                                    <p:cTn id="159" presetID="22" presetClass="entr" presetSubtype="8" fill="hold" nodeType="afterEffect">
                                      <p:stCondLst>
                                        <p:cond delay="0"/>
                                      </p:stCondLst>
                                      <p:childTnLst>
                                        <p:set>
                                          <p:cBhvr>
                                            <p:cTn id="160" dur="1" fill="hold">
                                              <p:stCondLst>
                                                <p:cond delay="0"/>
                                              </p:stCondLst>
                                            </p:cTn>
                                            <p:tgtEl>
                                              <p:spTgt spid="58"/>
                                            </p:tgtEl>
                                            <p:attrNameLst>
                                              <p:attrName>style.visibility</p:attrName>
                                            </p:attrNameLst>
                                          </p:cBhvr>
                                          <p:to>
                                            <p:strVal val="visible"/>
                                          </p:to>
                                        </p:set>
                                        <p:animEffect transition="in" filter="wipe(left)">
                                          <p:cBhvr>
                                            <p:cTn id="161" dur="500"/>
                                            <p:tgtEl>
                                              <p:spTgt spid="58"/>
                                            </p:tgtEl>
                                          </p:cBhvr>
                                        </p:animEffect>
                                      </p:childTnLst>
                                    </p:cTn>
                                  </p:par>
                                  <p:par>
                                    <p:cTn id="162" presetID="22" presetClass="entr" presetSubtype="8" fill="hold" nodeType="withEffect">
                                      <p:stCondLst>
                                        <p:cond delay="0"/>
                                      </p:stCondLst>
                                      <p:childTnLst>
                                        <p:set>
                                          <p:cBhvr>
                                            <p:cTn id="163" dur="1" fill="hold">
                                              <p:stCondLst>
                                                <p:cond delay="0"/>
                                              </p:stCondLst>
                                            </p:cTn>
                                            <p:tgtEl>
                                              <p:spTgt spid="59"/>
                                            </p:tgtEl>
                                            <p:attrNameLst>
                                              <p:attrName>style.visibility</p:attrName>
                                            </p:attrNameLst>
                                          </p:cBhvr>
                                          <p:to>
                                            <p:strVal val="visible"/>
                                          </p:to>
                                        </p:set>
                                        <p:animEffect transition="in" filter="wipe(left)">
                                          <p:cBhvr>
                                            <p:cTn id="164" dur="500"/>
                                            <p:tgtEl>
                                              <p:spTgt spid="59"/>
                                            </p:tgtEl>
                                          </p:cBhvr>
                                        </p:animEffect>
                                      </p:childTnLst>
                                    </p:cTn>
                                  </p:par>
                                  <p:par>
                                    <p:cTn id="165" presetID="22" presetClass="entr" presetSubtype="8" fill="hold" nodeType="withEffect">
                                      <p:stCondLst>
                                        <p:cond delay="0"/>
                                      </p:stCondLst>
                                      <p:childTnLst>
                                        <p:set>
                                          <p:cBhvr>
                                            <p:cTn id="166" dur="1" fill="hold">
                                              <p:stCondLst>
                                                <p:cond delay="0"/>
                                              </p:stCondLst>
                                            </p:cTn>
                                            <p:tgtEl>
                                              <p:spTgt spid="60"/>
                                            </p:tgtEl>
                                            <p:attrNameLst>
                                              <p:attrName>style.visibility</p:attrName>
                                            </p:attrNameLst>
                                          </p:cBhvr>
                                          <p:to>
                                            <p:strVal val="visible"/>
                                          </p:to>
                                        </p:set>
                                        <p:animEffect transition="in" filter="wipe(left)">
                                          <p:cBhvr>
                                            <p:cTn id="167" dur="500"/>
                                            <p:tgtEl>
                                              <p:spTgt spid="60"/>
                                            </p:tgtEl>
                                          </p:cBhvr>
                                        </p:animEffect>
                                      </p:childTnLst>
                                    </p:cTn>
                                  </p:par>
                                  <p:par>
                                    <p:cTn id="168" presetID="22" presetClass="entr" presetSubtype="8" fill="hold" nodeType="withEffect">
                                      <p:stCondLst>
                                        <p:cond delay="0"/>
                                      </p:stCondLst>
                                      <p:childTnLst>
                                        <p:set>
                                          <p:cBhvr>
                                            <p:cTn id="169" dur="1" fill="hold">
                                              <p:stCondLst>
                                                <p:cond delay="0"/>
                                              </p:stCondLst>
                                            </p:cTn>
                                            <p:tgtEl>
                                              <p:spTgt spid="61"/>
                                            </p:tgtEl>
                                            <p:attrNameLst>
                                              <p:attrName>style.visibility</p:attrName>
                                            </p:attrNameLst>
                                          </p:cBhvr>
                                          <p:to>
                                            <p:strVal val="visible"/>
                                          </p:to>
                                        </p:set>
                                        <p:animEffect transition="in" filter="wipe(left)">
                                          <p:cBhvr>
                                            <p:cTn id="170" dur="500"/>
                                            <p:tgtEl>
                                              <p:spTgt spid="61"/>
                                            </p:tgtEl>
                                          </p:cBhvr>
                                        </p:animEffect>
                                      </p:childTnLst>
                                    </p:cTn>
                                  </p:par>
                                  <p:par>
                                    <p:cTn id="171" presetID="22" presetClass="entr" presetSubtype="8" fill="hold" nodeType="withEffect">
                                      <p:stCondLst>
                                        <p:cond delay="0"/>
                                      </p:stCondLst>
                                      <p:childTnLst>
                                        <p:set>
                                          <p:cBhvr>
                                            <p:cTn id="172" dur="1" fill="hold">
                                              <p:stCondLst>
                                                <p:cond delay="0"/>
                                              </p:stCondLst>
                                            </p:cTn>
                                            <p:tgtEl>
                                              <p:spTgt spid="62"/>
                                            </p:tgtEl>
                                            <p:attrNameLst>
                                              <p:attrName>style.visibility</p:attrName>
                                            </p:attrNameLst>
                                          </p:cBhvr>
                                          <p:to>
                                            <p:strVal val="visible"/>
                                          </p:to>
                                        </p:set>
                                        <p:animEffect transition="in" filter="wipe(left)">
                                          <p:cBhvr>
                                            <p:cTn id="173" dur="500"/>
                                            <p:tgtEl>
                                              <p:spTgt spid="62"/>
                                            </p:tgtEl>
                                          </p:cBhvr>
                                        </p:animEffect>
                                      </p:childTnLst>
                                    </p:cTn>
                                  </p:par>
                                  <p:par>
                                    <p:cTn id="174" presetID="22" presetClass="entr" presetSubtype="8" fill="hold" nodeType="withEffect">
                                      <p:stCondLst>
                                        <p:cond delay="0"/>
                                      </p:stCondLst>
                                      <p:childTnLst>
                                        <p:set>
                                          <p:cBhvr>
                                            <p:cTn id="175" dur="1" fill="hold">
                                              <p:stCondLst>
                                                <p:cond delay="0"/>
                                              </p:stCondLst>
                                            </p:cTn>
                                            <p:tgtEl>
                                              <p:spTgt spid="63"/>
                                            </p:tgtEl>
                                            <p:attrNameLst>
                                              <p:attrName>style.visibility</p:attrName>
                                            </p:attrNameLst>
                                          </p:cBhvr>
                                          <p:to>
                                            <p:strVal val="visible"/>
                                          </p:to>
                                        </p:set>
                                        <p:animEffect transition="in" filter="wipe(left)">
                                          <p:cBhvr>
                                            <p:cTn id="176" dur="500"/>
                                            <p:tgtEl>
                                              <p:spTgt spid="63"/>
                                            </p:tgtEl>
                                          </p:cBhvr>
                                        </p:animEffect>
                                      </p:childTnLst>
                                    </p:cTn>
                                  </p:par>
                                </p:childTnLst>
                              </p:cTn>
                            </p:par>
                            <p:par>
                              <p:cTn id="177" fill="hold">
                                <p:stCondLst>
                                  <p:cond delay="8000"/>
                                </p:stCondLst>
                                <p:childTnLst>
                                  <p:par>
                                    <p:cTn id="178" presetID="10" presetClass="entr" presetSubtype="0" fill="hold" grpId="0" nodeType="afterEffect">
                                      <p:stCondLst>
                                        <p:cond delay="0"/>
                                      </p:stCondLst>
                                      <p:childTnLst>
                                        <p:set>
                                          <p:cBhvr>
                                            <p:cTn id="179" dur="1" fill="hold">
                                              <p:stCondLst>
                                                <p:cond delay="0"/>
                                              </p:stCondLst>
                                            </p:cTn>
                                            <p:tgtEl>
                                              <p:spTgt spid="52"/>
                                            </p:tgtEl>
                                            <p:attrNameLst>
                                              <p:attrName>style.visibility</p:attrName>
                                            </p:attrNameLst>
                                          </p:cBhvr>
                                          <p:to>
                                            <p:strVal val="visible"/>
                                          </p:to>
                                        </p:set>
                                        <p:animEffect transition="in" filter="fade">
                                          <p:cBhvr>
                                            <p:cTn id="180" dur="500"/>
                                            <p:tgtEl>
                                              <p:spTgt spid="52"/>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53"/>
                                            </p:tgtEl>
                                            <p:attrNameLst>
                                              <p:attrName>style.visibility</p:attrName>
                                            </p:attrNameLst>
                                          </p:cBhvr>
                                          <p:to>
                                            <p:strVal val="visible"/>
                                          </p:to>
                                        </p:set>
                                        <p:animEffect transition="in" filter="fade">
                                          <p:cBhvr>
                                            <p:cTn id="183" dur="500"/>
                                            <p:tgtEl>
                                              <p:spTgt spid="53"/>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56"/>
                                            </p:tgtEl>
                                            <p:attrNameLst>
                                              <p:attrName>style.visibility</p:attrName>
                                            </p:attrNameLst>
                                          </p:cBhvr>
                                          <p:to>
                                            <p:strVal val="visible"/>
                                          </p:to>
                                        </p:set>
                                        <p:animEffect transition="in" filter="fade">
                                          <p:cBhvr>
                                            <p:cTn id="186" dur="500"/>
                                            <p:tgtEl>
                                              <p:spTgt spid="56"/>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54"/>
                                            </p:tgtEl>
                                            <p:attrNameLst>
                                              <p:attrName>style.visibility</p:attrName>
                                            </p:attrNameLst>
                                          </p:cBhvr>
                                          <p:to>
                                            <p:strVal val="visible"/>
                                          </p:to>
                                        </p:set>
                                        <p:animEffect transition="in" filter="fade">
                                          <p:cBhvr>
                                            <p:cTn id="189" dur="500"/>
                                            <p:tgtEl>
                                              <p:spTgt spid="54"/>
                                            </p:tgtEl>
                                          </p:cBhvr>
                                        </p:animEffect>
                                      </p:childTnLst>
                                    </p:cTn>
                                  </p:par>
                                  <p:par>
                                    <p:cTn id="190" presetID="10" presetClass="entr" presetSubtype="0" fill="hold" grpId="0" nodeType="withEffect">
                                      <p:stCondLst>
                                        <p:cond delay="0"/>
                                      </p:stCondLst>
                                      <p:childTnLst>
                                        <p:set>
                                          <p:cBhvr>
                                            <p:cTn id="191" dur="1" fill="hold">
                                              <p:stCondLst>
                                                <p:cond delay="0"/>
                                              </p:stCondLst>
                                            </p:cTn>
                                            <p:tgtEl>
                                              <p:spTgt spid="57"/>
                                            </p:tgtEl>
                                            <p:attrNameLst>
                                              <p:attrName>style.visibility</p:attrName>
                                            </p:attrNameLst>
                                          </p:cBhvr>
                                          <p:to>
                                            <p:strVal val="visible"/>
                                          </p:to>
                                        </p:set>
                                        <p:animEffect transition="in" filter="fade">
                                          <p:cBhvr>
                                            <p:cTn id="192" dur="500"/>
                                            <p:tgtEl>
                                              <p:spTgt spid="57"/>
                                            </p:tgtEl>
                                          </p:cBhvr>
                                        </p:animEffect>
                                      </p:childTnLst>
                                    </p:cTn>
                                  </p:par>
                                  <p:par>
                                    <p:cTn id="193" presetID="10" presetClass="entr" presetSubtype="0" fill="hold" grpId="0" nodeType="withEffect">
                                      <p:stCondLst>
                                        <p:cond delay="0"/>
                                      </p:stCondLst>
                                      <p:childTnLst>
                                        <p:set>
                                          <p:cBhvr>
                                            <p:cTn id="194" dur="1" fill="hold">
                                              <p:stCondLst>
                                                <p:cond delay="0"/>
                                              </p:stCondLst>
                                            </p:cTn>
                                            <p:tgtEl>
                                              <p:spTgt spid="55"/>
                                            </p:tgtEl>
                                            <p:attrNameLst>
                                              <p:attrName>style.visibility</p:attrName>
                                            </p:attrNameLst>
                                          </p:cBhvr>
                                          <p:to>
                                            <p:strVal val="visible"/>
                                          </p:to>
                                        </p:set>
                                        <p:animEffect transition="in" filter="fade">
                                          <p:cBhvr>
                                            <p:cTn id="19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16" grpId="0" animBg="1"/>
          <p:bldP spid="17" grpId="0" animBg="1"/>
          <p:bldP spid="21" grpId="0" animBg="1"/>
          <p:bldP spid="22" grpId="0" animBg="1"/>
          <p:bldP spid="26" grpId="0"/>
          <p:bldP spid="27" grpId="0"/>
          <p:bldP spid="28" grpId="0"/>
          <p:bldP spid="29" grpId="0"/>
          <p:bldP spid="30" grpId="0"/>
          <p:bldP spid="31" grpId="0"/>
          <p:bldP spid="40" grpId="0"/>
          <p:bldP spid="41" grpId="0"/>
          <p:bldP spid="42" grpId="0"/>
          <p:bldP spid="43" grpId="0"/>
          <p:bldP spid="44" grpId="0"/>
          <p:bldP spid="45" grpId="0"/>
          <p:bldP spid="52" grpId="0"/>
          <p:bldP spid="53" grpId="0"/>
          <p:bldP spid="54" grpId="0"/>
          <p:bldP spid="55" grpId="0"/>
          <p:bldP spid="56" grpId="0"/>
          <p:bldP spid="57" grpId="0"/>
          <p:bldP spid="64" grpId="0"/>
          <p:bldP spid="65" grpId="0"/>
          <p:bldP spid="66" grpId="0"/>
          <p:bldP spid="67" grpId="0"/>
          <p:bldP spid="68" grpId="0"/>
          <p:bldP spid="69"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Diverging Radial</a:t>
            </a:r>
          </a:p>
        </p:txBody>
      </p:sp>
      <p:sp>
        <p:nvSpPr>
          <p:cNvPr id="26" name="Oval 25"/>
          <p:cNvSpPr/>
          <p:nvPr/>
        </p:nvSpPr>
        <p:spPr>
          <a:xfrm>
            <a:off x="4457597" y="2744278"/>
            <a:ext cx="3276805" cy="3276805"/>
          </a:xfrm>
          <a:prstGeom prst="ellipse">
            <a:avLst/>
          </a:prstGeom>
          <a:noFill/>
          <a:ln w="2540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5"/>
          <p:cNvSpPr>
            <a:spLocks/>
          </p:cNvSpPr>
          <p:nvPr/>
        </p:nvSpPr>
        <p:spPr bwMode="auto">
          <a:xfrm>
            <a:off x="5025948" y="3591540"/>
            <a:ext cx="672461" cy="1093802"/>
          </a:xfrm>
          <a:custGeom>
            <a:avLst/>
            <a:gdLst>
              <a:gd name="T0" fmla="*/ 168 w 168"/>
              <a:gd name="T1" fmla="*/ 59 h 273"/>
              <a:gd name="T2" fmla="*/ 124 w 168"/>
              <a:gd name="T3" fmla="*/ 0 h 273"/>
              <a:gd name="T4" fmla="*/ 41 w 168"/>
              <a:gd name="T5" fmla="*/ 106 h 273"/>
              <a:gd name="T6" fmla="*/ 0 w 168"/>
              <a:gd name="T7" fmla="*/ 112 h 273"/>
              <a:gd name="T8" fmla="*/ 30 w 168"/>
              <a:gd name="T9" fmla="*/ 141 h 273"/>
              <a:gd name="T10" fmla="*/ 23 w 168"/>
              <a:gd name="T11" fmla="*/ 198 h 273"/>
              <a:gd name="T12" fmla="*/ 35 w 168"/>
              <a:gd name="T13" fmla="*/ 273 h 273"/>
              <a:gd name="T14" fmla="*/ 108 w 168"/>
              <a:gd name="T15" fmla="*/ 246 h 273"/>
              <a:gd name="T16" fmla="*/ 99 w 168"/>
              <a:gd name="T17" fmla="*/ 194 h 273"/>
              <a:gd name="T18" fmla="*/ 168 w 168"/>
              <a:gd name="T19" fmla="*/ 59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273">
                <a:moveTo>
                  <a:pt x="168" y="59"/>
                </a:moveTo>
                <a:cubicBezTo>
                  <a:pt x="124" y="0"/>
                  <a:pt x="124" y="0"/>
                  <a:pt x="124" y="0"/>
                </a:cubicBezTo>
                <a:cubicBezTo>
                  <a:pt x="87" y="27"/>
                  <a:pt x="58" y="64"/>
                  <a:pt x="41" y="106"/>
                </a:cubicBezTo>
                <a:cubicBezTo>
                  <a:pt x="0" y="112"/>
                  <a:pt x="0" y="112"/>
                  <a:pt x="0" y="112"/>
                </a:cubicBezTo>
                <a:cubicBezTo>
                  <a:pt x="30" y="141"/>
                  <a:pt x="30" y="141"/>
                  <a:pt x="30" y="141"/>
                </a:cubicBezTo>
                <a:cubicBezTo>
                  <a:pt x="26" y="159"/>
                  <a:pt x="23" y="178"/>
                  <a:pt x="23" y="198"/>
                </a:cubicBezTo>
                <a:cubicBezTo>
                  <a:pt x="23" y="224"/>
                  <a:pt x="27" y="249"/>
                  <a:pt x="35" y="273"/>
                </a:cubicBezTo>
                <a:cubicBezTo>
                  <a:pt x="108" y="246"/>
                  <a:pt x="108" y="246"/>
                  <a:pt x="108" y="246"/>
                </a:cubicBezTo>
                <a:cubicBezTo>
                  <a:pt x="102" y="230"/>
                  <a:pt x="99" y="212"/>
                  <a:pt x="99" y="194"/>
                </a:cubicBezTo>
                <a:cubicBezTo>
                  <a:pt x="99" y="138"/>
                  <a:pt x="127" y="89"/>
                  <a:pt x="168" y="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
          <p:cNvSpPr>
            <a:spLocks/>
          </p:cNvSpPr>
          <p:nvPr/>
        </p:nvSpPr>
        <p:spPr bwMode="auto">
          <a:xfrm>
            <a:off x="5165834" y="4575793"/>
            <a:ext cx="928637" cy="782009"/>
          </a:xfrm>
          <a:custGeom>
            <a:avLst/>
            <a:gdLst>
              <a:gd name="T0" fmla="*/ 232 w 232"/>
              <a:gd name="T1" fmla="*/ 116 h 195"/>
              <a:gd name="T2" fmla="*/ 232 w 232"/>
              <a:gd name="T3" fmla="*/ 116 h 195"/>
              <a:gd name="T4" fmla="*/ 73 w 232"/>
              <a:gd name="T5" fmla="*/ 0 h 195"/>
              <a:gd name="T6" fmla="*/ 0 w 232"/>
              <a:gd name="T7" fmla="*/ 27 h 195"/>
              <a:gd name="T8" fmla="*/ 74 w 232"/>
              <a:gd name="T9" fmla="*/ 137 h 195"/>
              <a:gd name="T10" fmla="*/ 67 w 232"/>
              <a:gd name="T11" fmla="*/ 180 h 195"/>
              <a:gd name="T12" fmla="*/ 105 w 232"/>
              <a:gd name="T13" fmla="*/ 160 h 195"/>
              <a:gd name="T14" fmla="*/ 232 w 232"/>
              <a:gd name="T15" fmla="*/ 195 h 195"/>
              <a:gd name="T16" fmla="*/ 232 w 232"/>
              <a:gd name="T17" fmla="*/ 11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195">
                <a:moveTo>
                  <a:pt x="232" y="116"/>
                </a:moveTo>
                <a:cubicBezTo>
                  <a:pt x="232" y="116"/>
                  <a:pt x="232" y="116"/>
                  <a:pt x="232" y="116"/>
                </a:cubicBezTo>
                <a:cubicBezTo>
                  <a:pt x="158" y="116"/>
                  <a:pt x="95" y="67"/>
                  <a:pt x="73" y="0"/>
                </a:cubicBezTo>
                <a:cubicBezTo>
                  <a:pt x="0" y="27"/>
                  <a:pt x="0" y="27"/>
                  <a:pt x="0" y="27"/>
                </a:cubicBezTo>
                <a:cubicBezTo>
                  <a:pt x="14" y="71"/>
                  <a:pt x="40" y="109"/>
                  <a:pt x="74" y="137"/>
                </a:cubicBezTo>
                <a:cubicBezTo>
                  <a:pt x="67" y="180"/>
                  <a:pt x="67" y="180"/>
                  <a:pt x="67" y="180"/>
                </a:cubicBezTo>
                <a:cubicBezTo>
                  <a:pt x="105" y="160"/>
                  <a:pt x="105" y="160"/>
                  <a:pt x="105" y="160"/>
                </a:cubicBezTo>
                <a:cubicBezTo>
                  <a:pt x="142" y="182"/>
                  <a:pt x="186" y="195"/>
                  <a:pt x="232" y="195"/>
                </a:cubicBezTo>
                <a:lnTo>
                  <a:pt x="232" y="11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a:off x="6094470" y="4575793"/>
            <a:ext cx="928637" cy="782009"/>
          </a:xfrm>
          <a:custGeom>
            <a:avLst/>
            <a:gdLst>
              <a:gd name="T0" fmla="*/ 232 w 232"/>
              <a:gd name="T1" fmla="*/ 27 h 195"/>
              <a:gd name="T2" fmla="*/ 159 w 232"/>
              <a:gd name="T3" fmla="*/ 0 h 195"/>
              <a:gd name="T4" fmla="*/ 0 w 232"/>
              <a:gd name="T5" fmla="*/ 116 h 195"/>
              <a:gd name="T6" fmla="*/ 0 w 232"/>
              <a:gd name="T7" fmla="*/ 195 h 195"/>
              <a:gd name="T8" fmla="*/ 127 w 232"/>
              <a:gd name="T9" fmla="*/ 160 h 195"/>
              <a:gd name="T10" fmla="*/ 165 w 232"/>
              <a:gd name="T11" fmla="*/ 180 h 195"/>
              <a:gd name="T12" fmla="*/ 158 w 232"/>
              <a:gd name="T13" fmla="*/ 137 h 195"/>
              <a:gd name="T14" fmla="*/ 232 w 232"/>
              <a:gd name="T15" fmla="*/ 27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195">
                <a:moveTo>
                  <a:pt x="232" y="27"/>
                </a:moveTo>
                <a:cubicBezTo>
                  <a:pt x="159" y="0"/>
                  <a:pt x="159" y="0"/>
                  <a:pt x="159" y="0"/>
                </a:cubicBezTo>
                <a:cubicBezTo>
                  <a:pt x="137" y="67"/>
                  <a:pt x="74" y="116"/>
                  <a:pt x="0" y="116"/>
                </a:cubicBezTo>
                <a:cubicBezTo>
                  <a:pt x="0" y="195"/>
                  <a:pt x="0" y="195"/>
                  <a:pt x="0" y="195"/>
                </a:cubicBezTo>
                <a:cubicBezTo>
                  <a:pt x="46" y="195"/>
                  <a:pt x="90" y="182"/>
                  <a:pt x="127" y="160"/>
                </a:cubicBezTo>
                <a:cubicBezTo>
                  <a:pt x="165" y="180"/>
                  <a:pt x="165" y="180"/>
                  <a:pt x="165" y="180"/>
                </a:cubicBezTo>
                <a:cubicBezTo>
                  <a:pt x="158" y="137"/>
                  <a:pt x="158" y="137"/>
                  <a:pt x="158" y="137"/>
                </a:cubicBezTo>
                <a:cubicBezTo>
                  <a:pt x="192" y="109"/>
                  <a:pt x="218" y="71"/>
                  <a:pt x="232" y="2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a:off x="6490532" y="3591540"/>
            <a:ext cx="672461" cy="1093802"/>
          </a:xfrm>
          <a:custGeom>
            <a:avLst/>
            <a:gdLst>
              <a:gd name="T0" fmla="*/ 168 w 168"/>
              <a:gd name="T1" fmla="*/ 112 h 273"/>
              <a:gd name="T2" fmla="*/ 127 w 168"/>
              <a:gd name="T3" fmla="*/ 106 h 273"/>
              <a:gd name="T4" fmla="*/ 44 w 168"/>
              <a:gd name="T5" fmla="*/ 0 h 273"/>
              <a:gd name="T6" fmla="*/ 0 w 168"/>
              <a:gd name="T7" fmla="*/ 59 h 273"/>
              <a:gd name="T8" fmla="*/ 69 w 168"/>
              <a:gd name="T9" fmla="*/ 194 h 273"/>
              <a:gd name="T10" fmla="*/ 60 w 168"/>
              <a:gd name="T11" fmla="*/ 246 h 273"/>
              <a:gd name="T12" fmla="*/ 133 w 168"/>
              <a:gd name="T13" fmla="*/ 273 h 273"/>
              <a:gd name="T14" fmla="*/ 145 w 168"/>
              <a:gd name="T15" fmla="*/ 198 h 273"/>
              <a:gd name="T16" fmla="*/ 138 w 168"/>
              <a:gd name="T17" fmla="*/ 141 h 273"/>
              <a:gd name="T18" fmla="*/ 168 w 168"/>
              <a:gd name="T19" fmla="*/ 112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273">
                <a:moveTo>
                  <a:pt x="168" y="112"/>
                </a:moveTo>
                <a:cubicBezTo>
                  <a:pt x="127" y="106"/>
                  <a:pt x="127" y="106"/>
                  <a:pt x="127" y="106"/>
                </a:cubicBezTo>
                <a:cubicBezTo>
                  <a:pt x="110" y="64"/>
                  <a:pt x="81" y="27"/>
                  <a:pt x="44" y="0"/>
                </a:cubicBezTo>
                <a:cubicBezTo>
                  <a:pt x="0" y="59"/>
                  <a:pt x="0" y="59"/>
                  <a:pt x="0" y="59"/>
                </a:cubicBezTo>
                <a:cubicBezTo>
                  <a:pt x="41" y="89"/>
                  <a:pt x="69" y="138"/>
                  <a:pt x="69" y="194"/>
                </a:cubicBezTo>
                <a:cubicBezTo>
                  <a:pt x="69" y="212"/>
                  <a:pt x="66" y="230"/>
                  <a:pt x="60" y="246"/>
                </a:cubicBezTo>
                <a:cubicBezTo>
                  <a:pt x="133" y="273"/>
                  <a:pt x="133" y="273"/>
                  <a:pt x="133" y="273"/>
                </a:cubicBezTo>
                <a:cubicBezTo>
                  <a:pt x="141" y="249"/>
                  <a:pt x="145" y="224"/>
                  <a:pt x="145" y="198"/>
                </a:cubicBezTo>
                <a:cubicBezTo>
                  <a:pt x="145" y="178"/>
                  <a:pt x="142" y="159"/>
                  <a:pt x="138" y="141"/>
                </a:cubicBezTo>
                <a:lnTo>
                  <a:pt x="168" y="11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p:cNvSpPr>
          <p:nvPr/>
        </p:nvSpPr>
        <p:spPr bwMode="auto">
          <a:xfrm>
            <a:off x="5521446" y="3266264"/>
            <a:ext cx="1146049" cy="561227"/>
          </a:xfrm>
          <a:custGeom>
            <a:avLst/>
            <a:gdLst>
              <a:gd name="T0" fmla="*/ 161 w 286"/>
              <a:gd name="T1" fmla="*/ 35 h 140"/>
              <a:gd name="T2" fmla="*/ 143 w 286"/>
              <a:gd name="T3" fmla="*/ 0 h 140"/>
              <a:gd name="T4" fmla="*/ 125 w 286"/>
              <a:gd name="T5" fmla="*/ 35 h 140"/>
              <a:gd name="T6" fmla="*/ 0 w 286"/>
              <a:gd name="T7" fmla="*/ 81 h 140"/>
              <a:gd name="T8" fmla="*/ 44 w 286"/>
              <a:gd name="T9" fmla="*/ 140 h 140"/>
              <a:gd name="T10" fmla="*/ 143 w 286"/>
              <a:gd name="T11" fmla="*/ 107 h 140"/>
              <a:gd name="T12" fmla="*/ 242 w 286"/>
              <a:gd name="T13" fmla="*/ 140 h 140"/>
              <a:gd name="T14" fmla="*/ 286 w 286"/>
              <a:gd name="T15" fmla="*/ 81 h 140"/>
              <a:gd name="T16" fmla="*/ 161 w 286"/>
              <a:gd name="T17"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40">
                <a:moveTo>
                  <a:pt x="161" y="35"/>
                </a:moveTo>
                <a:cubicBezTo>
                  <a:pt x="143" y="0"/>
                  <a:pt x="143" y="0"/>
                  <a:pt x="143" y="0"/>
                </a:cubicBezTo>
                <a:cubicBezTo>
                  <a:pt x="125" y="35"/>
                  <a:pt x="125" y="35"/>
                  <a:pt x="125" y="35"/>
                </a:cubicBezTo>
                <a:cubicBezTo>
                  <a:pt x="78" y="39"/>
                  <a:pt x="35" y="55"/>
                  <a:pt x="0" y="81"/>
                </a:cubicBezTo>
                <a:cubicBezTo>
                  <a:pt x="44" y="140"/>
                  <a:pt x="44" y="140"/>
                  <a:pt x="44" y="140"/>
                </a:cubicBezTo>
                <a:cubicBezTo>
                  <a:pt x="72" y="119"/>
                  <a:pt x="106" y="107"/>
                  <a:pt x="143" y="107"/>
                </a:cubicBezTo>
                <a:cubicBezTo>
                  <a:pt x="180" y="107"/>
                  <a:pt x="214" y="119"/>
                  <a:pt x="242" y="140"/>
                </a:cubicBezTo>
                <a:cubicBezTo>
                  <a:pt x="286" y="81"/>
                  <a:pt x="286" y="81"/>
                  <a:pt x="286" y="81"/>
                </a:cubicBezTo>
                <a:cubicBezTo>
                  <a:pt x="251" y="55"/>
                  <a:pt x="208" y="39"/>
                  <a:pt x="161" y="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p:nvPr/>
        </p:nvSpPr>
        <p:spPr>
          <a:xfrm>
            <a:off x="5610587" y="3878912"/>
            <a:ext cx="967767" cy="96776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733280" y="2393950"/>
            <a:ext cx="722379" cy="7223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35" name="Oval 34"/>
          <p:cNvSpPr/>
          <p:nvPr/>
        </p:nvSpPr>
        <p:spPr>
          <a:xfrm>
            <a:off x="7326542" y="3522715"/>
            <a:ext cx="722379" cy="72237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36" name="Oval 35"/>
          <p:cNvSpPr/>
          <p:nvPr/>
        </p:nvSpPr>
        <p:spPr>
          <a:xfrm>
            <a:off x="6731861" y="5361296"/>
            <a:ext cx="722379" cy="72237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37" name="Oval 36"/>
          <p:cNvSpPr/>
          <p:nvPr/>
        </p:nvSpPr>
        <p:spPr>
          <a:xfrm>
            <a:off x="4776095" y="5361296"/>
            <a:ext cx="722379" cy="72237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38" name="Oval 37"/>
          <p:cNvSpPr/>
          <p:nvPr/>
        </p:nvSpPr>
        <p:spPr>
          <a:xfrm>
            <a:off x="4143079" y="3522715"/>
            <a:ext cx="722379" cy="72237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19" name="TextBox 18"/>
          <p:cNvSpPr txBox="1"/>
          <p:nvPr/>
        </p:nvSpPr>
        <p:spPr>
          <a:xfrm>
            <a:off x="2916670" y="3431059"/>
            <a:ext cx="1144865" cy="307777"/>
          </a:xfrm>
          <a:prstGeom prst="rect">
            <a:avLst/>
          </a:prstGeom>
          <a:noFill/>
        </p:spPr>
        <p:txBody>
          <a:bodyPr wrap="none" rtlCol="0">
            <a:spAutoFit/>
          </a:bodyPr>
          <a:lstStyle/>
          <a:p>
            <a:pPr algn="r"/>
            <a:r>
              <a:rPr lang="en-US" sz="1400" b="1" dirty="0">
                <a:latin typeface="+mj-lt"/>
              </a:rPr>
              <a:t>Description</a:t>
            </a:r>
            <a:endParaRPr lang="id-ID" sz="1400" b="1" dirty="0">
              <a:latin typeface="+mj-lt"/>
            </a:endParaRPr>
          </a:p>
        </p:txBody>
      </p:sp>
      <p:sp>
        <p:nvSpPr>
          <p:cNvPr id="20" name="TextBox 19"/>
          <p:cNvSpPr txBox="1"/>
          <p:nvPr/>
        </p:nvSpPr>
        <p:spPr>
          <a:xfrm>
            <a:off x="1500267" y="3696047"/>
            <a:ext cx="2561268" cy="646331"/>
          </a:xfrm>
          <a:prstGeom prst="rect">
            <a:avLst/>
          </a:prstGeom>
          <a:noFill/>
        </p:spPr>
        <p:txBody>
          <a:bodyPr wrap="square" rtlCol="0">
            <a:spAutoFit/>
          </a:bodyPr>
          <a:lstStyle/>
          <a:p>
            <a:pPr algn="r"/>
            <a:r>
              <a:rPr lang="id-ID" sz="1200" dirty="0">
                <a:solidFill>
                  <a:schemeClr val="tx1">
                    <a:lumMod val="60000"/>
                    <a:lumOff val="40000"/>
                  </a:schemeClr>
                </a:solidFill>
              </a:rPr>
              <a:t>Suitable for all </a:t>
            </a:r>
            <a:r>
              <a:rPr lang="en-US" sz="1200" dirty="0">
                <a:solidFill>
                  <a:schemeClr val="tx1">
                    <a:lumMod val="60000"/>
                    <a:lumOff val="40000"/>
                  </a:schemeClr>
                </a:solidFill>
              </a:rPr>
              <a:t>kind </a:t>
            </a:r>
            <a:r>
              <a:rPr lang="id-ID" sz="1200" dirty="0">
                <a:solidFill>
                  <a:schemeClr val="tx1">
                    <a:lumMod val="60000"/>
                    <a:lumOff val="40000"/>
                  </a:schemeClr>
                </a:solidFill>
              </a:rPr>
              <a:t>business and personal presentation</a:t>
            </a:r>
            <a:r>
              <a:rPr lang="en-US" sz="1200" dirty="0">
                <a:solidFill>
                  <a:schemeClr val="tx1">
                    <a:lumMod val="60000"/>
                    <a:lumOff val="40000"/>
                  </a:schemeClr>
                </a:solidFill>
              </a:rPr>
              <a:t>, feel free to edit it this is your presentation</a:t>
            </a:r>
            <a:endParaRPr lang="id-ID" sz="1200" dirty="0">
              <a:solidFill>
                <a:schemeClr val="tx1">
                  <a:lumMod val="60000"/>
                  <a:lumOff val="40000"/>
                </a:schemeClr>
              </a:solidFill>
            </a:endParaRPr>
          </a:p>
        </p:txBody>
      </p:sp>
      <p:sp>
        <p:nvSpPr>
          <p:cNvPr id="21" name="TextBox 20"/>
          <p:cNvSpPr txBox="1"/>
          <p:nvPr/>
        </p:nvSpPr>
        <p:spPr>
          <a:xfrm>
            <a:off x="3433199" y="5374752"/>
            <a:ext cx="1144865" cy="307777"/>
          </a:xfrm>
          <a:prstGeom prst="rect">
            <a:avLst/>
          </a:prstGeom>
          <a:noFill/>
        </p:spPr>
        <p:txBody>
          <a:bodyPr wrap="none" rtlCol="0">
            <a:spAutoFit/>
          </a:bodyPr>
          <a:lstStyle/>
          <a:p>
            <a:pPr algn="r"/>
            <a:r>
              <a:rPr lang="en-US" sz="1400" b="1" dirty="0">
                <a:latin typeface="+mj-lt"/>
              </a:rPr>
              <a:t>Description</a:t>
            </a:r>
            <a:endParaRPr lang="id-ID" sz="1400" b="1" dirty="0">
              <a:latin typeface="+mj-lt"/>
            </a:endParaRPr>
          </a:p>
        </p:txBody>
      </p:sp>
      <p:sp>
        <p:nvSpPr>
          <p:cNvPr id="22" name="TextBox 21"/>
          <p:cNvSpPr txBox="1"/>
          <p:nvPr/>
        </p:nvSpPr>
        <p:spPr>
          <a:xfrm>
            <a:off x="2016796" y="5639740"/>
            <a:ext cx="2561268" cy="646331"/>
          </a:xfrm>
          <a:prstGeom prst="rect">
            <a:avLst/>
          </a:prstGeom>
          <a:noFill/>
        </p:spPr>
        <p:txBody>
          <a:bodyPr wrap="square" rtlCol="0">
            <a:spAutoFit/>
          </a:bodyPr>
          <a:lstStyle/>
          <a:p>
            <a:pPr algn="r"/>
            <a:r>
              <a:rPr lang="id-ID" sz="1200" dirty="0">
                <a:solidFill>
                  <a:schemeClr val="tx1">
                    <a:lumMod val="60000"/>
                    <a:lumOff val="40000"/>
                  </a:schemeClr>
                </a:solidFill>
              </a:rPr>
              <a:t>Suitable for all </a:t>
            </a:r>
            <a:r>
              <a:rPr lang="en-US" sz="1200" dirty="0">
                <a:solidFill>
                  <a:schemeClr val="tx1">
                    <a:lumMod val="60000"/>
                    <a:lumOff val="40000"/>
                  </a:schemeClr>
                </a:solidFill>
              </a:rPr>
              <a:t>kind </a:t>
            </a:r>
            <a:r>
              <a:rPr lang="id-ID" sz="1200" dirty="0">
                <a:solidFill>
                  <a:schemeClr val="tx1">
                    <a:lumMod val="60000"/>
                    <a:lumOff val="40000"/>
                  </a:schemeClr>
                </a:solidFill>
              </a:rPr>
              <a:t>business and personal presentation</a:t>
            </a:r>
            <a:r>
              <a:rPr lang="en-US" sz="1200" dirty="0">
                <a:solidFill>
                  <a:schemeClr val="tx1">
                    <a:lumMod val="60000"/>
                    <a:lumOff val="40000"/>
                  </a:schemeClr>
                </a:solidFill>
              </a:rPr>
              <a:t>, feel free to edit it this is your presentation</a:t>
            </a:r>
            <a:endParaRPr lang="id-ID" sz="1200" dirty="0">
              <a:solidFill>
                <a:schemeClr val="tx1">
                  <a:lumMod val="60000"/>
                  <a:lumOff val="40000"/>
                </a:schemeClr>
              </a:solidFill>
            </a:endParaRPr>
          </a:p>
        </p:txBody>
      </p:sp>
      <p:sp>
        <p:nvSpPr>
          <p:cNvPr id="23" name="TextBox 22"/>
          <p:cNvSpPr txBox="1"/>
          <p:nvPr/>
        </p:nvSpPr>
        <p:spPr>
          <a:xfrm>
            <a:off x="8105496" y="3431059"/>
            <a:ext cx="1144865" cy="307777"/>
          </a:xfrm>
          <a:prstGeom prst="rect">
            <a:avLst/>
          </a:prstGeom>
          <a:noFill/>
        </p:spPr>
        <p:txBody>
          <a:bodyPr wrap="none" rtlCol="0">
            <a:spAutoFit/>
          </a:bodyPr>
          <a:lstStyle/>
          <a:p>
            <a:r>
              <a:rPr lang="en-US" sz="1400" b="1" dirty="0">
                <a:latin typeface="+mj-lt"/>
              </a:rPr>
              <a:t>Description</a:t>
            </a:r>
            <a:endParaRPr lang="id-ID" sz="1400" b="1" dirty="0">
              <a:latin typeface="+mj-lt"/>
            </a:endParaRPr>
          </a:p>
        </p:txBody>
      </p:sp>
      <p:sp>
        <p:nvSpPr>
          <p:cNvPr id="24" name="TextBox 23"/>
          <p:cNvSpPr txBox="1"/>
          <p:nvPr/>
        </p:nvSpPr>
        <p:spPr>
          <a:xfrm>
            <a:off x="8105496" y="3696047"/>
            <a:ext cx="2561268" cy="646331"/>
          </a:xfrm>
          <a:prstGeom prst="rect">
            <a:avLst/>
          </a:prstGeom>
          <a:noFill/>
        </p:spPr>
        <p:txBody>
          <a:bodyPr wrap="square" rtlCol="0">
            <a:spAutoFit/>
          </a:bodyPr>
          <a:lstStyle/>
          <a:p>
            <a:r>
              <a:rPr lang="id-ID" sz="1200" dirty="0">
                <a:solidFill>
                  <a:schemeClr val="tx1">
                    <a:lumMod val="60000"/>
                    <a:lumOff val="40000"/>
                  </a:schemeClr>
                </a:solidFill>
              </a:rPr>
              <a:t>Suitable for all </a:t>
            </a:r>
            <a:r>
              <a:rPr lang="en-US" sz="1200" dirty="0">
                <a:solidFill>
                  <a:schemeClr val="tx1">
                    <a:lumMod val="60000"/>
                    <a:lumOff val="40000"/>
                  </a:schemeClr>
                </a:solidFill>
              </a:rPr>
              <a:t>kind </a:t>
            </a:r>
            <a:r>
              <a:rPr lang="id-ID" sz="1200" dirty="0">
                <a:solidFill>
                  <a:schemeClr val="tx1">
                    <a:lumMod val="60000"/>
                    <a:lumOff val="40000"/>
                  </a:schemeClr>
                </a:solidFill>
              </a:rPr>
              <a:t>business and personal presentation</a:t>
            </a:r>
            <a:r>
              <a:rPr lang="en-US" sz="1200" dirty="0">
                <a:solidFill>
                  <a:schemeClr val="tx1">
                    <a:lumMod val="60000"/>
                    <a:lumOff val="40000"/>
                  </a:schemeClr>
                </a:solidFill>
              </a:rPr>
              <a:t>, feel free to edit it this is your presentation</a:t>
            </a:r>
            <a:endParaRPr lang="id-ID" sz="1200" dirty="0">
              <a:solidFill>
                <a:schemeClr val="tx1">
                  <a:lumMod val="60000"/>
                  <a:lumOff val="40000"/>
                </a:schemeClr>
              </a:solidFill>
            </a:endParaRPr>
          </a:p>
        </p:txBody>
      </p:sp>
      <p:sp>
        <p:nvSpPr>
          <p:cNvPr id="25" name="TextBox 24"/>
          <p:cNvSpPr txBox="1"/>
          <p:nvPr/>
        </p:nvSpPr>
        <p:spPr>
          <a:xfrm>
            <a:off x="7662988" y="5374752"/>
            <a:ext cx="1144865" cy="307777"/>
          </a:xfrm>
          <a:prstGeom prst="rect">
            <a:avLst/>
          </a:prstGeom>
          <a:noFill/>
        </p:spPr>
        <p:txBody>
          <a:bodyPr wrap="none" rtlCol="0">
            <a:spAutoFit/>
          </a:bodyPr>
          <a:lstStyle/>
          <a:p>
            <a:r>
              <a:rPr lang="en-US" sz="1400" b="1" dirty="0">
                <a:latin typeface="+mj-lt"/>
              </a:rPr>
              <a:t>Description</a:t>
            </a:r>
            <a:endParaRPr lang="id-ID" sz="1400" b="1" dirty="0">
              <a:latin typeface="+mj-lt"/>
            </a:endParaRPr>
          </a:p>
        </p:txBody>
      </p:sp>
      <p:sp>
        <p:nvSpPr>
          <p:cNvPr id="40" name="TextBox 39"/>
          <p:cNvSpPr txBox="1"/>
          <p:nvPr/>
        </p:nvSpPr>
        <p:spPr>
          <a:xfrm>
            <a:off x="7662988" y="5639740"/>
            <a:ext cx="2561268" cy="646331"/>
          </a:xfrm>
          <a:prstGeom prst="rect">
            <a:avLst/>
          </a:prstGeom>
          <a:noFill/>
        </p:spPr>
        <p:txBody>
          <a:bodyPr wrap="square" rtlCol="0">
            <a:spAutoFit/>
          </a:bodyPr>
          <a:lstStyle/>
          <a:p>
            <a:r>
              <a:rPr lang="id-ID" sz="1200" dirty="0">
                <a:solidFill>
                  <a:schemeClr val="tx1">
                    <a:lumMod val="60000"/>
                    <a:lumOff val="40000"/>
                  </a:schemeClr>
                </a:solidFill>
              </a:rPr>
              <a:t>Suitable for all </a:t>
            </a:r>
            <a:r>
              <a:rPr lang="en-US" sz="1200" dirty="0">
                <a:solidFill>
                  <a:schemeClr val="tx1">
                    <a:lumMod val="60000"/>
                    <a:lumOff val="40000"/>
                  </a:schemeClr>
                </a:solidFill>
              </a:rPr>
              <a:t>kind </a:t>
            </a:r>
            <a:r>
              <a:rPr lang="id-ID" sz="1200" dirty="0">
                <a:solidFill>
                  <a:schemeClr val="tx1">
                    <a:lumMod val="60000"/>
                    <a:lumOff val="40000"/>
                  </a:schemeClr>
                </a:solidFill>
              </a:rPr>
              <a:t>business and personal presentation</a:t>
            </a:r>
            <a:r>
              <a:rPr lang="en-US" sz="1200" dirty="0">
                <a:solidFill>
                  <a:schemeClr val="tx1">
                    <a:lumMod val="60000"/>
                    <a:lumOff val="40000"/>
                  </a:schemeClr>
                </a:solidFill>
              </a:rPr>
              <a:t>, feel free to edit it this is your presentation</a:t>
            </a:r>
            <a:endParaRPr lang="id-ID" sz="1200" dirty="0">
              <a:solidFill>
                <a:schemeClr val="tx1">
                  <a:lumMod val="60000"/>
                  <a:lumOff val="40000"/>
                </a:schemeClr>
              </a:solidFill>
            </a:endParaRPr>
          </a:p>
        </p:txBody>
      </p:sp>
      <p:sp>
        <p:nvSpPr>
          <p:cNvPr id="41" name="TextBox 40"/>
          <p:cNvSpPr txBox="1"/>
          <p:nvPr/>
        </p:nvSpPr>
        <p:spPr>
          <a:xfrm>
            <a:off x="5573662" y="1479472"/>
            <a:ext cx="1144865" cy="307777"/>
          </a:xfrm>
          <a:prstGeom prst="rect">
            <a:avLst/>
          </a:prstGeom>
          <a:noFill/>
        </p:spPr>
        <p:txBody>
          <a:bodyPr wrap="none" rtlCol="0">
            <a:spAutoFit/>
          </a:bodyPr>
          <a:lstStyle/>
          <a:p>
            <a:pPr algn="ctr"/>
            <a:r>
              <a:rPr lang="en-US" sz="1400" b="1" dirty="0">
                <a:latin typeface="+mj-lt"/>
              </a:rPr>
              <a:t>Description</a:t>
            </a:r>
            <a:endParaRPr lang="id-ID" sz="1400" b="1" dirty="0">
              <a:latin typeface="+mj-lt"/>
            </a:endParaRPr>
          </a:p>
        </p:txBody>
      </p:sp>
      <p:sp>
        <p:nvSpPr>
          <p:cNvPr id="42" name="TextBox 41"/>
          <p:cNvSpPr txBox="1"/>
          <p:nvPr/>
        </p:nvSpPr>
        <p:spPr>
          <a:xfrm>
            <a:off x="4865458" y="1744460"/>
            <a:ext cx="2561268" cy="646331"/>
          </a:xfrm>
          <a:prstGeom prst="rect">
            <a:avLst/>
          </a:prstGeom>
          <a:noFill/>
        </p:spPr>
        <p:txBody>
          <a:bodyPr wrap="square" rtlCol="0">
            <a:spAutoFit/>
          </a:bodyPr>
          <a:lstStyle/>
          <a:p>
            <a:pPr algn="ctr"/>
            <a:r>
              <a:rPr lang="id-ID" sz="1200" dirty="0">
                <a:solidFill>
                  <a:schemeClr val="tx1">
                    <a:lumMod val="60000"/>
                    <a:lumOff val="40000"/>
                  </a:schemeClr>
                </a:solidFill>
              </a:rPr>
              <a:t>Suitable for all </a:t>
            </a:r>
            <a:r>
              <a:rPr lang="en-US" sz="1200" dirty="0">
                <a:solidFill>
                  <a:schemeClr val="tx1">
                    <a:lumMod val="60000"/>
                    <a:lumOff val="40000"/>
                  </a:schemeClr>
                </a:solidFill>
              </a:rPr>
              <a:t>kind </a:t>
            </a:r>
            <a:r>
              <a:rPr lang="id-ID" sz="1200" dirty="0">
                <a:solidFill>
                  <a:schemeClr val="tx1">
                    <a:lumMod val="60000"/>
                    <a:lumOff val="40000"/>
                  </a:schemeClr>
                </a:solidFill>
              </a:rPr>
              <a:t>business and personal presentation</a:t>
            </a:r>
            <a:r>
              <a:rPr lang="en-US" sz="1200" dirty="0">
                <a:solidFill>
                  <a:schemeClr val="tx1">
                    <a:lumMod val="60000"/>
                    <a:lumOff val="40000"/>
                  </a:schemeClr>
                </a:solidFill>
              </a:rPr>
              <a:t>, feel free to edit it this is your presentation</a:t>
            </a:r>
            <a:endParaRPr lang="id-ID" sz="1200" dirty="0">
              <a:solidFill>
                <a:schemeClr val="tx1">
                  <a:lumMod val="60000"/>
                  <a:lumOff val="40000"/>
                </a:schemeClr>
              </a:solidFill>
            </a:endParaRPr>
          </a:p>
        </p:txBody>
      </p:sp>
      <p:sp>
        <p:nvSpPr>
          <p:cNvPr id="27" name="Freeform 26"/>
          <p:cNvSpPr>
            <a:spLocks noEditPoints="1"/>
          </p:cNvSpPr>
          <p:nvPr/>
        </p:nvSpPr>
        <p:spPr bwMode="auto">
          <a:xfrm>
            <a:off x="4938572" y="5549032"/>
            <a:ext cx="357107" cy="35794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8"/>
          <p:cNvSpPr>
            <a:spLocks noEditPoints="1"/>
          </p:cNvSpPr>
          <p:nvPr/>
        </p:nvSpPr>
        <p:spPr bwMode="auto">
          <a:xfrm>
            <a:off x="6942566" y="5516643"/>
            <a:ext cx="347095" cy="382973"/>
          </a:xfrm>
          <a:custGeom>
            <a:avLst/>
            <a:gdLst>
              <a:gd name="T0" fmla="*/ 137 w 176"/>
              <a:gd name="T1" fmla="*/ 77 h 194"/>
              <a:gd name="T2" fmla="*/ 118 w 176"/>
              <a:gd name="T3" fmla="*/ 58 h 194"/>
              <a:gd name="T4" fmla="*/ 99 w 176"/>
              <a:gd name="T5" fmla="*/ 39 h 194"/>
              <a:gd name="T6" fmla="*/ 99 w 176"/>
              <a:gd name="T7" fmla="*/ 20 h 194"/>
              <a:gd name="T8" fmla="*/ 131 w 176"/>
              <a:gd name="T9" fmla="*/ 45 h 194"/>
              <a:gd name="T10" fmla="*/ 156 w 176"/>
              <a:gd name="T11" fmla="*/ 77 h 194"/>
              <a:gd name="T12" fmla="*/ 99 w 176"/>
              <a:gd name="T13" fmla="*/ 20 h 194"/>
              <a:gd name="T14" fmla="*/ 99 w 176"/>
              <a:gd name="T15" fmla="*/ 0 h 194"/>
              <a:gd name="T16" fmla="*/ 145 w 176"/>
              <a:gd name="T17" fmla="*/ 31 h 194"/>
              <a:gd name="T18" fmla="*/ 176 w 176"/>
              <a:gd name="T19" fmla="*/ 77 h 194"/>
              <a:gd name="T20" fmla="*/ 2 w 176"/>
              <a:gd name="T21" fmla="*/ 148 h 194"/>
              <a:gd name="T22" fmla="*/ 19 w 176"/>
              <a:gd name="T23" fmla="*/ 172 h 194"/>
              <a:gd name="T24" fmla="*/ 31 w 176"/>
              <a:gd name="T25" fmla="*/ 168 h 194"/>
              <a:gd name="T26" fmla="*/ 2 w 176"/>
              <a:gd name="T27" fmla="*/ 148 h 194"/>
              <a:gd name="T28" fmla="*/ 36 w 176"/>
              <a:gd name="T29" fmla="*/ 166 h 194"/>
              <a:gd name="T30" fmla="*/ 39 w 176"/>
              <a:gd name="T31" fmla="*/ 109 h 194"/>
              <a:gd name="T32" fmla="*/ 37 w 176"/>
              <a:gd name="T33" fmla="*/ 127 h 194"/>
              <a:gd name="T34" fmla="*/ 19 w 176"/>
              <a:gd name="T35" fmla="*/ 136 h 194"/>
              <a:gd name="T36" fmla="*/ 37 w 176"/>
              <a:gd name="T37" fmla="*/ 127 h 194"/>
              <a:gd name="T38" fmla="*/ 131 w 176"/>
              <a:gd name="T39" fmla="*/ 113 h 194"/>
              <a:gd name="T40" fmla="*/ 67 w 176"/>
              <a:gd name="T41" fmla="*/ 39 h 194"/>
              <a:gd name="T42" fmla="*/ 42 w 176"/>
              <a:gd name="T43" fmla="*/ 106 h 194"/>
              <a:gd name="T44" fmla="*/ 127 w 176"/>
              <a:gd name="T45" fmla="*/ 117 h 194"/>
              <a:gd name="T46" fmla="*/ 42 w 176"/>
              <a:gd name="T47" fmla="*/ 106 h 194"/>
              <a:gd name="T48" fmla="*/ 87 w 176"/>
              <a:gd name="T49" fmla="*/ 173 h 194"/>
              <a:gd name="T50" fmla="*/ 82 w 176"/>
              <a:gd name="T51" fmla="*/ 168 h 194"/>
              <a:gd name="T52" fmla="*/ 79 w 176"/>
              <a:gd name="T53" fmla="*/ 165 h 194"/>
              <a:gd name="T54" fmla="*/ 74 w 176"/>
              <a:gd name="T55" fmla="*/ 160 h 194"/>
              <a:gd name="T56" fmla="*/ 72 w 176"/>
              <a:gd name="T57" fmla="*/ 158 h 194"/>
              <a:gd name="T58" fmla="*/ 73 w 176"/>
              <a:gd name="T59" fmla="*/ 152 h 194"/>
              <a:gd name="T60" fmla="*/ 41 w 176"/>
              <a:gd name="T61" fmla="*/ 167 h 194"/>
              <a:gd name="T62" fmla="*/ 53 w 176"/>
              <a:gd name="T63" fmla="*/ 172 h 194"/>
              <a:gd name="T64" fmla="*/ 92 w 176"/>
              <a:gd name="T65" fmla="*/ 177 h 194"/>
              <a:gd name="T66" fmla="*/ 87 w 176"/>
              <a:gd name="T67" fmla="*/ 17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94">
                <a:moveTo>
                  <a:pt x="126" y="50"/>
                </a:moveTo>
                <a:cubicBezTo>
                  <a:pt x="133" y="57"/>
                  <a:pt x="137" y="67"/>
                  <a:pt x="137" y="77"/>
                </a:cubicBezTo>
                <a:cubicBezTo>
                  <a:pt x="125" y="77"/>
                  <a:pt x="125" y="77"/>
                  <a:pt x="125" y="77"/>
                </a:cubicBezTo>
                <a:cubicBezTo>
                  <a:pt x="125" y="70"/>
                  <a:pt x="123" y="63"/>
                  <a:pt x="118" y="58"/>
                </a:cubicBezTo>
                <a:cubicBezTo>
                  <a:pt x="113" y="53"/>
                  <a:pt x="106" y="51"/>
                  <a:pt x="99" y="51"/>
                </a:cubicBezTo>
                <a:cubicBezTo>
                  <a:pt x="99" y="39"/>
                  <a:pt x="99" y="39"/>
                  <a:pt x="99" y="39"/>
                </a:cubicBezTo>
                <a:cubicBezTo>
                  <a:pt x="109" y="39"/>
                  <a:pt x="119" y="43"/>
                  <a:pt x="126" y="50"/>
                </a:cubicBezTo>
                <a:moveTo>
                  <a:pt x="99" y="20"/>
                </a:moveTo>
                <a:cubicBezTo>
                  <a:pt x="99" y="31"/>
                  <a:pt x="99" y="31"/>
                  <a:pt x="99" y="31"/>
                </a:cubicBezTo>
                <a:cubicBezTo>
                  <a:pt x="111" y="31"/>
                  <a:pt x="123" y="36"/>
                  <a:pt x="131" y="45"/>
                </a:cubicBezTo>
                <a:cubicBezTo>
                  <a:pt x="140" y="53"/>
                  <a:pt x="145" y="65"/>
                  <a:pt x="145" y="77"/>
                </a:cubicBezTo>
                <a:cubicBezTo>
                  <a:pt x="156" y="77"/>
                  <a:pt x="156" y="77"/>
                  <a:pt x="156" y="77"/>
                </a:cubicBezTo>
                <a:cubicBezTo>
                  <a:pt x="156" y="61"/>
                  <a:pt x="150" y="47"/>
                  <a:pt x="140" y="36"/>
                </a:cubicBezTo>
                <a:cubicBezTo>
                  <a:pt x="129" y="26"/>
                  <a:pt x="114" y="20"/>
                  <a:pt x="99" y="20"/>
                </a:cubicBezTo>
                <a:moveTo>
                  <a:pt x="153" y="23"/>
                </a:moveTo>
                <a:cubicBezTo>
                  <a:pt x="139" y="8"/>
                  <a:pt x="120" y="0"/>
                  <a:pt x="99" y="0"/>
                </a:cubicBezTo>
                <a:cubicBezTo>
                  <a:pt x="99" y="12"/>
                  <a:pt x="99" y="12"/>
                  <a:pt x="99" y="12"/>
                </a:cubicBezTo>
                <a:cubicBezTo>
                  <a:pt x="117" y="12"/>
                  <a:pt x="133" y="19"/>
                  <a:pt x="145" y="31"/>
                </a:cubicBezTo>
                <a:cubicBezTo>
                  <a:pt x="157" y="43"/>
                  <a:pt x="164" y="59"/>
                  <a:pt x="164" y="77"/>
                </a:cubicBezTo>
                <a:cubicBezTo>
                  <a:pt x="176" y="77"/>
                  <a:pt x="176" y="77"/>
                  <a:pt x="176" y="77"/>
                </a:cubicBezTo>
                <a:cubicBezTo>
                  <a:pt x="176" y="56"/>
                  <a:pt x="168" y="37"/>
                  <a:pt x="153" y="23"/>
                </a:cubicBezTo>
                <a:moveTo>
                  <a:pt x="2" y="148"/>
                </a:moveTo>
                <a:cubicBezTo>
                  <a:pt x="0" y="150"/>
                  <a:pt x="0" y="154"/>
                  <a:pt x="2" y="156"/>
                </a:cubicBezTo>
                <a:cubicBezTo>
                  <a:pt x="19" y="172"/>
                  <a:pt x="19" y="172"/>
                  <a:pt x="19" y="172"/>
                </a:cubicBezTo>
                <a:cubicBezTo>
                  <a:pt x="21" y="174"/>
                  <a:pt x="25" y="174"/>
                  <a:pt x="27" y="172"/>
                </a:cubicBezTo>
                <a:cubicBezTo>
                  <a:pt x="31" y="168"/>
                  <a:pt x="31" y="168"/>
                  <a:pt x="31" y="168"/>
                </a:cubicBezTo>
                <a:cubicBezTo>
                  <a:pt x="7" y="144"/>
                  <a:pt x="7" y="144"/>
                  <a:pt x="7" y="144"/>
                </a:cubicBezTo>
                <a:lnTo>
                  <a:pt x="2" y="148"/>
                </a:lnTo>
                <a:close/>
                <a:moveTo>
                  <a:pt x="66" y="135"/>
                </a:moveTo>
                <a:cubicBezTo>
                  <a:pt x="36" y="166"/>
                  <a:pt x="36" y="166"/>
                  <a:pt x="36" y="166"/>
                </a:cubicBezTo>
                <a:cubicBezTo>
                  <a:pt x="9" y="139"/>
                  <a:pt x="9" y="139"/>
                  <a:pt x="9" y="139"/>
                </a:cubicBezTo>
                <a:cubicBezTo>
                  <a:pt x="39" y="109"/>
                  <a:pt x="39" y="109"/>
                  <a:pt x="39" y="109"/>
                </a:cubicBezTo>
                <a:lnTo>
                  <a:pt x="66" y="135"/>
                </a:lnTo>
                <a:close/>
                <a:moveTo>
                  <a:pt x="37" y="127"/>
                </a:moveTo>
                <a:cubicBezTo>
                  <a:pt x="32" y="123"/>
                  <a:pt x="32" y="123"/>
                  <a:pt x="32" y="123"/>
                </a:cubicBezTo>
                <a:cubicBezTo>
                  <a:pt x="19" y="136"/>
                  <a:pt x="19" y="136"/>
                  <a:pt x="19" y="136"/>
                </a:cubicBezTo>
                <a:cubicBezTo>
                  <a:pt x="24" y="140"/>
                  <a:pt x="24" y="140"/>
                  <a:pt x="24" y="140"/>
                </a:cubicBezTo>
                <a:lnTo>
                  <a:pt x="37" y="127"/>
                </a:lnTo>
                <a:close/>
                <a:moveTo>
                  <a:pt x="62" y="44"/>
                </a:moveTo>
                <a:cubicBezTo>
                  <a:pt x="131" y="113"/>
                  <a:pt x="131" y="113"/>
                  <a:pt x="131" y="113"/>
                </a:cubicBezTo>
                <a:cubicBezTo>
                  <a:pt x="136" y="108"/>
                  <a:pt x="136" y="108"/>
                  <a:pt x="136" y="108"/>
                </a:cubicBezTo>
                <a:cubicBezTo>
                  <a:pt x="67" y="39"/>
                  <a:pt x="67" y="39"/>
                  <a:pt x="67" y="39"/>
                </a:cubicBezTo>
                <a:lnTo>
                  <a:pt x="62" y="44"/>
                </a:lnTo>
                <a:close/>
                <a:moveTo>
                  <a:pt x="42" y="106"/>
                </a:moveTo>
                <a:cubicBezTo>
                  <a:pt x="69" y="133"/>
                  <a:pt x="69" y="133"/>
                  <a:pt x="69" y="133"/>
                </a:cubicBezTo>
                <a:cubicBezTo>
                  <a:pt x="127" y="117"/>
                  <a:pt x="127" y="117"/>
                  <a:pt x="127" y="117"/>
                </a:cubicBezTo>
                <a:cubicBezTo>
                  <a:pt x="58" y="48"/>
                  <a:pt x="58" y="48"/>
                  <a:pt x="58" y="48"/>
                </a:cubicBezTo>
                <a:lnTo>
                  <a:pt x="42" y="106"/>
                </a:lnTo>
                <a:close/>
                <a:moveTo>
                  <a:pt x="87" y="174"/>
                </a:moveTo>
                <a:cubicBezTo>
                  <a:pt x="87" y="174"/>
                  <a:pt x="87" y="173"/>
                  <a:pt x="87" y="173"/>
                </a:cubicBezTo>
                <a:cubicBezTo>
                  <a:pt x="86" y="172"/>
                  <a:pt x="86" y="171"/>
                  <a:pt x="85" y="169"/>
                </a:cubicBezTo>
                <a:cubicBezTo>
                  <a:pt x="84" y="168"/>
                  <a:pt x="83" y="168"/>
                  <a:pt x="82" y="168"/>
                </a:cubicBezTo>
                <a:cubicBezTo>
                  <a:pt x="81" y="168"/>
                  <a:pt x="80" y="168"/>
                  <a:pt x="80" y="167"/>
                </a:cubicBezTo>
                <a:cubicBezTo>
                  <a:pt x="79" y="167"/>
                  <a:pt x="79" y="166"/>
                  <a:pt x="79" y="165"/>
                </a:cubicBezTo>
                <a:cubicBezTo>
                  <a:pt x="79" y="164"/>
                  <a:pt x="79" y="163"/>
                  <a:pt x="78" y="162"/>
                </a:cubicBezTo>
                <a:cubicBezTo>
                  <a:pt x="76" y="161"/>
                  <a:pt x="75" y="161"/>
                  <a:pt x="74" y="160"/>
                </a:cubicBezTo>
                <a:cubicBezTo>
                  <a:pt x="74" y="160"/>
                  <a:pt x="73" y="160"/>
                  <a:pt x="72" y="160"/>
                </a:cubicBezTo>
                <a:cubicBezTo>
                  <a:pt x="72" y="159"/>
                  <a:pt x="72" y="159"/>
                  <a:pt x="72" y="158"/>
                </a:cubicBezTo>
                <a:cubicBezTo>
                  <a:pt x="72" y="157"/>
                  <a:pt x="72" y="156"/>
                  <a:pt x="70" y="155"/>
                </a:cubicBezTo>
                <a:cubicBezTo>
                  <a:pt x="73" y="152"/>
                  <a:pt x="73" y="152"/>
                  <a:pt x="73" y="152"/>
                </a:cubicBezTo>
                <a:cubicBezTo>
                  <a:pt x="64" y="144"/>
                  <a:pt x="64" y="144"/>
                  <a:pt x="64" y="144"/>
                </a:cubicBezTo>
                <a:cubicBezTo>
                  <a:pt x="41" y="167"/>
                  <a:pt x="41" y="167"/>
                  <a:pt x="41" y="167"/>
                </a:cubicBezTo>
                <a:cubicBezTo>
                  <a:pt x="49" y="176"/>
                  <a:pt x="49" y="176"/>
                  <a:pt x="49" y="176"/>
                </a:cubicBezTo>
                <a:cubicBezTo>
                  <a:pt x="53" y="172"/>
                  <a:pt x="53" y="172"/>
                  <a:pt x="53" y="172"/>
                </a:cubicBezTo>
                <a:cubicBezTo>
                  <a:pt x="75" y="194"/>
                  <a:pt x="75" y="194"/>
                  <a:pt x="75" y="194"/>
                </a:cubicBezTo>
                <a:cubicBezTo>
                  <a:pt x="92" y="177"/>
                  <a:pt x="92" y="177"/>
                  <a:pt x="92" y="177"/>
                </a:cubicBezTo>
                <a:cubicBezTo>
                  <a:pt x="91" y="175"/>
                  <a:pt x="90" y="175"/>
                  <a:pt x="89" y="175"/>
                </a:cubicBezTo>
                <a:cubicBezTo>
                  <a:pt x="88" y="175"/>
                  <a:pt x="88" y="175"/>
                  <a:pt x="87" y="174"/>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noEditPoints="1"/>
          </p:cNvSpPr>
          <p:nvPr/>
        </p:nvSpPr>
        <p:spPr bwMode="auto">
          <a:xfrm>
            <a:off x="4316719" y="3686269"/>
            <a:ext cx="312886" cy="391316"/>
          </a:xfrm>
          <a:custGeom>
            <a:avLst/>
            <a:gdLst>
              <a:gd name="T0" fmla="*/ 154 w 159"/>
              <a:gd name="T1" fmla="*/ 18 h 198"/>
              <a:gd name="T2" fmla="*/ 141 w 159"/>
              <a:gd name="T3" fmla="*/ 19 h 198"/>
              <a:gd name="T4" fmla="*/ 82 w 159"/>
              <a:gd name="T5" fmla="*/ 2 h 198"/>
              <a:gd name="T6" fmla="*/ 79 w 159"/>
              <a:gd name="T7" fmla="*/ 0 h 198"/>
              <a:gd name="T8" fmla="*/ 77 w 159"/>
              <a:gd name="T9" fmla="*/ 2 h 198"/>
              <a:gd name="T10" fmla="*/ 18 w 159"/>
              <a:gd name="T11" fmla="*/ 19 h 198"/>
              <a:gd name="T12" fmla="*/ 4 w 159"/>
              <a:gd name="T13" fmla="*/ 18 h 198"/>
              <a:gd name="T14" fmla="*/ 0 w 159"/>
              <a:gd name="T15" fmla="*/ 18 h 198"/>
              <a:gd name="T16" fmla="*/ 0 w 159"/>
              <a:gd name="T17" fmla="*/ 129 h 198"/>
              <a:gd name="T18" fmla="*/ 52 w 159"/>
              <a:gd name="T19" fmla="*/ 180 h 198"/>
              <a:gd name="T20" fmla="*/ 76 w 159"/>
              <a:gd name="T21" fmla="*/ 195 h 198"/>
              <a:gd name="T22" fmla="*/ 79 w 159"/>
              <a:gd name="T23" fmla="*/ 198 h 198"/>
              <a:gd name="T24" fmla="*/ 82 w 159"/>
              <a:gd name="T25" fmla="*/ 195 h 198"/>
              <a:gd name="T26" fmla="*/ 106 w 159"/>
              <a:gd name="T27" fmla="*/ 180 h 198"/>
              <a:gd name="T28" fmla="*/ 159 w 159"/>
              <a:gd name="T29" fmla="*/ 129 h 198"/>
              <a:gd name="T30" fmla="*/ 159 w 159"/>
              <a:gd name="T31" fmla="*/ 18 h 198"/>
              <a:gd name="T32" fmla="*/ 154 w 159"/>
              <a:gd name="T33" fmla="*/ 18 h 198"/>
              <a:gd name="T34" fmla="*/ 149 w 159"/>
              <a:gd name="T35" fmla="*/ 129 h 198"/>
              <a:gd name="T36" fmla="*/ 103 w 159"/>
              <a:gd name="T37" fmla="*/ 170 h 198"/>
              <a:gd name="T38" fmla="*/ 79 w 159"/>
              <a:gd name="T39" fmla="*/ 184 h 198"/>
              <a:gd name="T40" fmla="*/ 56 w 159"/>
              <a:gd name="T41" fmla="*/ 170 h 198"/>
              <a:gd name="T42" fmla="*/ 10 w 159"/>
              <a:gd name="T43" fmla="*/ 129 h 198"/>
              <a:gd name="T44" fmla="*/ 10 w 159"/>
              <a:gd name="T45" fmla="*/ 29 h 198"/>
              <a:gd name="T46" fmla="*/ 79 w 159"/>
              <a:gd name="T47" fmla="*/ 13 h 198"/>
              <a:gd name="T48" fmla="*/ 149 w 159"/>
              <a:gd name="T49" fmla="*/ 29 h 198"/>
              <a:gd name="T50" fmla="*/ 149 w 159"/>
              <a:gd name="T51" fmla="*/ 129 h 198"/>
              <a:gd name="T52" fmla="*/ 79 w 159"/>
              <a:gd name="T53" fmla="*/ 20 h 198"/>
              <a:gd name="T54" fmla="*/ 143 w 159"/>
              <a:gd name="T55" fmla="*/ 35 h 198"/>
              <a:gd name="T56" fmla="*/ 143 w 159"/>
              <a:gd name="T57" fmla="*/ 129 h 198"/>
              <a:gd name="T58" fmla="*/ 101 w 159"/>
              <a:gd name="T59" fmla="*/ 165 h 198"/>
              <a:gd name="T60" fmla="*/ 79 w 159"/>
              <a:gd name="T61" fmla="*/ 176 h 198"/>
              <a:gd name="T62" fmla="*/ 79 w 159"/>
              <a:gd name="T63"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9" h="198">
                <a:moveTo>
                  <a:pt x="154" y="18"/>
                </a:moveTo>
                <a:cubicBezTo>
                  <a:pt x="150" y="19"/>
                  <a:pt x="145" y="19"/>
                  <a:pt x="141" y="19"/>
                </a:cubicBezTo>
                <a:cubicBezTo>
                  <a:pt x="117" y="19"/>
                  <a:pt x="95" y="13"/>
                  <a:pt x="82" y="2"/>
                </a:cubicBezTo>
                <a:cubicBezTo>
                  <a:pt x="79" y="0"/>
                  <a:pt x="79" y="0"/>
                  <a:pt x="79" y="0"/>
                </a:cubicBezTo>
                <a:cubicBezTo>
                  <a:pt x="77" y="2"/>
                  <a:pt x="77" y="2"/>
                  <a:pt x="77" y="2"/>
                </a:cubicBezTo>
                <a:cubicBezTo>
                  <a:pt x="63" y="13"/>
                  <a:pt x="41" y="19"/>
                  <a:pt x="18" y="19"/>
                </a:cubicBezTo>
                <a:cubicBezTo>
                  <a:pt x="13" y="19"/>
                  <a:pt x="9" y="19"/>
                  <a:pt x="4" y="18"/>
                </a:cubicBezTo>
                <a:cubicBezTo>
                  <a:pt x="0" y="18"/>
                  <a:pt x="0" y="18"/>
                  <a:pt x="0" y="18"/>
                </a:cubicBezTo>
                <a:cubicBezTo>
                  <a:pt x="0" y="129"/>
                  <a:pt x="0" y="129"/>
                  <a:pt x="0" y="129"/>
                </a:cubicBezTo>
                <a:cubicBezTo>
                  <a:pt x="0" y="161"/>
                  <a:pt x="29" y="171"/>
                  <a:pt x="52" y="180"/>
                </a:cubicBezTo>
                <a:cubicBezTo>
                  <a:pt x="68" y="185"/>
                  <a:pt x="76" y="194"/>
                  <a:pt x="76" y="195"/>
                </a:cubicBezTo>
                <a:cubicBezTo>
                  <a:pt x="79" y="198"/>
                  <a:pt x="79" y="198"/>
                  <a:pt x="79" y="198"/>
                </a:cubicBezTo>
                <a:cubicBezTo>
                  <a:pt x="82" y="195"/>
                  <a:pt x="82" y="195"/>
                  <a:pt x="82" y="195"/>
                </a:cubicBezTo>
                <a:cubicBezTo>
                  <a:pt x="83" y="194"/>
                  <a:pt x="91" y="186"/>
                  <a:pt x="106" y="180"/>
                </a:cubicBezTo>
                <a:cubicBezTo>
                  <a:pt x="130" y="171"/>
                  <a:pt x="159" y="161"/>
                  <a:pt x="159" y="129"/>
                </a:cubicBezTo>
                <a:cubicBezTo>
                  <a:pt x="159" y="18"/>
                  <a:pt x="159" y="18"/>
                  <a:pt x="159" y="18"/>
                </a:cubicBezTo>
                <a:lnTo>
                  <a:pt x="154" y="18"/>
                </a:lnTo>
                <a:close/>
                <a:moveTo>
                  <a:pt x="149" y="129"/>
                </a:moveTo>
                <a:cubicBezTo>
                  <a:pt x="149" y="152"/>
                  <a:pt x="130" y="161"/>
                  <a:pt x="103" y="170"/>
                </a:cubicBezTo>
                <a:cubicBezTo>
                  <a:pt x="92" y="175"/>
                  <a:pt x="84" y="180"/>
                  <a:pt x="79" y="184"/>
                </a:cubicBezTo>
                <a:cubicBezTo>
                  <a:pt x="75" y="180"/>
                  <a:pt x="67" y="175"/>
                  <a:pt x="56" y="170"/>
                </a:cubicBezTo>
                <a:cubicBezTo>
                  <a:pt x="29" y="161"/>
                  <a:pt x="10" y="152"/>
                  <a:pt x="10" y="129"/>
                </a:cubicBezTo>
                <a:cubicBezTo>
                  <a:pt x="10" y="29"/>
                  <a:pt x="10" y="29"/>
                  <a:pt x="10" y="29"/>
                </a:cubicBezTo>
                <a:cubicBezTo>
                  <a:pt x="37" y="30"/>
                  <a:pt x="62" y="24"/>
                  <a:pt x="79" y="13"/>
                </a:cubicBezTo>
                <a:cubicBezTo>
                  <a:pt x="96" y="24"/>
                  <a:pt x="122" y="30"/>
                  <a:pt x="149" y="29"/>
                </a:cubicBezTo>
                <a:lnTo>
                  <a:pt x="149" y="129"/>
                </a:lnTo>
                <a:close/>
                <a:moveTo>
                  <a:pt x="79" y="20"/>
                </a:moveTo>
                <a:cubicBezTo>
                  <a:pt x="96" y="30"/>
                  <a:pt x="119" y="35"/>
                  <a:pt x="143" y="35"/>
                </a:cubicBezTo>
                <a:cubicBezTo>
                  <a:pt x="143" y="129"/>
                  <a:pt x="143" y="129"/>
                  <a:pt x="143" y="129"/>
                </a:cubicBezTo>
                <a:cubicBezTo>
                  <a:pt x="143" y="147"/>
                  <a:pt x="130" y="154"/>
                  <a:pt x="101" y="165"/>
                </a:cubicBezTo>
                <a:cubicBezTo>
                  <a:pt x="92" y="168"/>
                  <a:pt x="84" y="173"/>
                  <a:pt x="79" y="176"/>
                </a:cubicBezTo>
                <a:lnTo>
                  <a:pt x="79" y="2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noEditPoints="1"/>
          </p:cNvSpPr>
          <p:nvPr/>
        </p:nvSpPr>
        <p:spPr bwMode="auto">
          <a:xfrm>
            <a:off x="7568951" y="3694800"/>
            <a:ext cx="282014" cy="367954"/>
          </a:xfrm>
          <a:custGeom>
            <a:avLst/>
            <a:gdLst>
              <a:gd name="T0" fmla="*/ 108 w 143"/>
              <a:gd name="T1" fmla="*/ 72 h 186"/>
              <a:gd name="T2" fmla="*/ 100 w 143"/>
              <a:gd name="T3" fmla="*/ 96 h 186"/>
              <a:gd name="T4" fmla="*/ 92 w 143"/>
              <a:gd name="T5" fmla="*/ 71 h 186"/>
              <a:gd name="T6" fmla="*/ 88 w 143"/>
              <a:gd name="T7" fmla="*/ 65 h 186"/>
              <a:gd name="T8" fmla="*/ 86 w 143"/>
              <a:gd name="T9" fmla="*/ 76 h 186"/>
              <a:gd name="T10" fmla="*/ 70 w 143"/>
              <a:gd name="T11" fmla="*/ 76 h 186"/>
              <a:gd name="T12" fmla="*/ 73 w 143"/>
              <a:gd name="T13" fmla="*/ 60 h 186"/>
              <a:gd name="T14" fmla="*/ 45 w 143"/>
              <a:gd name="T15" fmla="*/ 60 h 186"/>
              <a:gd name="T16" fmla="*/ 0 w 143"/>
              <a:gd name="T17" fmla="*/ 143 h 186"/>
              <a:gd name="T18" fmla="*/ 28 w 143"/>
              <a:gd name="T19" fmla="*/ 186 h 186"/>
              <a:gd name="T20" fmla="*/ 143 w 143"/>
              <a:gd name="T21" fmla="*/ 158 h 186"/>
              <a:gd name="T22" fmla="*/ 133 w 143"/>
              <a:gd name="T23" fmla="*/ 105 h 186"/>
              <a:gd name="T24" fmla="*/ 78 w 143"/>
              <a:gd name="T25" fmla="*/ 171 h 186"/>
              <a:gd name="T26" fmla="*/ 65 w 143"/>
              <a:gd name="T27" fmla="*/ 162 h 186"/>
              <a:gd name="T28" fmla="*/ 52 w 143"/>
              <a:gd name="T29" fmla="*/ 156 h 186"/>
              <a:gd name="T30" fmla="*/ 60 w 143"/>
              <a:gd name="T31" fmla="*/ 146 h 186"/>
              <a:gd name="T32" fmla="*/ 77 w 143"/>
              <a:gd name="T33" fmla="*/ 145 h 186"/>
              <a:gd name="T34" fmla="*/ 53 w 143"/>
              <a:gd name="T35" fmla="*/ 120 h 186"/>
              <a:gd name="T36" fmla="*/ 66 w 143"/>
              <a:gd name="T37" fmla="*/ 94 h 186"/>
              <a:gd name="T38" fmla="*/ 78 w 143"/>
              <a:gd name="T39" fmla="*/ 103 h 186"/>
              <a:gd name="T40" fmla="*/ 90 w 143"/>
              <a:gd name="T41" fmla="*/ 107 h 186"/>
              <a:gd name="T42" fmla="*/ 82 w 143"/>
              <a:gd name="T43" fmla="*/ 118 h 186"/>
              <a:gd name="T44" fmla="*/ 68 w 143"/>
              <a:gd name="T45" fmla="*/ 119 h 186"/>
              <a:gd name="T46" fmla="*/ 91 w 143"/>
              <a:gd name="T47" fmla="*/ 144 h 186"/>
              <a:gd name="T48" fmla="*/ 45 w 143"/>
              <a:gd name="T49" fmla="*/ 42 h 186"/>
              <a:gd name="T50" fmla="*/ 50 w 143"/>
              <a:gd name="T51" fmla="*/ 9 h 186"/>
              <a:gd name="T52" fmla="*/ 93 w 143"/>
              <a:gd name="T53" fmla="*/ 9 h 186"/>
              <a:gd name="T54" fmla="*/ 98 w 143"/>
              <a:gd name="T55" fmla="*/ 42 h 186"/>
              <a:gd name="T56" fmla="*/ 100 w 143"/>
              <a:gd name="T57" fmla="*/ 56 h 186"/>
              <a:gd name="T58" fmla="*/ 104 w 143"/>
              <a:gd name="T59" fmla="*/ 71 h 186"/>
              <a:gd name="T60" fmla="*/ 100 w 143"/>
              <a:gd name="T61" fmla="*/ 92 h 186"/>
              <a:gd name="T62" fmla="*/ 96 w 143"/>
              <a:gd name="T63" fmla="*/ 71 h 186"/>
              <a:gd name="T64" fmla="*/ 88 w 143"/>
              <a:gd name="T65" fmla="*/ 61 h 186"/>
              <a:gd name="T66" fmla="*/ 82 w 143"/>
              <a:gd name="T67" fmla="*/ 71 h 186"/>
              <a:gd name="T68" fmla="*/ 78 w 143"/>
              <a:gd name="T69" fmla="*/ 80 h 186"/>
              <a:gd name="T70" fmla="*/ 74 w 143"/>
              <a:gd name="T71" fmla="*/ 71 h 186"/>
              <a:gd name="T72" fmla="*/ 44 w 143"/>
              <a:gd name="T73" fmla="*/ 56 h 186"/>
              <a:gd name="T74" fmla="*/ 44 w 143"/>
              <a:gd name="T75" fmla="*/ 48 h 186"/>
              <a:gd name="T76" fmla="*/ 88 w 143"/>
              <a:gd name="T77" fmla="*/ 45 h 186"/>
              <a:gd name="T78" fmla="*/ 100 w 143"/>
              <a:gd name="T79" fmla="*/ 48 h 186"/>
              <a:gd name="T80" fmla="*/ 100 w 143"/>
              <a:gd name="T81" fmla="*/ 5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86">
                <a:moveTo>
                  <a:pt x="133" y="105"/>
                </a:moveTo>
                <a:cubicBezTo>
                  <a:pt x="108" y="72"/>
                  <a:pt x="108" y="72"/>
                  <a:pt x="108" y="72"/>
                </a:cubicBezTo>
                <a:cubicBezTo>
                  <a:pt x="108" y="88"/>
                  <a:pt x="108" y="88"/>
                  <a:pt x="108" y="88"/>
                </a:cubicBezTo>
                <a:cubicBezTo>
                  <a:pt x="108" y="92"/>
                  <a:pt x="104" y="96"/>
                  <a:pt x="100" y="96"/>
                </a:cubicBezTo>
                <a:cubicBezTo>
                  <a:pt x="95" y="96"/>
                  <a:pt x="92" y="92"/>
                  <a:pt x="92" y="88"/>
                </a:cubicBezTo>
                <a:cubicBezTo>
                  <a:pt x="92" y="71"/>
                  <a:pt x="92" y="71"/>
                  <a:pt x="92" y="71"/>
                </a:cubicBezTo>
                <a:cubicBezTo>
                  <a:pt x="92" y="70"/>
                  <a:pt x="91" y="67"/>
                  <a:pt x="90" y="64"/>
                </a:cubicBezTo>
                <a:cubicBezTo>
                  <a:pt x="89" y="65"/>
                  <a:pt x="89" y="65"/>
                  <a:pt x="88" y="65"/>
                </a:cubicBezTo>
                <a:cubicBezTo>
                  <a:pt x="87" y="67"/>
                  <a:pt x="86" y="70"/>
                  <a:pt x="86" y="71"/>
                </a:cubicBezTo>
                <a:cubicBezTo>
                  <a:pt x="86" y="76"/>
                  <a:pt x="86" y="76"/>
                  <a:pt x="86" y="76"/>
                </a:cubicBezTo>
                <a:cubicBezTo>
                  <a:pt x="86" y="81"/>
                  <a:pt x="83" y="84"/>
                  <a:pt x="78" y="84"/>
                </a:cubicBezTo>
                <a:cubicBezTo>
                  <a:pt x="74" y="84"/>
                  <a:pt x="70" y="81"/>
                  <a:pt x="70" y="76"/>
                </a:cubicBezTo>
                <a:cubicBezTo>
                  <a:pt x="70" y="71"/>
                  <a:pt x="70" y="71"/>
                  <a:pt x="70" y="71"/>
                </a:cubicBezTo>
                <a:cubicBezTo>
                  <a:pt x="70" y="68"/>
                  <a:pt x="71" y="64"/>
                  <a:pt x="73" y="60"/>
                </a:cubicBezTo>
                <a:cubicBezTo>
                  <a:pt x="65" y="60"/>
                  <a:pt x="65" y="60"/>
                  <a:pt x="65" y="60"/>
                </a:cubicBezTo>
                <a:cubicBezTo>
                  <a:pt x="45" y="60"/>
                  <a:pt x="45" y="60"/>
                  <a:pt x="45" y="60"/>
                </a:cubicBezTo>
                <a:cubicBezTo>
                  <a:pt x="10" y="105"/>
                  <a:pt x="10" y="105"/>
                  <a:pt x="10" y="105"/>
                </a:cubicBezTo>
                <a:cubicBezTo>
                  <a:pt x="4" y="115"/>
                  <a:pt x="0" y="132"/>
                  <a:pt x="0" y="143"/>
                </a:cubicBezTo>
                <a:cubicBezTo>
                  <a:pt x="0" y="158"/>
                  <a:pt x="0" y="158"/>
                  <a:pt x="0" y="158"/>
                </a:cubicBezTo>
                <a:cubicBezTo>
                  <a:pt x="0" y="169"/>
                  <a:pt x="17" y="186"/>
                  <a:pt x="28" y="186"/>
                </a:cubicBezTo>
                <a:cubicBezTo>
                  <a:pt x="115" y="186"/>
                  <a:pt x="115" y="186"/>
                  <a:pt x="115" y="186"/>
                </a:cubicBezTo>
                <a:cubicBezTo>
                  <a:pt x="126" y="186"/>
                  <a:pt x="143" y="169"/>
                  <a:pt x="143" y="158"/>
                </a:cubicBezTo>
                <a:cubicBezTo>
                  <a:pt x="143" y="143"/>
                  <a:pt x="143" y="143"/>
                  <a:pt x="143" y="143"/>
                </a:cubicBezTo>
                <a:cubicBezTo>
                  <a:pt x="143" y="132"/>
                  <a:pt x="139" y="115"/>
                  <a:pt x="133" y="105"/>
                </a:cubicBezTo>
                <a:close/>
                <a:moveTo>
                  <a:pt x="78" y="161"/>
                </a:moveTo>
                <a:cubicBezTo>
                  <a:pt x="78" y="171"/>
                  <a:pt x="78" y="171"/>
                  <a:pt x="78" y="171"/>
                </a:cubicBezTo>
                <a:cubicBezTo>
                  <a:pt x="65" y="171"/>
                  <a:pt x="65" y="171"/>
                  <a:pt x="65" y="171"/>
                </a:cubicBezTo>
                <a:cubicBezTo>
                  <a:pt x="65" y="162"/>
                  <a:pt x="65" y="162"/>
                  <a:pt x="65" y="162"/>
                </a:cubicBezTo>
                <a:cubicBezTo>
                  <a:pt x="61" y="161"/>
                  <a:pt x="57" y="160"/>
                  <a:pt x="54" y="158"/>
                </a:cubicBezTo>
                <a:cubicBezTo>
                  <a:pt x="52" y="156"/>
                  <a:pt x="52" y="156"/>
                  <a:pt x="52" y="156"/>
                </a:cubicBezTo>
                <a:cubicBezTo>
                  <a:pt x="56" y="144"/>
                  <a:pt x="56" y="144"/>
                  <a:pt x="56" y="144"/>
                </a:cubicBezTo>
                <a:cubicBezTo>
                  <a:pt x="60" y="146"/>
                  <a:pt x="60" y="146"/>
                  <a:pt x="60" y="146"/>
                </a:cubicBezTo>
                <a:cubicBezTo>
                  <a:pt x="63" y="148"/>
                  <a:pt x="67" y="149"/>
                  <a:pt x="70" y="149"/>
                </a:cubicBezTo>
                <a:cubicBezTo>
                  <a:pt x="74" y="149"/>
                  <a:pt x="77" y="147"/>
                  <a:pt x="77" y="145"/>
                </a:cubicBezTo>
                <a:cubicBezTo>
                  <a:pt x="77" y="143"/>
                  <a:pt x="76" y="141"/>
                  <a:pt x="69" y="138"/>
                </a:cubicBezTo>
                <a:cubicBezTo>
                  <a:pt x="61" y="135"/>
                  <a:pt x="53" y="130"/>
                  <a:pt x="53" y="120"/>
                </a:cubicBezTo>
                <a:cubicBezTo>
                  <a:pt x="53" y="112"/>
                  <a:pt x="58" y="106"/>
                  <a:pt x="66" y="103"/>
                </a:cubicBezTo>
                <a:cubicBezTo>
                  <a:pt x="66" y="94"/>
                  <a:pt x="66" y="94"/>
                  <a:pt x="66" y="94"/>
                </a:cubicBezTo>
                <a:cubicBezTo>
                  <a:pt x="78" y="94"/>
                  <a:pt x="78" y="94"/>
                  <a:pt x="78" y="94"/>
                </a:cubicBezTo>
                <a:cubicBezTo>
                  <a:pt x="78" y="103"/>
                  <a:pt x="78" y="103"/>
                  <a:pt x="78" y="103"/>
                </a:cubicBezTo>
                <a:cubicBezTo>
                  <a:pt x="82" y="103"/>
                  <a:pt x="85" y="104"/>
                  <a:pt x="88" y="106"/>
                </a:cubicBezTo>
                <a:cubicBezTo>
                  <a:pt x="90" y="107"/>
                  <a:pt x="90" y="107"/>
                  <a:pt x="90" y="107"/>
                </a:cubicBezTo>
                <a:cubicBezTo>
                  <a:pt x="86" y="120"/>
                  <a:pt x="86" y="120"/>
                  <a:pt x="86" y="120"/>
                </a:cubicBezTo>
                <a:cubicBezTo>
                  <a:pt x="82" y="118"/>
                  <a:pt x="82" y="118"/>
                  <a:pt x="82" y="118"/>
                </a:cubicBezTo>
                <a:cubicBezTo>
                  <a:pt x="81" y="117"/>
                  <a:pt x="78" y="115"/>
                  <a:pt x="73" y="115"/>
                </a:cubicBezTo>
                <a:cubicBezTo>
                  <a:pt x="70" y="115"/>
                  <a:pt x="68" y="117"/>
                  <a:pt x="68" y="119"/>
                </a:cubicBezTo>
                <a:cubicBezTo>
                  <a:pt x="68" y="121"/>
                  <a:pt x="68" y="122"/>
                  <a:pt x="76" y="125"/>
                </a:cubicBezTo>
                <a:cubicBezTo>
                  <a:pt x="83" y="128"/>
                  <a:pt x="91" y="133"/>
                  <a:pt x="91" y="144"/>
                </a:cubicBezTo>
                <a:cubicBezTo>
                  <a:pt x="91" y="152"/>
                  <a:pt x="86" y="159"/>
                  <a:pt x="78" y="161"/>
                </a:cubicBezTo>
                <a:close/>
                <a:moveTo>
                  <a:pt x="45" y="42"/>
                </a:moveTo>
                <a:cubicBezTo>
                  <a:pt x="32" y="0"/>
                  <a:pt x="32" y="0"/>
                  <a:pt x="32" y="0"/>
                </a:cubicBezTo>
                <a:cubicBezTo>
                  <a:pt x="40" y="2"/>
                  <a:pt x="41" y="9"/>
                  <a:pt x="50" y="9"/>
                </a:cubicBezTo>
                <a:cubicBezTo>
                  <a:pt x="61" y="9"/>
                  <a:pt x="61" y="0"/>
                  <a:pt x="72" y="0"/>
                </a:cubicBezTo>
                <a:cubicBezTo>
                  <a:pt x="82" y="0"/>
                  <a:pt x="82" y="9"/>
                  <a:pt x="93" y="9"/>
                </a:cubicBezTo>
                <a:cubicBezTo>
                  <a:pt x="102" y="9"/>
                  <a:pt x="103" y="2"/>
                  <a:pt x="111" y="0"/>
                </a:cubicBezTo>
                <a:cubicBezTo>
                  <a:pt x="98" y="42"/>
                  <a:pt x="98" y="42"/>
                  <a:pt x="98" y="42"/>
                </a:cubicBezTo>
                <a:lnTo>
                  <a:pt x="45" y="42"/>
                </a:lnTo>
                <a:close/>
                <a:moveTo>
                  <a:pt x="100" y="56"/>
                </a:moveTo>
                <a:cubicBezTo>
                  <a:pt x="99" y="56"/>
                  <a:pt x="99" y="56"/>
                  <a:pt x="99" y="56"/>
                </a:cubicBezTo>
                <a:cubicBezTo>
                  <a:pt x="101" y="60"/>
                  <a:pt x="104" y="66"/>
                  <a:pt x="104" y="71"/>
                </a:cubicBezTo>
                <a:cubicBezTo>
                  <a:pt x="104" y="88"/>
                  <a:pt x="104" y="88"/>
                  <a:pt x="104" y="88"/>
                </a:cubicBezTo>
                <a:cubicBezTo>
                  <a:pt x="104" y="90"/>
                  <a:pt x="102" y="92"/>
                  <a:pt x="100" y="92"/>
                </a:cubicBezTo>
                <a:cubicBezTo>
                  <a:pt x="97" y="92"/>
                  <a:pt x="96" y="90"/>
                  <a:pt x="96" y="88"/>
                </a:cubicBezTo>
                <a:cubicBezTo>
                  <a:pt x="96" y="71"/>
                  <a:pt x="96" y="71"/>
                  <a:pt x="96" y="71"/>
                </a:cubicBezTo>
                <a:cubicBezTo>
                  <a:pt x="96" y="68"/>
                  <a:pt x="94" y="63"/>
                  <a:pt x="92" y="60"/>
                </a:cubicBezTo>
                <a:cubicBezTo>
                  <a:pt x="91" y="60"/>
                  <a:pt x="89" y="61"/>
                  <a:pt x="88" y="61"/>
                </a:cubicBezTo>
                <a:cubicBezTo>
                  <a:pt x="87" y="61"/>
                  <a:pt x="86" y="60"/>
                  <a:pt x="86" y="60"/>
                </a:cubicBezTo>
                <a:cubicBezTo>
                  <a:pt x="84" y="64"/>
                  <a:pt x="82" y="68"/>
                  <a:pt x="82" y="71"/>
                </a:cubicBezTo>
                <a:cubicBezTo>
                  <a:pt x="82" y="76"/>
                  <a:pt x="82" y="76"/>
                  <a:pt x="82" y="76"/>
                </a:cubicBezTo>
                <a:cubicBezTo>
                  <a:pt x="82" y="79"/>
                  <a:pt x="80" y="80"/>
                  <a:pt x="78" y="80"/>
                </a:cubicBezTo>
                <a:cubicBezTo>
                  <a:pt x="76" y="80"/>
                  <a:pt x="74" y="79"/>
                  <a:pt x="74" y="76"/>
                </a:cubicBezTo>
                <a:cubicBezTo>
                  <a:pt x="74" y="71"/>
                  <a:pt x="74" y="71"/>
                  <a:pt x="74" y="71"/>
                </a:cubicBezTo>
                <a:cubicBezTo>
                  <a:pt x="74" y="66"/>
                  <a:pt x="77" y="60"/>
                  <a:pt x="79" y="56"/>
                </a:cubicBezTo>
                <a:cubicBezTo>
                  <a:pt x="44" y="56"/>
                  <a:pt x="44" y="56"/>
                  <a:pt x="44" y="56"/>
                </a:cubicBezTo>
                <a:cubicBezTo>
                  <a:pt x="41" y="56"/>
                  <a:pt x="40" y="54"/>
                  <a:pt x="40" y="52"/>
                </a:cubicBezTo>
                <a:cubicBezTo>
                  <a:pt x="40" y="49"/>
                  <a:pt x="41" y="48"/>
                  <a:pt x="44" y="48"/>
                </a:cubicBezTo>
                <a:cubicBezTo>
                  <a:pt x="82" y="48"/>
                  <a:pt x="82" y="48"/>
                  <a:pt x="82" y="48"/>
                </a:cubicBezTo>
                <a:cubicBezTo>
                  <a:pt x="83" y="46"/>
                  <a:pt x="85" y="45"/>
                  <a:pt x="88" y="45"/>
                </a:cubicBezTo>
                <a:cubicBezTo>
                  <a:pt x="90" y="45"/>
                  <a:pt x="92" y="46"/>
                  <a:pt x="94" y="48"/>
                </a:cubicBezTo>
                <a:cubicBezTo>
                  <a:pt x="100" y="48"/>
                  <a:pt x="100" y="48"/>
                  <a:pt x="100" y="48"/>
                </a:cubicBezTo>
                <a:cubicBezTo>
                  <a:pt x="102" y="48"/>
                  <a:pt x="104" y="49"/>
                  <a:pt x="104" y="52"/>
                </a:cubicBezTo>
                <a:cubicBezTo>
                  <a:pt x="104" y="54"/>
                  <a:pt x="102" y="56"/>
                  <a:pt x="100" y="5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4"/>
          <p:cNvSpPr>
            <a:spLocks noEditPoints="1"/>
          </p:cNvSpPr>
          <p:nvPr/>
        </p:nvSpPr>
        <p:spPr bwMode="auto">
          <a:xfrm>
            <a:off x="5954867" y="2588648"/>
            <a:ext cx="295365" cy="294531"/>
          </a:xfrm>
          <a:custGeom>
            <a:avLst/>
            <a:gdLst>
              <a:gd name="T0" fmla="*/ 131 w 150"/>
              <a:gd name="T1" fmla="*/ 19 h 149"/>
              <a:gd name="T2" fmla="*/ 62 w 150"/>
              <a:gd name="T3" fmla="*/ 19 h 149"/>
              <a:gd name="T4" fmla="*/ 49 w 150"/>
              <a:gd name="T5" fmla="*/ 65 h 149"/>
              <a:gd name="T6" fmla="*/ 36 w 150"/>
              <a:gd name="T7" fmla="*/ 78 h 149"/>
              <a:gd name="T8" fmla="*/ 40 w 150"/>
              <a:gd name="T9" fmla="*/ 81 h 149"/>
              <a:gd name="T10" fmla="*/ 37 w 150"/>
              <a:gd name="T11" fmla="*/ 84 h 149"/>
              <a:gd name="T12" fmla="*/ 41 w 150"/>
              <a:gd name="T13" fmla="*/ 88 h 149"/>
              <a:gd name="T14" fmla="*/ 34 w 150"/>
              <a:gd name="T15" fmla="*/ 95 h 149"/>
              <a:gd name="T16" fmla="*/ 30 w 150"/>
              <a:gd name="T17" fmla="*/ 91 h 149"/>
              <a:gd name="T18" fmla="*/ 16 w 150"/>
              <a:gd name="T19" fmla="*/ 105 h 149"/>
              <a:gd name="T20" fmla="*/ 20 w 150"/>
              <a:gd name="T21" fmla="*/ 109 h 149"/>
              <a:gd name="T22" fmla="*/ 13 w 150"/>
              <a:gd name="T23" fmla="*/ 116 h 149"/>
              <a:gd name="T24" fmla="*/ 9 w 150"/>
              <a:gd name="T25" fmla="*/ 112 h 149"/>
              <a:gd name="T26" fmla="*/ 2 w 150"/>
              <a:gd name="T27" fmla="*/ 119 h 149"/>
              <a:gd name="T28" fmla="*/ 0 w 150"/>
              <a:gd name="T29" fmla="*/ 143 h 149"/>
              <a:gd name="T30" fmla="*/ 6 w 150"/>
              <a:gd name="T31" fmla="*/ 149 h 149"/>
              <a:gd name="T32" fmla="*/ 30 w 150"/>
              <a:gd name="T33" fmla="*/ 147 h 149"/>
              <a:gd name="T34" fmla="*/ 44 w 150"/>
              <a:gd name="T35" fmla="*/ 133 h 149"/>
              <a:gd name="T36" fmla="*/ 40 w 150"/>
              <a:gd name="T37" fmla="*/ 129 h 149"/>
              <a:gd name="T38" fmla="*/ 54 w 150"/>
              <a:gd name="T39" fmla="*/ 115 h 149"/>
              <a:gd name="T40" fmla="*/ 58 w 150"/>
              <a:gd name="T41" fmla="*/ 119 h 149"/>
              <a:gd name="T42" fmla="*/ 68 w 150"/>
              <a:gd name="T43" fmla="*/ 109 h 149"/>
              <a:gd name="T44" fmla="*/ 71 w 150"/>
              <a:gd name="T45" fmla="*/ 113 h 149"/>
              <a:gd name="T46" fmla="*/ 84 w 150"/>
              <a:gd name="T47" fmla="*/ 100 h 149"/>
              <a:gd name="T48" fmla="*/ 131 w 150"/>
              <a:gd name="T49" fmla="*/ 87 h 149"/>
              <a:gd name="T50" fmla="*/ 131 w 150"/>
              <a:gd name="T51" fmla="*/ 19 h 149"/>
              <a:gd name="T52" fmla="*/ 17 w 150"/>
              <a:gd name="T53" fmla="*/ 134 h 149"/>
              <a:gd name="T54" fmla="*/ 15 w 150"/>
              <a:gd name="T55" fmla="*/ 132 h 149"/>
              <a:gd name="T56" fmla="*/ 53 w 150"/>
              <a:gd name="T57" fmla="*/ 94 h 149"/>
              <a:gd name="T58" fmla="*/ 55 w 150"/>
              <a:gd name="T59" fmla="*/ 97 h 149"/>
              <a:gd name="T60" fmla="*/ 17 w 150"/>
              <a:gd name="T61" fmla="*/ 134 h 149"/>
              <a:gd name="T62" fmla="*/ 117 w 150"/>
              <a:gd name="T63" fmla="*/ 48 h 149"/>
              <a:gd name="T64" fmla="*/ 101 w 150"/>
              <a:gd name="T65" fmla="*/ 48 h 149"/>
              <a:gd name="T66" fmla="*/ 101 w 150"/>
              <a:gd name="T67" fmla="*/ 32 h 149"/>
              <a:gd name="T68" fmla="*/ 117 w 150"/>
              <a:gd name="T69" fmla="*/ 32 h 149"/>
              <a:gd name="T70" fmla="*/ 117 w 150"/>
              <a:gd name="T71" fmla="*/ 4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131" y="19"/>
                </a:moveTo>
                <a:cubicBezTo>
                  <a:pt x="112" y="0"/>
                  <a:pt x="81" y="0"/>
                  <a:pt x="62" y="19"/>
                </a:cubicBezTo>
                <a:cubicBezTo>
                  <a:pt x="49" y="31"/>
                  <a:pt x="45" y="49"/>
                  <a:pt x="49" y="65"/>
                </a:cubicBezTo>
                <a:cubicBezTo>
                  <a:pt x="36" y="78"/>
                  <a:pt x="36" y="78"/>
                  <a:pt x="36" y="78"/>
                </a:cubicBezTo>
                <a:cubicBezTo>
                  <a:pt x="40" y="81"/>
                  <a:pt x="40" y="81"/>
                  <a:pt x="40" y="81"/>
                </a:cubicBezTo>
                <a:cubicBezTo>
                  <a:pt x="37" y="84"/>
                  <a:pt x="37" y="84"/>
                  <a:pt x="37" y="84"/>
                </a:cubicBezTo>
                <a:cubicBezTo>
                  <a:pt x="41" y="88"/>
                  <a:pt x="41" y="88"/>
                  <a:pt x="41" y="88"/>
                </a:cubicBezTo>
                <a:cubicBezTo>
                  <a:pt x="34" y="95"/>
                  <a:pt x="34" y="95"/>
                  <a:pt x="34" y="95"/>
                </a:cubicBezTo>
                <a:cubicBezTo>
                  <a:pt x="30" y="91"/>
                  <a:pt x="30" y="91"/>
                  <a:pt x="30" y="91"/>
                </a:cubicBezTo>
                <a:cubicBezTo>
                  <a:pt x="16" y="105"/>
                  <a:pt x="16" y="105"/>
                  <a:pt x="16" y="105"/>
                </a:cubicBezTo>
                <a:cubicBezTo>
                  <a:pt x="20" y="109"/>
                  <a:pt x="20" y="109"/>
                  <a:pt x="20" y="109"/>
                </a:cubicBezTo>
                <a:cubicBezTo>
                  <a:pt x="13" y="116"/>
                  <a:pt x="13" y="116"/>
                  <a:pt x="13" y="116"/>
                </a:cubicBezTo>
                <a:cubicBezTo>
                  <a:pt x="9" y="112"/>
                  <a:pt x="9" y="112"/>
                  <a:pt x="9" y="112"/>
                </a:cubicBezTo>
                <a:cubicBezTo>
                  <a:pt x="2" y="119"/>
                  <a:pt x="2" y="119"/>
                  <a:pt x="2" y="119"/>
                </a:cubicBezTo>
                <a:cubicBezTo>
                  <a:pt x="0" y="143"/>
                  <a:pt x="0" y="143"/>
                  <a:pt x="0" y="143"/>
                </a:cubicBezTo>
                <a:cubicBezTo>
                  <a:pt x="6" y="149"/>
                  <a:pt x="6" y="149"/>
                  <a:pt x="6" y="149"/>
                </a:cubicBezTo>
                <a:cubicBezTo>
                  <a:pt x="30" y="147"/>
                  <a:pt x="30" y="147"/>
                  <a:pt x="30" y="147"/>
                </a:cubicBezTo>
                <a:cubicBezTo>
                  <a:pt x="44" y="133"/>
                  <a:pt x="44" y="133"/>
                  <a:pt x="44" y="133"/>
                </a:cubicBezTo>
                <a:cubicBezTo>
                  <a:pt x="40" y="129"/>
                  <a:pt x="40" y="129"/>
                  <a:pt x="40" y="129"/>
                </a:cubicBezTo>
                <a:cubicBezTo>
                  <a:pt x="54" y="115"/>
                  <a:pt x="54" y="115"/>
                  <a:pt x="54" y="115"/>
                </a:cubicBezTo>
                <a:cubicBezTo>
                  <a:pt x="58" y="119"/>
                  <a:pt x="58" y="119"/>
                  <a:pt x="58" y="119"/>
                </a:cubicBezTo>
                <a:cubicBezTo>
                  <a:pt x="68" y="109"/>
                  <a:pt x="68" y="109"/>
                  <a:pt x="68" y="109"/>
                </a:cubicBezTo>
                <a:cubicBezTo>
                  <a:pt x="71" y="113"/>
                  <a:pt x="71" y="113"/>
                  <a:pt x="71" y="113"/>
                </a:cubicBezTo>
                <a:cubicBezTo>
                  <a:pt x="84" y="100"/>
                  <a:pt x="84" y="100"/>
                  <a:pt x="84" y="100"/>
                </a:cubicBezTo>
                <a:cubicBezTo>
                  <a:pt x="101" y="104"/>
                  <a:pt x="118" y="100"/>
                  <a:pt x="131" y="87"/>
                </a:cubicBezTo>
                <a:cubicBezTo>
                  <a:pt x="150" y="68"/>
                  <a:pt x="150" y="38"/>
                  <a:pt x="131" y="19"/>
                </a:cubicBezTo>
                <a:close/>
                <a:moveTo>
                  <a:pt x="17" y="134"/>
                </a:moveTo>
                <a:cubicBezTo>
                  <a:pt x="15" y="132"/>
                  <a:pt x="15" y="132"/>
                  <a:pt x="15" y="132"/>
                </a:cubicBezTo>
                <a:cubicBezTo>
                  <a:pt x="53" y="94"/>
                  <a:pt x="53" y="94"/>
                  <a:pt x="53" y="94"/>
                </a:cubicBezTo>
                <a:cubicBezTo>
                  <a:pt x="55" y="97"/>
                  <a:pt x="55" y="97"/>
                  <a:pt x="55" y="97"/>
                </a:cubicBezTo>
                <a:lnTo>
                  <a:pt x="17" y="134"/>
                </a:lnTo>
                <a:close/>
                <a:moveTo>
                  <a:pt x="117" y="48"/>
                </a:moveTo>
                <a:cubicBezTo>
                  <a:pt x="112" y="53"/>
                  <a:pt x="105" y="53"/>
                  <a:pt x="101" y="48"/>
                </a:cubicBezTo>
                <a:cubicBezTo>
                  <a:pt x="97" y="44"/>
                  <a:pt x="97" y="37"/>
                  <a:pt x="101" y="32"/>
                </a:cubicBezTo>
                <a:cubicBezTo>
                  <a:pt x="105" y="28"/>
                  <a:pt x="112" y="28"/>
                  <a:pt x="117" y="32"/>
                </a:cubicBezTo>
                <a:cubicBezTo>
                  <a:pt x="121" y="37"/>
                  <a:pt x="121" y="44"/>
                  <a:pt x="117" y="4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TextBox 45"/>
          <p:cNvSpPr txBox="1"/>
          <p:nvPr/>
        </p:nvSpPr>
        <p:spPr>
          <a:xfrm>
            <a:off x="5750672" y="4087867"/>
            <a:ext cx="662361" cy="523220"/>
          </a:xfrm>
          <a:prstGeom prst="rect">
            <a:avLst/>
          </a:prstGeom>
          <a:noFill/>
        </p:spPr>
        <p:txBody>
          <a:bodyPr wrap="none" rtlCol="0">
            <a:spAutoFit/>
          </a:bodyPr>
          <a:lstStyle/>
          <a:p>
            <a:pPr algn="ctr"/>
            <a:r>
              <a:rPr lang="id-ID" sz="1400" b="1" dirty="0">
                <a:solidFill>
                  <a:schemeClr val="bg2"/>
                </a:solidFill>
                <a:latin typeface="+mj-lt"/>
              </a:rPr>
              <a:t>Our</a:t>
            </a:r>
          </a:p>
          <a:p>
            <a:pPr algn="ctr"/>
            <a:r>
              <a:rPr lang="id-ID" sz="1400" b="1" dirty="0">
                <a:solidFill>
                  <a:schemeClr val="bg2"/>
                </a:solidFill>
                <a:latin typeface="+mj-lt"/>
              </a:rPr>
              <a:t>Goals</a:t>
            </a:r>
          </a:p>
        </p:txBody>
      </p:sp>
    </p:spTree>
    <p:extLst>
      <p:ext uri="{BB962C8B-B14F-4D97-AF65-F5344CB8AC3E}">
        <p14:creationId xmlns:p14="http://schemas.microsoft.com/office/powerpoint/2010/main" val="31192185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fltVal val="0"/>
                                              </p:val>
                                            </p:tav>
                                            <p:tav tm="100000">
                                              <p:val>
                                                <p:strVal val="#ppt_w"/>
                                              </p:val>
                                            </p:tav>
                                          </p:tavLst>
                                        </p:anim>
                                        <p:anim calcmode="lin" valueType="num">
                                          <p:cBhvr>
                                            <p:cTn id="14" dur="500" fill="hold"/>
                                            <p:tgtEl>
                                              <p:spTgt spid="46"/>
                                            </p:tgtEl>
                                            <p:attrNameLst>
                                              <p:attrName>ppt_h</p:attrName>
                                            </p:attrNameLst>
                                          </p:cBhvr>
                                          <p:tavLst>
                                            <p:tav tm="0">
                                              <p:val>
                                                <p:fltVal val="0"/>
                                              </p:val>
                                            </p:tav>
                                            <p:tav tm="100000">
                                              <p:val>
                                                <p:strVal val="#ppt_h"/>
                                              </p:val>
                                            </p:tav>
                                          </p:tavLst>
                                        </p:anim>
                                        <p:animEffect transition="in" filter="fade">
                                          <p:cBhvr>
                                            <p:cTn id="15" dur="500"/>
                                            <p:tgtEl>
                                              <p:spTgt spid="46"/>
                                            </p:tgtEl>
                                          </p:cBhvr>
                                        </p:animEffect>
                                      </p:childTnLst>
                                    </p:cTn>
                                  </p:par>
                                </p:childTnLst>
                              </p:cTn>
                            </p:par>
                            <p:par>
                              <p:cTn id="16" fill="hold">
                                <p:stCondLst>
                                  <p:cond delay="1000"/>
                                </p:stCondLst>
                                <p:childTnLst>
                                  <p:par>
                                    <p:cTn id="17" presetID="2" presetClass="entr" presetSubtype="1" fill="hold" grpId="0" nodeType="afterEffect" p14:presetBounceEnd="60000">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14:bounceEnd="60000">
                                          <p:cBhvr additive="base">
                                            <p:cTn id="19"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20" dur="5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14:presetBounceEnd="60000">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14:bounceEnd="60000">
                                          <p:cBhvr additive="base">
                                            <p:cTn id="23" dur="5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24" dur="50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60000">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14:bounceEnd="60000">
                                          <p:cBhvr additive="base">
                                            <p:cTn id="27" dur="500" fill="hold"/>
                                            <p:tgtEl>
                                              <p:spTgt spid="28"/>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2" presetClass="entr" presetSubtype="12" fill="hold" grpId="0" nodeType="withEffect" p14:presetBounceEnd="60000">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14:bounceEnd="60000">
                                          <p:cBhvr additive="base">
                                            <p:cTn id="31" dur="500" fill="hold"/>
                                            <p:tgtEl>
                                              <p:spTgt spid="29"/>
                                            </p:tgtEl>
                                            <p:attrNameLst>
                                              <p:attrName>ppt_x</p:attrName>
                                            </p:attrNameLst>
                                          </p:cBhvr>
                                          <p:tavLst>
                                            <p:tav tm="0">
                                              <p:val>
                                                <p:strVal val="0-#ppt_w/2"/>
                                              </p:val>
                                            </p:tav>
                                            <p:tav tm="100000">
                                              <p:val>
                                                <p:strVal val="#ppt_x"/>
                                              </p:val>
                                            </p:tav>
                                          </p:tavLst>
                                        </p:anim>
                                        <p:anim calcmode="lin" valueType="num" p14:bounceEnd="60000">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6" fill="hold" grpId="0" nodeType="withEffect" p14:presetBounceEnd="60000">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14:bounceEnd="60000">
                                          <p:cBhvr additive="base">
                                            <p:cTn id="35" dur="5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36" dur="500" fill="hold"/>
                                            <p:tgtEl>
                                              <p:spTgt spid="30"/>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heel(1)">
                                          <p:cBhvr>
                                            <p:cTn id="65" dur="750"/>
                                            <p:tgtEl>
                                              <p:spTgt spid="26"/>
                                            </p:tgtEl>
                                          </p:cBhvr>
                                        </p:animEffect>
                                      </p:childTnLst>
                                    </p:cTn>
                                  </p:par>
                                </p:childTnLst>
                              </p:cTn>
                            </p:par>
                            <p:par>
                              <p:cTn id="66" fill="hold">
                                <p:stCondLst>
                                  <p:cond delay="2250"/>
                                </p:stCondLst>
                                <p:childTnLst>
                                  <p:par>
                                    <p:cTn id="67" presetID="53" presetClass="entr" presetSubtype="16"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Effect transition="in" filter="fade">
                                          <p:cBhvr>
                                            <p:cTn id="71" dur="500"/>
                                            <p:tgtEl>
                                              <p:spTgt spid="4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p:cTn id="74" dur="500" fill="hold"/>
                                            <p:tgtEl>
                                              <p:spTgt spid="44"/>
                                            </p:tgtEl>
                                            <p:attrNameLst>
                                              <p:attrName>ppt_w</p:attrName>
                                            </p:attrNameLst>
                                          </p:cBhvr>
                                          <p:tavLst>
                                            <p:tav tm="0">
                                              <p:val>
                                                <p:fltVal val="0"/>
                                              </p:val>
                                            </p:tav>
                                            <p:tav tm="100000">
                                              <p:val>
                                                <p:strVal val="#ppt_w"/>
                                              </p:val>
                                            </p:tav>
                                          </p:tavLst>
                                        </p:anim>
                                        <p:anim calcmode="lin" valueType="num">
                                          <p:cBhvr>
                                            <p:cTn id="75" dur="500" fill="hold"/>
                                            <p:tgtEl>
                                              <p:spTgt spid="44"/>
                                            </p:tgtEl>
                                            <p:attrNameLst>
                                              <p:attrName>ppt_h</p:attrName>
                                            </p:attrNameLst>
                                          </p:cBhvr>
                                          <p:tavLst>
                                            <p:tav tm="0">
                                              <p:val>
                                                <p:fltVal val="0"/>
                                              </p:val>
                                            </p:tav>
                                            <p:tav tm="100000">
                                              <p:val>
                                                <p:strVal val="#ppt_h"/>
                                              </p:val>
                                            </p:tav>
                                          </p:tavLst>
                                        </p:anim>
                                        <p:animEffect transition="in" filter="fade">
                                          <p:cBhvr>
                                            <p:cTn id="76" dur="500"/>
                                            <p:tgtEl>
                                              <p:spTgt spid="44"/>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p:cTn id="79" dur="500" fill="hold"/>
                                            <p:tgtEl>
                                              <p:spTgt spid="39"/>
                                            </p:tgtEl>
                                            <p:attrNameLst>
                                              <p:attrName>ppt_w</p:attrName>
                                            </p:attrNameLst>
                                          </p:cBhvr>
                                          <p:tavLst>
                                            <p:tav tm="0">
                                              <p:val>
                                                <p:fltVal val="0"/>
                                              </p:val>
                                            </p:tav>
                                            <p:tav tm="100000">
                                              <p:val>
                                                <p:strVal val="#ppt_w"/>
                                              </p:val>
                                            </p:tav>
                                          </p:tavLst>
                                        </p:anim>
                                        <p:anim calcmode="lin" valueType="num">
                                          <p:cBhvr>
                                            <p:cTn id="80" dur="500" fill="hold"/>
                                            <p:tgtEl>
                                              <p:spTgt spid="39"/>
                                            </p:tgtEl>
                                            <p:attrNameLst>
                                              <p:attrName>ppt_h</p:attrName>
                                            </p:attrNameLst>
                                          </p:cBhvr>
                                          <p:tavLst>
                                            <p:tav tm="0">
                                              <p:val>
                                                <p:fltVal val="0"/>
                                              </p:val>
                                            </p:tav>
                                            <p:tav tm="100000">
                                              <p:val>
                                                <p:strVal val="#ppt_h"/>
                                              </p:val>
                                            </p:tav>
                                          </p:tavLst>
                                        </p:anim>
                                        <p:animEffect transition="in" filter="fade">
                                          <p:cBhvr>
                                            <p:cTn id="81" dur="500"/>
                                            <p:tgtEl>
                                              <p:spTgt spid="39"/>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p:cTn id="84" dur="500" fill="hold"/>
                                            <p:tgtEl>
                                              <p:spTgt spid="27"/>
                                            </p:tgtEl>
                                            <p:attrNameLst>
                                              <p:attrName>ppt_w</p:attrName>
                                            </p:attrNameLst>
                                          </p:cBhvr>
                                          <p:tavLst>
                                            <p:tav tm="0">
                                              <p:val>
                                                <p:fltVal val="0"/>
                                              </p:val>
                                            </p:tav>
                                            <p:tav tm="100000">
                                              <p:val>
                                                <p:strVal val="#ppt_w"/>
                                              </p:val>
                                            </p:tav>
                                          </p:tavLst>
                                        </p:anim>
                                        <p:anim calcmode="lin" valueType="num">
                                          <p:cBhvr>
                                            <p:cTn id="85" dur="500" fill="hold"/>
                                            <p:tgtEl>
                                              <p:spTgt spid="27"/>
                                            </p:tgtEl>
                                            <p:attrNameLst>
                                              <p:attrName>ppt_h</p:attrName>
                                            </p:attrNameLst>
                                          </p:cBhvr>
                                          <p:tavLst>
                                            <p:tav tm="0">
                                              <p:val>
                                                <p:fltVal val="0"/>
                                              </p:val>
                                            </p:tav>
                                            <p:tav tm="100000">
                                              <p:val>
                                                <p:strVal val="#ppt_h"/>
                                              </p:val>
                                            </p:tav>
                                          </p:tavLst>
                                        </p:anim>
                                        <p:animEffect transition="in" filter="fade">
                                          <p:cBhvr>
                                            <p:cTn id="86" dur="500"/>
                                            <p:tgtEl>
                                              <p:spTgt spid="27"/>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 calcmode="lin" valueType="num">
                                          <p:cBhvr>
                                            <p:cTn id="89" dur="500" fill="hold"/>
                                            <p:tgtEl>
                                              <p:spTgt spid="43"/>
                                            </p:tgtEl>
                                            <p:attrNameLst>
                                              <p:attrName>ppt_w</p:attrName>
                                            </p:attrNameLst>
                                          </p:cBhvr>
                                          <p:tavLst>
                                            <p:tav tm="0">
                                              <p:val>
                                                <p:fltVal val="0"/>
                                              </p:val>
                                            </p:tav>
                                            <p:tav tm="100000">
                                              <p:val>
                                                <p:strVal val="#ppt_w"/>
                                              </p:val>
                                            </p:tav>
                                          </p:tavLst>
                                        </p:anim>
                                        <p:anim calcmode="lin" valueType="num">
                                          <p:cBhvr>
                                            <p:cTn id="90" dur="500" fill="hold"/>
                                            <p:tgtEl>
                                              <p:spTgt spid="43"/>
                                            </p:tgtEl>
                                            <p:attrNameLst>
                                              <p:attrName>ppt_h</p:attrName>
                                            </p:attrNameLst>
                                          </p:cBhvr>
                                          <p:tavLst>
                                            <p:tav tm="0">
                                              <p:val>
                                                <p:fltVal val="0"/>
                                              </p:val>
                                            </p:tav>
                                            <p:tav tm="100000">
                                              <p:val>
                                                <p:strVal val="#ppt_h"/>
                                              </p:val>
                                            </p:tav>
                                          </p:tavLst>
                                        </p:anim>
                                        <p:animEffect transition="in" filter="fade">
                                          <p:cBhvr>
                                            <p:cTn id="91" dur="500"/>
                                            <p:tgtEl>
                                              <p:spTgt spid="43"/>
                                            </p:tgtEl>
                                          </p:cBhvr>
                                        </p:animEffect>
                                      </p:childTnLst>
                                    </p:cTn>
                                  </p:par>
                                </p:childTnLst>
                              </p:cTn>
                            </p:par>
                            <p:par>
                              <p:cTn id="92" fill="hold">
                                <p:stCondLst>
                                  <p:cond delay="2750"/>
                                </p:stCondLst>
                                <p:childTnLst>
                                  <p:par>
                                    <p:cTn id="93" presetID="2" presetClass="entr" presetSubtype="1" fill="hold" grpId="0" nodeType="afterEffect" p14:presetBounceEnd="60000">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14:bounceEnd="60000">
                                          <p:cBhvr additive="base">
                                            <p:cTn id="95"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6" dur="500" fill="hold"/>
                                            <p:tgtEl>
                                              <p:spTgt spid="41"/>
                                            </p:tgtEl>
                                            <p:attrNameLst>
                                              <p:attrName>ppt_y</p:attrName>
                                            </p:attrNameLst>
                                          </p:cBhvr>
                                          <p:tavLst>
                                            <p:tav tm="0">
                                              <p:val>
                                                <p:strVal val="0-#ppt_h/2"/>
                                              </p:val>
                                            </p:tav>
                                            <p:tav tm="100000">
                                              <p:val>
                                                <p:strVal val="#ppt_y"/>
                                              </p:val>
                                            </p:tav>
                                          </p:tavLst>
                                        </p:anim>
                                      </p:childTnLst>
                                    </p:cTn>
                                  </p:par>
                                  <p:par>
                                    <p:cTn id="97" presetID="2" presetClass="entr" presetSubtype="2" fill="hold" grpId="0" nodeType="withEffect" p14:presetBounceEnd="60000">
                                      <p:stCondLst>
                                        <p:cond delay="0"/>
                                      </p:stCondLst>
                                      <p:childTnLst>
                                        <p:set>
                                          <p:cBhvr>
                                            <p:cTn id="98" dur="1" fill="hold">
                                              <p:stCondLst>
                                                <p:cond delay="0"/>
                                              </p:stCondLst>
                                            </p:cTn>
                                            <p:tgtEl>
                                              <p:spTgt spid="23"/>
                                            </p:tgtEl>
                                            <p:attrNameLst>
                                              <p:attrName>style.visibility</p:attrName>
                                            </p:attrNameLst>
                                          </p:cBhvr>
                                          <p:to>
                                            <p:strVal val="visible"/>
                                          </p:to>
                                        </p:set>
                                        <p:anim calcmode="lin" valueType="num" p14:bounceEnd="60000">
                                          <p:cBhvr additive="base">
                                            <p:cTn id="99" dur="5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00" dur="500" fill="hold"/>
                                            <p:tgtEl>
                                              <p:spTgt spid="23"/>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14:presetBounceEnd="60000">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14:bounceEnd="60000">
                                          <p:cBhvr additive="base">
                                            <p:cTn id="103" dur="5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104" dur="500" fill="hold"/>
                                            <p:tgtEl>
                                              <p:spTgt spid="2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60000">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14:bounceEnd="60000">
                                          <p:cBhvr additive="base">
                                            <p:cTn id="107" dur="500" fill="hold"/>
                                            <p:tgtEl>
                                              <p:spTgt spid="21"/>
                                            </p:tgtEl>
                                            <p:attrNameLst>
                                              <p:attrName>ppt_x</p:attrName>
                                            </p:attrNameLst>
                                          </p:cBhvr>
                                          <p:tavLst>
                                            <p:tav tm="0">
                                              <p:val>
                                                <p:strVal val="0-#ppt_w/2"/>
                                              </p:val>
                                            </p:tav>
                                            <p:tav tm="100000">
                                              <p:val>
                                                <p:strVal val="#ppt_x"/>
                                              </p:val>
                                            </p:tav>
                                          </p:tavLst>
                                        </p:anim>
                                        <p:anim calcmode="lin" valueType="num" p14:bounceEnd="60000">
                                          <p:cBhvr additive="base">
                                            <p:cTn id="108" dur="500" fill="hold"/>
                                            <p:tgtEl>
                                              <p:spTgt spid="2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60000">
                                      <p:stCondLst>
                                        <p:cond delay="0"/>
                                      </p:stCondLst>
                                      <p:childTnLst>
                                        <p:set>
                                          <p:cBhvr>
                                            <p:cTn id="110" dur="1" fill="hold">
                                              <p:stCondLst>
                                                <p:cond delay="0"/>
                                              </p:stCondLst>
                                            </p:cTn>
                                            <p:tgtEl>
                                              <p:spTgt spid="19"/>
                                            </p:tgtEl>
                                            <p:attrNameLst>
                                              <p:attrName>style.visibility</p:attrName>
                                            </p:attrNameLst>
                                          </p:cBhvr>
                                          <p:to>
                                            <p:strVal val="visible"/>
                                          </p:to>
                                        </p:set>
                                        <p:anim calcmode="lin" valueType="num" p14:bounceEnd="60000">
                                          <p:cBhvr additive="base">
                                            <p:cTn id="111" dur="500" fill="hold"/>
                                            <p:tgtEl>
                                              <p:spTgt spid="19"/>
                                            </p:tgtEl>
                                            <p:attrNameLst>
                                              <p:attrName>ppt_x</p:attrName>
                                            </p:attrNameLst>
                                          </p:cBhvr>
                                          <p:tavLst>
                                            <p:tav tm="0">
                                              <p:val>
                                                <p:strVal val="0-#ppt_w/2"/>
                                              </p:val>
                                            </p:tav>
                                            <p:tav tm="100000">
                                              <p:val>
                                                <p:strVal val="#ppt_x"/>
                                              </p:val>
                                            </p:tav>
                                          </p:tavLst>
                                        </p:anim>
                                        <p:anim calcmode="lin" valueType="num" p14:bounceEnd="60000">
                                          <p:cBhvr additive="base">
                                            <p:cTn id="112" dur="500" fill="hold"/>
                                            <p:tgtEl>
                                              <p:spTgt spid="19"/>
                                            </p:tgtEl>
                                            <p:attrNameLst>
                                              <p:attrName>ppt_y</p:attrName>
                                            </p:attrNameLst>
                                          </p:cBhvr>
                                          <p:tavLst>
                                            <p:tav tm="0">
                                              <p:val>
                                                <p:strVal val="#ppt_y"/>
                                              </p:val>
                                            </p:tav>
                                            <p:tav tm="100000">
                                              <p:val>
                                                <p:strVal val="#ppt_y"/>
                                              </p:val>
                                            </p:tav>
                                          </p:tavLst>
                                        </p:anim>
                                      </p:childTnLst>
                                    </p:cTn>
                                  </p:par>
                                </p:childTnLst>
                              </p:cTn>
                            </p:par>
                            <p:par>
                              <p:cTn id="113" fill="hold">
                                <p:stCondLst>
                                  <p:cond delay="3250"/>
                                </p:stCondLst>
                                <p:childTnLst>
                                  <p:par>
                                    <p:cTn id="114" presetID="2" presetClass="entr" presetSubtype="1" fill="hold" grpId="0" nodeType="afterEffect" p14:presetBounceEnd="60000">
                                      <p:stCondLst>
                                        <p:cond delay="0"/>
                                      </p:stCondLst>
                                      <p:childTnLst>
                                        <p:set>
                                          <p:cBhvr>
                                            <p:cTn id="115" dur="1" fill="hold">
                                              <p:stCondLst>
                                                <p:cond delay="0"/>
                                              </p:stCondLst>
                                            </p:cTn>
                                            <p:tgtEl>
                                              <p:spTgt spid="42"/>
                                            </p:tgtEl>
                                            <p:attrNameLst>
                                              <p:attrName>style.visibility</p:attrName>
                                            </p:attrNameLst>
                                          </p:cBhvr>
                                          <p:to>
                                            <p:strVal val="visible"/>
                                          </p:to>
                                        </p:set>
                                        <p:anim calcmode="lin" valueType="num" p14:bounceEnd="60000">
                                          <p:cBhvr additive="base">
                                            <p:cTn id="116"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17" dur="500" fill="hold"/>
                                            <p:tgtEl>
                                              <p:spTgt spid="42"/>
                                            </p:tgtEl>
                                            <p:attrNameLst>
                                              <p:attrName>ppt_y</p:attrName>
                                            </p:attrNameLst>
                                          </p:cBhvr>
                                          <p:tavLst>
                                            <p:tav tm="0">
                                              <p:val>
                                                <p:strVal val="0-#ppt_h/2"/>
                                              </p:val>
                                            </p:tav>
                                            <p:tav tm="100000">
                                              <p:val>
                                                <p:strVal val="#ppt_y"/>
                                              </p:val>
                                            </p:tav>
                                          </p:tavLst>
                                        </p:anim>
                                      </p:childTnLst>
                                    </p:cTn>
                                  </p:par>
                                  <p:par>
                                    <p:cTn id="118" presetID="2" presetClass="entr" presetSubtype="2" fill="hold" grpId="0" nodeType="withEffect" p14:presetBounceEnd="60000">
                                      <p:stCondLst>
                                        <p:cond delay="0"/>
                                      </p:stCondLst>
                                      <p:childTnLst>
                                        <p:set>
                                          <p:cBhvr>
                                            <p:cTn id="119" dur="1" fill="hold">
                                              <p:stCondLst>
                                                <p:cond delay="0"/>
                                              </p:stCondLst>
                                            </p:cTn>
                                            <p:tgtEl>
                                              <p:spTgt spid="24"/>
                                            </p:tgtEl>
                                            <p:attrNameLst>
                                              <p:attrName>style.visibility</p:attrName>
                                            </p:attrNameLst>
                                          </p:cBhvr>
                                          <p:to>
                                            <p:strVal val="visible"/>
                                          </p:to>
                                        </p:set>
                                        <p:anim calcmode="lin" valueType="num" p14:bounceEnd="60000">
                                          <p:cBhvr additive="base">
                                            <p:cTn id="120" dur="5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21" dur="500" fill="hold"/>
                                            <p:tgtEl>
                                              <p:spTgt spid="24"/>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14:presetBounceEnd="60000">
                                      <p:stCondLst>
                                        <p:cond delay="0"/>
                                      </p:stCondLst>
                                      <p:childTnLst>
                                        <p:set>
                                          <p:cBhvr>
                                            <p:cTn id="123" dur="1" fill="hold">
                                              <p:stCondLst>
                                                <p:cond delay="0"/>
                                              </p:stCondLst>
                                            </p:cTn>
                                            <p:tgtEl>
                                              <p:spTgt spid="40"/>
                                            </p:tgtEl>
                                            <p:attrNameLst>
                                              <p:attrName>style.visibility</p:attrName>
                                            </p:attrNameLst>
                                          </p:cBhvr>
                                          <p:to>
                                            <p:strVal val="visible"/>
                                          </p:to>
                                        </p:set>
                                        <p:anim calcmode="lin" valueType="num" p14:bounceEnd="60000">
                                          <p:cBhvr additive="base">
                                            <p:cTn id="124" dur="500" fill="hold"/>
                                            <p:tgtEl>
                                              <p:spTgt spid="40"/>
                                            </p:tgtEl>
                                            <p:attrNameLst>
                                              <p:attrName>ppt_x</p:attrName>
                                            </p:attrNameLst>
                                          </p:cBhvr>
                                          <p:tavLst>
                                            <p:tav tm="0">
                                              <p:val>
                                                <p:strVal val="1+#ppt_w/2"/>
                                              </p:val>
                                            </p:tav>
                                            <p:tav tm="100000">
                                              <p:val>
                                                <p:strVal val="#ppt_x"/>
                                              </p:val>
                                            </p:tav>
                                          </p:tavLst>
                                        </p:anim>
                                        <p:anim calcmode="lin" valueType="num" p14:bounceEnd="60000">
                                          <p:cBhvr additive="base">
                                            <p:cTn id="125" dur="500" fill="hold"/>
                                            <p:tgtEl>
                                              <p:spTgt spid="40"/>
                                            </p:tgtEl>
                                            <p:attrNameLst>
                                              <p:attrName>ppt_y</p:attrName>
                                            </p:attrNameLst>
                                          </p:cBhvr>
                                          <p:tavLst>
                                            <p:tav tm="0">
                                              <p:val>
                                                <p:strVal val="#ppt_y"/>
                                              </p:val>
                                            </p:tav>
                                            <p:tav tm="100000">
                                              <p:val>
                                                <p:strVal val="#ppt_y"/>
                                              </p:val>
                                            </p:tav>
                                          </p:tavLst>
                                        </p:anim>
                                      </p:childTnLst>
                                    </p:cTn>
                                  </p:par>
                                  <p:par>
                                    <p:cTn id="126" presetID="2" presetClass="entr" presetSubtype="8" fill="hold" grpId="0" nodeType="withEffect" p14:presetBounceEnd="60000">
                                      <p:stCondLst>
                                        <p:cond delay="0"/>
                                      </p:stCondLst>
                                      <p:childTnLst>
                                        <p:set>
                                          <p:cBhvr>
                                            <p:cTn id="127" dur="1" fill="hold">
                                              <p:stCondLst>
                                                <p:cond delay="0"/>
                                              </p:stCondLst>
                                            </p:cTn>
                                            <p:tgtEl>
                                              <p:spTgt spid="22"/>
                                            </p:tgtEl>
                                            <p:attrNameLst>
                                              <p:attrName>style.visibility</p:attrName>
                                            </p:attrNameLst>
                                          </p:cBhvr>
                                          <p:to>
                                            <p:strVal val="visible"/>
                                          </p:to>
                                        </p:set>
                                        <p:anim calcmode="lin" valueType="num" p14:bounceEnd="60000">
                                          <p:cBhvr additive="base">
                                            <p:cTn id="128" dur="500" fill="hold"/>
                                            <p:tgtEl>
                                              <p:spTgt spid="22"/>
                                            </p:tgtEl>
                                            <p:attrNameLst>
                                              <p:attrName>ppt_x</p:attrName>
                                            </p:attrNameLst>
                                          </p:cBhvr>
                                          <p:tavLst>
                                            <p:tav tm="0">
                                              <p:val>
                                                <p:strVal val="0-#ppt_w/2"/>
                                              </p:val>
                                            </p:tav>
                                            <p:tav tm="100000">
                                              <p:val>
                                                <p:strVal val="#ppt_x"/>
                                              </p:val>
                                            </p:tav>
                                          </p:tavLst>
                                        </p:anim>
                                        <p:anim calcmode="lin" valueType="num" p14:bounceEnd="60000">
                                          <p:cBhvr additive="base">
                                            <p:cTn id="129" dur="500" fill="hold"/>
                                            <p:tgtEl>
                                              <p:spTgt spid="22"/>
                                            </p:tgtEl>
                                            <p:attrNameLst>
                                              <p:attrName>ppt_y</p:attrName>
                                            </p:attrNameLst>
                                          </p:cBhvr>
                                          <p:tavLst>
                                            <p:tav tm="0">
                                              <p:val>
                                                <p:strVal val="#ppt_y"/>
                                              </p:val>
                                            </p:tav>
                                            <p:tav tm="100000">
                                              <p:val>
                                                <p:strVal val="#ppt_y"/>
                                              </p:val>
                                            </p:tav>
                                          </p:tavLst>
                                        </p:anim>
                                      </p:childTnLst>
                                    </p:cTn>
                                  </p:par>
                                  <p:par>
                                    <p:cTn id="130" presetID="2" presetClass="entr" presetSubtype="8" fill="hold" grpId="0" nodeType="withEffect" p14:presetBounceEnd="60000">
                                      <p:stCondLst>
                                        <p:cond delay="0"/>
                                      </p:stCondLst>
                                      <p:childTnLst>
                                        <p:set>
                                          <p:cBhvr>
                                            <p:cTn id="131" dur="1" fill="hold">
                                              <p:stCondLst>
                                                <p:cond delay="0"/>
                                              </p:stCondLst>
                                            </p:cTn>
                                            <p:tgtEl>
                                              <p:spTgt spid="20"/>
                                            </p:tgtEl>
                                            <p:attrNameLst>
                                              <p:attrName>style.visibility</p:attrName>
                                            </p:attrNameLst>
                                          </p:cBhvr>
                                          <p:to>
                                            <p:strVal val="visible"/>
                                          </p:to>
                                        </p:set>
                                        <p:anim calcmode="lin" valueType="num" p14:bounceEnd="60000">
                                          <p:cBhvr additive="base">
                                            <p:cTn id="132" dur="500" fill="hold"/>
                                            <p:tgtEl>
                                              <p:spTgt spid="20"/>
                                            </p:tgtEl>
                                            <p:attrNameLst>
                                              <p:attrName>ppt_x</p:attrName>
                                            </p:attrNameLst>
                                          </p:cBhvr>
                                          <p:tavLst>
                                            <p:tav tm="0">
                                              <p:val>
                                                <p:strVal val="0-#ppt_w/2"/>
                                              </p:val>
                                            </p:tav>
                                            <p:tav tm="100000">
                                              <p:val>
                                                <p:strVal val="#ppt_x"/>
                                              </p:val>
                                            </p:tav>
                                          </p:tavLst>
                                        </p:anim>
                                        <p:anim calcmode="lin" valueType="num" p14:bounceEnd="60000">
                                          <p:cBhvr additive="base">
                                            <p:cTn id="13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19" grpId="0"/>
          <p:bldP spid="20" grpId="0"/>
          <p:bldP spid="21" grpId="0"/>
          <p:bldP spid="22" grpId="0"/>
          <p:bldP spid="23" grpId="0"/>
          <p:bldP spid="24" grpId="0"/>
          <p:bldP spid="25" grpId="0"/>
          <p:bldP spid="40" grpId="0"/>
          <p:bldP spid="41" grpId="0"/>
          <p:bldP spid="42" grpId="0"/>
          <p:bldP spid="27" grpId="0" animBg="1"/>
          <p:bldP spid="39" grpId="0" animBg="1"/>
          <p:bldP spid="43" grpId="0" animBg="1"/>
          <p:bldP spid="44" grpId="0" animBg="1"/>
          <p:bldP spid="45" grpId="0" animBg="1"/>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fltVal val="0"/>
                                              </p:val>
                                            </p:tav>
                                            <p:tav tm="100000">
                                              <p:val>
                                                <p:strVal val="#ppt_w"/>
                                              </p:val>
                                            </p:tav>
                                          </p:tavLst>
                                        </p:anim>
                                        <p:anim calcmode="lin" valueType="num">
                                          <p:cBhvr>
                                            <p:cTn id="14" dur="500" fill="hold"/>
                                            <p:tgtEl>
                                              <p:spTgt spid="46"/>
                                            </p:tgtEl>
                                            <p:attrNameLst>
                                              <p:attrName>ppt_h</p:attrName>
                                            </p:attrNameLst>
                                          </p:cBhvr>
                                          <p:tavLst>
                                            <p:tav tm="0">
                                              <p:val>
                                                <p:fltVal val="0"/>
                                              </p:val>
                                            </p:tav>
                                            <p:tav tm="100000">
                                              <p:val>
                                                <p:strVal val="#ppt_h"/>
                                              </p:val>
                                            </p:tav>
                                          </p:tavLst>
                                        </p:anim>
                                        <p:animEffect transition="in" filter="fade">
                                          <p:cBhvr>
                                            <p:cTn id="15" dur="500"/>
                                            <p:tgtEl>
                                              <p:spTgt spid="46"/>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1+#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0-#ppt_w/2"/>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1+#ppt_w/2"/>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heel(1)">
                                          <p:cBhvr>
                                            <p:cTn id="65" dur="750"/>
                                            <p:tgtEl>
                                              <p:spTgt spid="26"/>
                                            </p:tgtEl>
                                          </p:cBhvr>
                                        </p:animEffect>
                                      </p:childTnLst>
                                    </p:cTn>
                                  </p:par>
                                </p:childTnLst>
                              </p:cTn>
                            </p:par>
                            <p:par>
                              <p:cTn id="66" fill="hold">
                                <p:stCondLst>
                                  <p:cond delay="2250"/>
                                </p:stCondLst>
                                <p:childTnLst>
                                  <p:par>
                                    <p:cTn id="67" presetID="53" presetClass="entr" presetSubtype="16"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Effect transition="in" filter="fade">
                                          <p:cBhvr>
                                            <p:cTn id="71" dur="500"/>
                                            <p:tgtEl>
                                              <p:spTgt spid="4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p:cTn id="74" dur="500" fill="hold"/>
                                            <p:tgtEl>
                                              <p:spTgt spid="44"/>
                                            </p:tgtEl>
                                            <p:attrNameLst>
                                              <p:attrName>ppt_w</p:attrName>
                                            </p:attrNameLst>
                                          </p:cBhvr>
                                          <p:tavLst>
                                            <p:tav tm="0">
                                              <p:val>
                                                <p:fltVal val="0"/>
                                              </p:val>
                                            </p:tav>
                                            <p:tav tm="100000">
                                              <p:val>
                                                <p:strVal val="#ppt_w"/>
                                              </p:val>
                                            </p:tav>
                                          </p:tavLst>
                                        </p:anim>
                                        <p:anim calcmode="lin" valueType="num">
                                          <p:cBhvr>
                                            <p:cTn id="75" dur="500" fill="hold"/>
                                            <p:tgtEl>
                                              <p:spTgt spid="44"/>
                                            </p:tgtEl>
                                            <p:attrNameLst>
                                              <p:attrName>ppt_h</p:attrName>
                                            </p:attrNameLst>
                                          </p:cBhvr>
                                          <p:tavLst>
                                            <p:tav tm="0">
                                              <p:val>
                                                <p:fltVal val="0"/>
                                              </p:val>
                                            </p:tav>
                                            <p:tav tm="100000">
                                              <p:val>
                                                <p:strVal val="#ppt_h"/>
                                              </p:val>
                                            </p:tav>
                                          </p:tavLst>
                                        </p:anim>
                                        <p:animEffect transition="in" filter="fade">
                                          <p:cBhvr>
                                            <p:cTn id="76" dur="500"/>
                                            <p:tgtEl>
                                              <p:spTgt spid="44"/>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p:cTn id="79" dur="500" fill="hold"/>
                                            <p:tgtEl>
                                              <p:spTgt spid="39"/>
                                            </p:tgtEl>
                                            <p:attrNameLst>
                                              <p:attrName>ppt_w</p:attrName>
                                            </p:attrNameLst>
                                          </p:cBhvr>
                                          <p:tavLst>
                                            <p:tav tm="0">
                                              <p:val>
                                                <p:fltVal val="0"/>
                                              </p:val>
                                            </p:tav>
                                            <p:tav tm="100000">
                                              <p:val>
                                                <p:strVal val="#ppt_w"/>
                                              </p:val>
                                            </p:tav>
                                          </p:tavLst>
                                        </p:anim>
                                        <p:anim calcmode="lin" valueType="num">
                                          <p:cBhvr>
                                            <p:cTn id="80" dur="500" fill="hold"/>
                                            <p:tgtEl>
                                              <p:spTgt spid="39"/>
                                            </p:tgtEl>
                                            <p:attrNameLst>
                                              <p:attrName>ppt_h</p:attrName>
                                            </p:attrNameLst>
                                          </p:cBhvr>
                                          <p:tavLst>
                                            <p:tav tm="0">
                                              <p:val>
                                                <p:fltVal val="0"/>
                                              </p:val>
                                            </p:tav>
                                            <p:tav tm="100000">
                                              <p:val>
                                                <p:strVal val="#ppt_h"/>
                                              </p:val>
                                            </p:tav>
                                          </p:tavLst>
                                        </p:anim>
                                        <p:animEffect transition="in" filter="fade">
                                          <p:cBhvr>
                                            <p:cTn id="81" dur="500"/>
                                            <p:tgtEl>
                                              <p:spTgt spid="39"/>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p:cTn id="84" dur="500" fill="hold"/>
                                            <p:tgtEl>
                                              <p:spTgt spid="27"/>
                                            </p:tgtEl>
                                            <p:attrNameLst>
                                              <p:attrName>ppt_w</p:attrName>
                                            </p:attrNameLst>
                                          </p:cBhvr>
                                          <p:tavLst>
                                            <p:tav tm="0">
                                              <p:val>
                                                <p:fltVal val="0"/>
                                              </p:val>
                                            </p:tav>
                                            <p:tav tm="100000">
                                              <p:val>
                                                <p:strVal val="#ppt_w"/>
                                              </p:val>
                                            </p:tav>
                                          </p:tavLst>
                                        </p:anim>
                                        <p:anim calcmode="lin" valueType="num">
                                          <p:cBhvr>
                                            <p:cTn id="85" dur="500" fill="hold"/>
                                            <p:tgtEl>
                                              <p:spTgt spid="27"/>
                                            </p:tgtEl>
                                            <p:attrNameLst>
                                              <p:attrName>ppt_h</p:attrName>
                                            </p:attrNameLst>
                                          </p:cBhvr>
                                          <p:tavLst>
                                            <p:tav tm="0">
                                              <p:val>
                                                <p:fltVal val="0"/>
                                              </p:val>
                                            </p:tav>
                                            <p:tav tm="100000">
                                              <p:val>
                                                <p:strVal val="#ppt_h"/>
                                              </p:val>
                                            </p:tav>
                                          </p:tavLst>
                                        </p:anim>
                                        <p:animEffect transition="in" filter="fade">
                                          <p:cBhvr>
                                            <p:cTn id="86" dur="500"/>
                                            <p:tgtEl>
                                              <p:spTgt spid="27"/>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 calcmode="lin" valueType="num">
                                          <p:cBhvr>
                                            <p:cTn id="89" dur="500" fill="hold"/>
                                            <p:tgtEl>
                                              <p:spTgt spid="43"/>
                                            </p:tgtEl>
                                            <p:attrNameLst>
                                              <p:attrName>ppt_w</p:attrName>
                                            </p:attrNameLst>
                                          </p:cBhvr>
                                          <p:tavLst>
                                            <p:tav tm="0">
                                              <p:val>
                                                <p:fltVal val="0"/>
                                              </p:val>
                                            </p:tav>
                                            <p:tav tm="100000">
                                              <p:val>
                                                <p:strVal val="#ppt_w"/>
                                              </p:val>
                                            </p:tav>
                                          </p:tavLst>
                                        </p:anim>
                                        <p:anim calcmode="lin" valueType="num">
                                          <p:cBhvr>
                                            <p:cTn id="90" dur="500" fill="hold"/>
                                            <p:tgtEl>
                                              <p:spTgt spid="43"/>
                                            </p:tgtEl>
                                            <p:attrNameLst>
                                              <p:attrName>ppt_h</p:attrName>
                                            </p:attrNameLst>
                                          </p:cBhvr>
                                          <p:tavLst>
                                            <p:tav tm="0">
                                              <p:val>
                                                <p:fltVal val="0"/>
                                              </p:val>
                                            </p:tav>
                                            <p:tav tm="100000">
                                              <p:val>
                                                <p:strVal val="#ppt_h"/>
                                              </p:val>
                                            </p:tav>
                                          </p:tavLst>
                                        </p:anim>
                                        <p:animEffect transition="in" filter="fade">
                                          <p:cBhvr>
                                            <p:cTn id="91" dur="500"/>
                                            <p:tgtEl>
                                              <p:spTgt spid="43"/>
                                            </p:tgtEl>
                                          </p:cBhvr>
                                        </p:animEffect>
                                      </p:childTnLst>
                                    </p:cTn>
                                  </p:par>
                                </p:childTnLst>
                              </p:cTn>
                            </p:par>
                            <p:par>
                              <p:cTn id="92" fill="hold">
                                <p:stCondLst>
                                  <p:cond delay="2750"/>
                                </p:stCondLst>
                                <p:childTnLst>
                                  <p:par>
                                    <p:cTn id="93" presetID="2" presetClass="entr" presetSubtype="1"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additive="base">
                                            <p:cTn id="95" dur="500" fill="hold"/>
                                            <p:tgtEl>
                                              <p:spTgt spid="41"/>
                                            </p:tgtEl>
                                            <p:attrNameLst>
                                              <p:attrName>ppt_x</p:attrName>
                                            </p:attrNameLst>
                                          </p:cBhvr>
                                          <p:tavLst>
                                            <p:tav tm="0">
                                              <p:val>
                                                <p:strVal val="#ppt_x"/>
                                              </p:val>
                                            </p:tav>
                                            <p:tav tm="100000">
                                              <p:val>
                                                <p:strVal val="#ppt_x"/>
                                              </p:val>
                                            </p:tav>
                                          </p:tavLst>
                                        </p:anim>
                                        <p:anim calcmode="lin" valueType="num">
                                          <p:cBhvr additive="base">
                                            <p:cTn id="96" dur="500" fill="hold"/>
                                            <p:tgtEl>
                                              <p:spTgt spid="41"/>
                                            </p:tgtEl>
                                            <p:attrNameLst>
                                              <p:attrName>ppt_y</p:attrName>
                                            </p:attrNameLst>
                                          </p:cBhvr>
                                          <p:tavLst>
                                            <p:tav tm="0">
                                              <p:val>
                                                <p:strVal val="0-#ppt_h/2"/>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500" fill="hold"/>
                                            <p:tgtEl>
                                              <p:spTgt spid="23"/>
                                            </p:tgtEl>
                                            <p:attrNameLst>
                                              <p:attrName>ppt_x</p:attrName>
                                            </p:attrNameLst>
                                          </p:cBhvr>
                                          <p:tavLst>
                                            <p:tav tm="0">
                                              <p:val>
                                                <p:strVal val="1+#ppt_w/2"/>
                                              </p:val>
                                            </p:tav>
                                            <p:tav tm="100000">
                                              <p:val>
                                                <p:strVal val="#ppt_x"/>
                                              </p:val>
                                            </p:tav>
                                          </p:tavLst>
                                        </p:anim>
                                        <p:anim calcmode="lin" valueType="num">
                                          <p:cBhvr additive="base">
                                            <p:cTn id="100" dur="500" fill="hold"/>
                                            <p:tgtEl>
                                              <p:spTgt spid="23"/>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additive="base">
                                            <p:cTn id="103" dur="500" fill="hold"/>
                                            <p:tgtEl>
                                              <p:spTgt spid="25"/>
                                            </p:tgtEl>
                                            <p:attrNameLst>
                                              <p:attrName>ppt_x</p:attrName>
                                            </p:attrNameLst>
                                          </p:cBhvr>
                                          <p:tavLst>
                                            <p:tav tm="0">
                                              <p:val>
                                                <p:strVal val="1+#ppt_w/2"/>
                                              </p:val>
                                            </p:tav>
                                            <p:tav tm="100000">
                                              <p:val>
                                                <p:strVal val="#ppt_x"/>
                                              </p:val>
                                            </p:tav>
                                          </p:tavLst>
                                        </p:anim>
                                        <p:anim calcmode="lin" valueType="num">
                                          <p:cBhvr additive="base">
                                            <p:cTn id="104" dur="500" fill="hold"/>
                                            <p:tgtEl>
                                              <p:spTgt spid="2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cBhvr additive="base">
                                            <p:cTn id="107" dur="500" fill="hold"/>
                                            <p:tgtEl>
                                              <p:spTgt spid="21"/>
                                            </p:tgtEl>
                                            <p:attrNameLst>
                                              <p:attrName>ppt_x</p:attrName>
                                            </p:attrNameLst>
                                          </p:cBhvr>
                                          <p:tavLst>
                                            <p:tav tm="0">
                                              <p:val>
                                                <p:strVal val="0-#ppt_w/2"/>
                                              </p:val>
                                            </p:tav>
                                            <p:tav tm="100000">
                                              <p:val>
                                                <p:strVal val="#ppt_x"/>
                                              </p:val>
                                            </p:tav>
                                          </p:tavLst>
                                        </p:anim>
                                        <p:anim calcmode="lin" valueType="num">
                                          <p:cBhvr additive="base">
                                            <p:cTn id="108" dur="500" fill="hold"/>
                                            <p:tgtEl>
                                              <p:spTgt spid="2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anim calcmode="lin" valueType="num">
                                          <p:cBhvr additive="base">
                                            <p:cTn id="111" dur="500" fill="hold"/>
                                            <p:tgtEl>
                                              <p:spTgt spid="19"/>
                                            </p:tgtEl>
                                            <p:attrNameLst>
                                              <p:attrName>ppt_x</p:attrName>
                                            </p:attrNameLst>
                                          </p:cBhvr>
                                          <p:tavLst>
                                            <p:tav tm="0">
                                              <p:val>
                                                <p:strVal val="0-#ppt_w/2"/>
                                              </p:val>
                                            </p:tav>
                                            <p:tav tm="100000">
                                              <p:val>
                                                <p:strVal val="#ppt_x"/>
                                              </p:val>
                                            </p:tav>
                                          </p:tavLst>
                                        </p:anim>
                                        <p:anim calcmode="lin" valueType="num">
                                          <p:cBhvr additive="base">
                                            <p:cTn id="112" dur="500" fill="hold"/>
                                            <p:tgtEl>
                                              <p:spTgt spid="19"/>
                                            </p:tgtEl>
                                            <p:attrNameLst>
                                              <p:attrName>ppt_y</p:attrName>
                                            </p:attrNameLst>
                                          </p:cBhvr>
                                          <p:tavLst>
                                            <p:tav tm="0">
                                              <p:val>
                                                <p:strVal val="#ppt_y"/>
                                              </p:val>
                                            </p:tav>
                                            <p:tav tm="100000">
                                              <p:val>
                                                <p:strVal val="#ppt_y"/>
                                              </p:val>
                                            </p:tav>
                                          </p:tavLst>
                                        </p:anim>
                                      </p:childTnLst>
                                    </p:cTn>
                                  </p:par>
                                </p:childTnLst>
                              </p:cTn>
                            </p:par>
                            <p:par>
                              <p:cTn id="113" fill="hold">
                                <p:stCondLst>
                                  <p:cond delay="3250"/>
                                </p:stCondLst>
                                <p:childTnLst>
                                  <p:par>
                                    <p:cTn id="114" presetID="2" presetClass="entr" presetSubtype="1" fill="hold" grpId="0" nodeType="afterEffect">
                                      <p:stCondLst>
                                        <p:cond delay="0"/>
                                      </p:stCondLst>
                                      <p:childTnLst>
                                        <p:set>
                                          <p:cBhvr>
                                            <p:cTn id="115" dur="1" fill="hold">
                                              <p:stCondLst>
                                                <p:cond delay="0"/>
                                              </p:stCondLst>
                                            </p:cTn>
                                            <p:tgtEl>
                                              <p:spTgt spid="42"/>
                                            </p:tgtEl>
                                            <p:attrNameLst>
                                              <p:attrName>style.visibility</p:attrName>
                                            </p:attrNameLst>
                                          </p:cBhvr>
                                          <p:to>
                                            <p:strVal val="visible"/>
                                          </p:to>
                                        </p:set>
                                        <p:anim calcmode="lin" valueType="num">
                                          <p:cBhvr additive="base">
                                            <p:cTn id="116" dur="500" fill="hold"/>
                                            <p:tgtEl>
                                              <p:spTgt spid="42"/>
                                            </p:tgtEl>
                                            <p:attrNameLst>
                                              <p:attrName>ppt_x</p:attrName>
                                            </p:attrNameLst>
                                          </p:cBhvr>
                                          <p:tavLst>
                                            <p:tav tm="0">
                                              <p:val>
                                                <p:strVal val="#ppt_x"/>
                                              </p:val>
                                            </p:tav>
                                            <p:tav tm="100000">
                                              <p:val>
                                                <p:strVal val="#ppt_x"/>
                                              </p:val>
                                            </p:tav>
                                          </p:tavLst>
                                        </p:anim>
                                        <p:anim calcmode="lin" valueType="num">
                                          <p:cBhvr additive="base">
                                            <p:cTn id="117" dur="500" fill="hold"/>
                                            <p:tgtEl>
                                              <p:spTgt spid="42"/>
                                            </p:tgtEl>
                                            <p:attrNameLst>
                                              <p:attrName>ppt_y</p:attrName>
                                            </p:attrNameLst>
                                          </p:cBhvr>
                                          <p:tavLst>
                                            <p:tav tm="0">
                                              <p:val>
                                                <p:strVal val="0-#ppt_h/2"/>
                                              </p:val>
                                            </p:tav>
                                            <p:tav tm="100000">
                                              <p:val>
                                                <p:strVal val="#ppt_y"/>
                                              </p:val>
                                            </p:tav>
                                          </p:tavLst>
                                        </p:anim>
                                      </p:childTnLst>
                                    </p:cTn>
                                  </p:par>
                                  <p:par>
                                    <p:cTn id="118" presetID="2" presetClass="entr" presetSubtype="2" fill="hold" grpId="0" nodeType="withEffect">
                                      <p:stCondLst>
                                        <p:cond delay="0"/>
                                      </p:stCondLst>
                                      <p:childTnLst>
                                        <p:set>
                                          <p:cBhvr>
                                            <p:cTn id="119" dur="1" fill="hold">
                                              <p:stCondLst>
                                                <p:cond delay="0"/>
                                              </p:stCondLst>
                                            </p:cTn>
                                            <p:tgtEl>
                                              <p:spTgt spid="24"/>
                                            </p:tgtEl>
                                            <p:attrNameLst>
                                              <p:attrName>style.visibility</p:attrName>
                                            </p:attrNameLst>
                                          </p:cBhvr>
                                          <p:to>
                                            <p:strVal val="visible"/>
                                          </p:to>
                                        </p:set>
                                        <p:anim calcmode="lin" valueType="num">
                                          <p:cBhvr additive="base">
                                            <p:cTn id="120" dur="500" fill="hold"/>
                                            <p:tgtEl>
                                              <p:spTgt spid="24"/>
                                            </p:tgtEl>
                                            <p:attrNameLst>
                                              <p:attrName>ppt_x</p:attrName>
                                            </p:attrNameLst>
                                          </p:cBhvr>
                                          <p:tavLst>
                                            <p:tav tm="0">
                                              <p:val>
                                                <p:strVal val="1+#ppt_w/2"/>
                                              </p:val>
                                            </p:tav>
                                            <p:tav tm="100000">
                                              <p:val>
                                                <p:strVal val="#ppt_x"/>
                                              </p:val>
                                            </p:tav>
                                          </p:tavLst>
                                        </p:anim>
                                        <p:anim calcmode="lin" valueType="num">
                                          <p:cBhvr additive="base">
                                            <p:cTn id="121" dur="500" fill="hold"/>
                                            <p:tgtEl>
                                              <p:spTgt spid="24"/>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stCondLst>
                                        <p:cond delay="0"/>
                                      </p:stCondLst>
                                      <p:childTnLst>
                                        <p:set>
                                          <p:cBhvr>
                                            <p:cTn id="123" dur="1" fill="hold">
                                              <p:stCondLst>
                                                <p:cond delay="0"/>
                                              </p:stCondLst>
                                            </p:cTn>
                                            <p:tgtEl>
                                              <p:spTgt spid="40"/>
                                            </p:tgtEl>
                                            <p:attrNameLst>
                                              <p:attrName>style.visibility</p:attrName>
                                            </p:attrNameLst>
                                          </p:cBhvr>
                                          <p:to>
                                            <p:strVal val="visible"/>
                                          </p:to>
                                        </p:set>
                                        <p:anim calcmode="lin" valueType="num">
                                          <p:cBhvr additive="base">
                                            <p:cTn id="124" dur="500" fill="hold"/>
                                            <p:tgtEl>
                                              <p:spTgt spid="40"/>
                                            </p:tgtEl>
                                            <p:attrNameLst>
                                              <p:attrName>ppt_x</p:attrName>
                                            </p:attrNameLst>
                                          </p:cBhvr>
                                          <p:tavLst>
                                            <p:tav tm="0">
                                              <p:val>
                                                <p:strVal val="1+#ppt_w/2"/>
                                              </p:val>
                                            </p:tav>
                                            <p:tav tm="100000">
                                              <p:val>
                                                <p:strVal val="#ppt_x"/>
                                              </p:val>
                                            </p:tav>
                                          </p:tavLst>
                                        </p:anim>
                                        <p:anim calcmode="lin" valueType="num">
                                          <p:cBhvr additive="base">
                                            <p:cTn id="125" dur="500" fill="hold"/>
                                            <p:tgtEl>
                                              <p:spTgt spid="40"/>
                                            </p:tgtEl>
                                            <p:attrNameLst>
                                              <p:attrName>ppt_y</p:attrName>
                                            </p:attrNameLst>
                                          </p:cBhvr>
                                          <p:tavLst>
                                            <p:tav tm="0">
                                              <p:val>
                                                <p:strVal val="#ppt_y"/>
                                              </p:val>
                                            </p:tav>
                                            <p:tav tm="100000">
                                              <p:val>
                                                <p:strVal val="#ppt_y"/>
                                              </p:val>
                                            </p:tav>
                                          </p:tavLst>
                                        </p:anim>
                                      </p:childTnLst>
                                    </p:cTn>
                                  </p:par>
                                  <p:par>
                                    <p:cTn id="126" presetID="2" presetClass="entr" presetSubtype="8" fill="hold" grpId="0" nodeType="withEffect">
                                      <p:stCondLst>
                                        <p:cond delay="0"/>
                                      </p:stCondLst>
                                      <p:childTnLst>
                                        <p:set>
                                          <p:cBhvr>
                                            <p:cTn id="127" dur="1" fill="hold">
                                              <p:stCondLst>
                                                <p:cond delay="0"/>
                                              </p:stCondLst>
                                            </p:cTn>
                                            <p:tgtEl>
                                              <p:spTgt spid="22"/>
                                            </p:tgtEl>
                                            <p:attrNameLst>
                                              <p:attrName>style.visibility</p:attrName>
                                            </p:attrNameLst>
                                          </p:cBhvr>
                                          <p:to>
                                            <p:strVal val="visible"/>
                                          </p:to>
                                        </p:set>
                                        <p:anim calcmode="lin" valueType="num">
                                          <p:cBhvr additive="base">
                                            <p:cTn id="128" dur="500" fill="hold"/>
                                            <p:tgtEl>
                                              <p:spTgt spid="22"/>
                                            </p:tgtEl>
                                            <p:attrNameLst>
                                              <p:attrName>ppt_x</p:attrName>
                                            </p:attrNameLst>
                                          </p:cBhvr>
                                          <p:tavLst>
                                            <p:tav tm="0">
                                              <p:val>
                                                <p:strVal val="0-#ppt_w/2"/>
                                              </p:val>
                                            </p:tav>
                                            <p:tav tm="100000">
                                              <p:val>
                                                <p:strVal val="#ppt_x"/>
                                              </p:val>
                                            </p:tav>
                                          </p:tavLst>
                                        </p:anim>
                                        <p:anim calcmode="lin" valueType="num">
                                          <p:cBhvr additive="base">
                                            <p:cTn id="129" dur="500" fill="hold"/>
                                            <p:tgtEl>
                                              <p:spTgt spid="22"/>
                                            </p:tgtEl>
                                            <p:attrNameLst>
                                              <p:attrName>ppt_y</p:attrName>
                                            </p:attrNameLst>
                                          </p:cBhvr>
                                          <p:tavLst>
                                            <p:tav tm="0">
                                              <p:val>
                                                <p:strVal val="#ppt_y"/>
                                              </p:val>
                                            </p:tav>
                                            <p:tav tm="100000">
                                              <p:val>
                                                <p:strVal val="#ppt_y"/>
                                              </p:val>
                                            </p:tav>
                                          </p:tavLst>
                                        </p:anim>
                                      </p:childTnLst>
                                    </p:cTn>
                                  </p:par>
                                  <p:par>
                                    <p:cTn id="130" presetID="2" presetClass="entr" presetSubtype="8" fill="hold" grpId="0" nodeType="withEffect">
                                      <p:stCondLst>
                                        <p:cond delay="0"/>
                                      </p:stCondLst>
                                      <p:childTnLst>
                                        <p:set>
                                          <p:cBhvr>
                                            <p:cTn id="131" dur="1" fill="hold">
                                              <p:stCondLst>
                                                <p:cond delay="0"/>
                                              </p:stCondLst>
                                            </p:cTn>
                                            <p:tgtEl>
                                              <p:spTgt spid="20"/>
                                            </p:tgtEl>
                                            <p:attrNameLst>
                                              <p:attrName>style.visibility</p:attrName>
                                            </p:attrNameLst>
                                          </p:cBhvr>
                                          <p:to>
                                            <p:strVal val="visible"/>
                                          </p:to>
                                        </p:set>
                                        <p:anim calcmode="lin" valueType="num">
                                          <p:cBhvr additive="base">
                                            <p:cTn id="132" dur="500" fill="hold"/>
                                            <p:tgtEl>
                                              <p:spTgt spid="20"/>
                                            </p:tgtEl>
                                            <p:attrNameLst>
                                              <p:attrName>ppt_x</p:attrName>
                                            </p:attrNameLst>
                                          </p:cBhvr>
                                          <p:tavLst>
                                            <p:tav tm="0">
                                              <p:val>
                                                <p:strVal val="0-#ppt_w/2"/>
                                              </p:val>
                                            </p:tav>
                                            <p:tav tm="100000">
                                              <p:val>
                                                <p:strVal val="#ppt_x"/>
                                              </p:val>
                                            </p:tav>
                                          </p:tavLst>
                                        </p:anim>
                                        <p:anim calcmode="lin" valueType="num">
                                          <p:cBhvr additive="base">
                                            <p:cTn id="13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19" grpId="0"/>
          <p:bldP spid="20" grpId="0"/>
          <p:bldP spid="21" grpId="0"/>
          <p:bldP spid="22" grpId="0"/>
          <p:bldP spid="23" grpId="0"/>
          <p:bldP spid="24" grpId="0"/>
          <p:bldP spid="25" grpId="0"/>
          <p:bldP spid="40" grpId="0"/>
          <p:bldP spid="41" grpId="0"/>
          <p:bldP spid="42" grpId="0"/>
          <p:bldP spid="27" grpId="0" animBg="1"/>
          <p:bldP spid="39" grpId="0" animBg="1"/>
          <p:bldP spid="43" grpId="0" animBg="1"/>
          <p:bldP spid="44" grpId="0" animBg="1"/>
          <p:bldP spid="45" grpId="0" animBg="1"/>
          <p:bldP spid="46"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Six Radial</a:t>
            </a:r>
          </a:p>
        </p:txBody>
      </p:sp>
      <p:cxnSp>
        <p:nvCxnSpPr>
          <p:cNvPr id="3" name="Straight Connector 2"/>
          <p:cNvCxnSpPr/>
          <p:nvPr/>
        </p:nvCxnSpPr>
        <p:spPr>
          <a:xfrm flipH="1" flipV="1">
            <a:off x="5208353" y="2387174"/>
            <a:ext cx="1783802" cy="3057086"/>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flipV="1">
            <a:off x="5208353" y="2387174"/>
            <a:ext cx="1783802" cy="3057086"/>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320792" y="3928030"/>
            <a:ext cx="359004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5380760" y="3212791"/>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2"/>
                </a:solidFill>
                <a:latin typeface="+mj-lt"/>
                <a:ea typeface="Open Sans" pitchFamily="34" charset="0"/>
                <a:cs typeface="Helvetica Light"/>
              </a:rPr>
              <a:t>Main</a:t>
            </a:r>
            <a:br>
              <a:rPr lang="en-US" sz="2400" b="1" dirty="0">
                <a:solidFill>
                  <a:schemeClr val="bg2"/>
                </a:solidFill>
                <a:latin typeface="+mj-lt"/>
                <a:ea typeface="Open Sans" pitchFamily="34" charset="0"/>
                <a:cs typeface="Helvetica Light"/>
              </a:rPr>
            </a:br>
            <a:r>
              <a:rPr lang="en-US" sz="2400" b="1" dirty="0">
                <a:solidFill>
                  <a:schemeClr val="bg2"/>
                </a:solidFill>
                <a:latin typeface="+mj-lt"/>
                <a:ea typeface="Open Sans" pitchFamily="34" charset="0"/>
                <a:cs typeface="Helvetica Light"/>
              </a:rPr>
              <a:t>Goal</a:t>
            </a:r>
          </a:p>
        </p:txBody>
      </p:sp>
      <p:sp>
        <p:nvSpPr>
          <p:cNvPr id="7" name="Freeform 6"/>
          <p:cNvSpPr/>
          <p:nvPr/>
        </p:nvSpPr>
        <p:spPr>
          <a:xfrm>
            <a:off x="4617954" y="1827632"/>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8" name="Freeform 7"/>
          <p:cNvSpPr/>
          <p:nvPr/>
        </p:nvSpPr>
        <p:spPr>
          <a:xfrm>
            <a:off x="6315017" y="1827632"/>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9" name="Freeform 8"/>
          <p:cNvSpPr/>
          <p:nvPr/>
        </p:nvSpPr>
        <p:spPr>
          <a:xfrm>
            <a:off x="6315017" y="468139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9"/>
          <p:cNvSpPr/>
          <p:nvPr/>
        </p:nvSpPr>
        <p:spPr>
          <a:xfrm>
            <a:off x="4617954" y="468139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10"/>
          <p:cNvSpPr/>
          <p:nvPr/>
        </p:nvSpPr>
        <p:spPr>
          <a:xfrm>
            <a:off x="7139198" y="3298516"/>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11"/>
          <p:cNvSpPr/>
          <p:nvPr/>
        </p:nvSpPr>
        <p:spPr>
          <a:xfrm>
            <a:off x="3850923" y="3298516"/>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Oval 12"/>
          <p:cNvSpPr>
            <a:spLocks noChangeArrowheads="1"/>
          </p:cNvSpPr>
          <p:nvPr/>
        </p:nvSpPr>
        <p:spPr bwMode="auto">
          <a:xfrm>
            <a:off x="974084" y="2543217"/>
            <a:ext cx="180000" cy="180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13"/>
          <p:cNvSpPr>
            <a:spLocks noChangeArrowheads="1"/>
          </p:cNvSpPr>
          <p:nvPr/>
        </p:nvSpPr>
        <p:spPr bwMode="auto">
          <a:xfrm>
            <a:off x="974084" y="3548416"/>
            <a:ext cx="180000" cy="180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Oval 14"/>
          <p:cNvSpPr>
            <a:spLocks noChangeArrowheads="1"/>
          </p:cNvSpPr>
          <p:nvPr/>
        </p:nvSpPr>
        <p:spPr bwMode="auto">
          <a:xfrm>
            <a:off x="974084" y="4633628"/>
            <a:ext cx="180000" cy="1800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TextBox 15"/>
          <p:cNvSpPr txBox="1"/>
          <p:nvPr/>
        </p:nvSpPr>
        <p:spPr>
          <a:xfrm>
            <a:off x="1202338" y="2399928"/>
            <a:ext cx="997389" cy="307777"/>
          </a:xfrm>
          <a:prstGeom prst="rect">
            <a:avLst/>
          </a:prstGeom>
          <a:noFill/>
        </p:spPr>
        <p:txBody>
          <a:bodyPr wrap="none" rtlCol="0">
            <a:spAutoFit/>
          </a:bodyPr>
          <a:lstStyle/>
          <a:p>
            <a:r>
              <a:rPr lang="id-ID" sz="1400" b="1" dirty="0">
                <a:latin typeface="+mj-lt"/>
              </a:rPr>
              <a:t>Content 1</a:t>
            </a:r>
          </a:p>
        </p:txBody>
      </p:sp>
      <p:sp>
        <p:nvSpPr>
          <p:cNvPr id="17" name="TextBox 16"/>
          <p:cNvSpPr txBox="1"/>
          <p:nvPr/>
        </p:nvSpPr>
        <p:spPr>
          <a:xfrm>
            <a:off x="1202338" y="2626510"/>
            <a:ext cx="2039026"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18" name="TextBox 17"/>
          <p:cNvSpPr txBox="1"/>
          <p:nvPr/>
        </p:nvSpPr>
        <p:spPr>
          <a:xfrm>
            <a:off x="1202338" y="3410506"/>
            <a:ext cx="997389" cy="307777"/>
          </a:xfrm>
          <a:prstGeom prst="rect">
            <a:avLst/>
          </a:prstGeom>
          <a:noFill/>
        </p:spPr>
        <p:txBody>
          <a:bodyPr wrap="none" rtlCol="0">
            <a:spAutoFit/>
          </a:bodyPr>
          <a:lstStyle/>
          <a:p>
            <a:r>
              <a:rPr lang="id-ID" sz="1400" b="1" dirty="0">
                <a:latin typeface="+mj-lt"/>
              </a:rPr>
              <a:t>Content 2</a:t>
            </a:r>
          </a:p>
        </p:txBody>
      </p:sp>
      <p:sp>
        <p:nvSpPr>
          <p:cNvPr id="19" name="TextBox 18"/>
          <p:cNvSpPr txBox="1"/>
          <p:nvPr/>
        </p:nvSpPr>
        <p:spPr>
          <a:xfrm>
            <a:off x="1202338" y="3637088"/>
            <a:ext cx="2039026"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20" name="TextBox 19"/>
          <p:cNvSpPr txBox="1"/>
          <p:nvPr/>
        </p:nvSpPr>
        <p:spPr>
          <a:xfrm>
            <a:off x="1202338" y="4511400"/>
            <a:ext cx="997389" cy="307777"/>
          </a:xfrm>
          <a:prstGeom prst="rect">
            <a:avLst/>
          </a:prstGeom>
          <a:noFill/>
        </p:spPr>
        <p:txBody>
          <a:bodyPr wrap="none" rtlCol="0">
            <a:spAutoFit/>
          </a:bodyPr>
          <a:lstStyle/>
          <a:p>
            <a:r>
              <a:rPr lang="id-ID" sz="1400" b="1" dirty="0">
                <a:latin typeface="+mj-lt"/>
              </a:rPr>
              <a:t>Content 3</a:t>
            </a:r>
          </a:p>
        </p:txBody>
      </p:sp>
      <p:sp>
        <p:nvSpPr>
          <p:cNvPr id="21" name="TextBox 20"/>
          <p:cNvSpPr txBox="1"/>
          <p:nvPr/>
        </p:nvSpPr>
        <p:spPr>
          <a:xfrm>
            <a:off x="1202338" y="4737982"/>
            <a:ext cx="2039026"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22" name="Oval 21"/>
          <p:cNvSpPr>
            <a:spLocks noChangeArrowheads="1"/>
          </p:cNvSpPr>
          <p:nvPr/>
        </p:nvSpPr>
        <p:spPr bwMode="auto">
          <a:xfrm>
            <a:off x="9004550" y="2533497"/>
            <a:ext cx="180000" cy="1800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Oval 22"/>
          <p:cNvSpPr>
            <a:spLocks noChangeArrowheads="1"/>
          </p:cNvSpPr>
          <p:nvPr/>
        </p:nvSpPr>
        <p:spPr bwMode="auto">
          <a:xfrm>
            <a:off x="9004550" y="3538696"/>
            <a:ext cx="180000" cy="1800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Oval 23"/>
          <p:cNvSpPr>
            <a:spLocks noChangeArrowheads="1"/>
          </p:cNvSpPr>
          <p:nvPr/>
        </p:nvSpPr>
        <p:spPr bwMode="auto">
          <a:xfrm>
            <a:off x="9004550" y="4623908"/>
            <a:ext cx="180000" cy="1800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TextBox 24"/>
          <p:cNvSpPr txBox="1"/>
          <p:nvPr/>
        </p:nvSpPr>
        <p:spPr>
          <a:xfrm>
            <a:off x="9232804" y="2390208"/>
            <a:ext cx="997389" cy="307777"/>
          </a:xfrm>
          <a:prstGeom prst="rect">
            <a:avLst/>
          </a:prstGeom>
          <a:noFill/>
        </p:spPr>
        <p:txBody>
          <a:bodyPr wrap="none" rtlCol="0">
            <a:spAutoFit/>
          </a:bodyPr>
          <a:lstStyle/>
          <a:p>
            <a:r>
              <a:rPr lang="id-ID" sz="1400" b="1" dirty="0">
                <a:latin typeface="+mj-lt"/>
              </a:rPr>
              <a:t>Content 4</a:t>
            </a:r>
          </a:p>
        </p:txBody>
      </p:sp>
      <p:sp>
        <p:nvSpPr>
          <p:cNvPr id="26" name="TextBox 25"/>
          <p:cNvSpPr txBox="1"/>
          <p:nvPr/>
        </p:nvSpPr>
        <p:spPr>
          <a:xfrm>
            <a:off x="9232804" y="2616790"/>
            <a:ext cx="1933179"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27" name="TextBox 26"/>
          <p:cNvSpPr txBox="1"/>
          <p:nvPr/>
        </p:nvSpPr>
        <p:spPr>
          <a:xfrm>
            <a:off x="9232804" y="3400786"/>
            <a:ext cx="997389" cy="307777"/>
          </a:xfrm>
          <a:prstGeom prst="rect">
            <a:avLst/>
          </a:prstGeom>
          <a:noFill/>
        </p:spPr>
        <p:txBody>
          <a:bodyPr wrap="none" rtlCol="0">
            <a:spAutoFit/>
          </a:bodyPr>
          <a:lstStyle/>
          <a:p>
            <a:r>
              <a:rPr lang="id-ID" sz="1400" b="1" dirty="0">
                <a:latin typeface="+mj-lt"/>
              </a:rPr>
              <a:t>Content 5</a:t>
            </a:r>
          </a:p>
        </p:txBody>
      </p:sp>
      <p:sp>
        <p:nvSpPr>
          <p:cNvPr id="28" name="TextBox 27"/>
          <p:cNvSpPr txBox="1"/>
          <p:nvPr/>
        </p:nvSpPr>
        <p:spPr>
          <a:xfrm>
            <a:off x="9232804" y="3627368"/>
            <a:ext cx="1933179"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sp>
        <p:nvSpPr>
          <p:cNvPr id="29" name="TextBox 28"/>
          <p:cNvSpPr txBox="1"/>
          <p:nvPr/>
        </p:nvSpPr>
        <p:spPr>
          <a:xfrm>
            <a:off x="9232804" y="4501680"/>
            <a:ext cx="997389" cy="307777"/>
          </a:xfrm>
          <a:prstGeom prst="rect">
            <a:avLst/>
          </a:prstGeom>
          <a:noFill/>
        </p:spPr>
        <p:txBody>
          <a:bodyPr wrap="none" rtlCol="0">
            <a:spAutoFit/>
          </a:bodyPr>
          <a:lstStyle/>
          <a:p>
            <a:r>
              <a:rPr lang="id-ID" sz="1400" b="1" dirty="0">
                <a:latin typeface="+mj-lt"/>
              </a:rPr>
              <a:t>Content 6</a:t>
            </a:r>
          </a:p>
        </p:txBody>
      </p:sp>
      <p:sp>
        <p:nvSpPr>
          <p:cNvPr id="30" name="TextBox 29"/>
          <p:cNvSpPr txBox="1"/>
          <p:nvPr/>
        </p:nvSpPr>
        <p:spPr>
          <a:xfrm>
            <a:off x="9232804" y="4728262"/>
            <a:ext cx="1933179" cy="646331"/>
          </a:xfrm>
          <a:prstGeom prst="rect">
            <a:avLst/>
          </a:prstGeom>
          <a:noFill/>
        </p:spPr>
        <p:txBody>
          <a:bodyPr wrap="square" rtlCol="0">
            <a:spAutoFit/>
          </a:bodyPr>
          <a:lstStyle/>
          <a:p>
            <a:r>
              <a:rPr lang="id-ID" sz="1200" dirty="0">
                <a:solidFill>
                  <a:schemeClr val="tx1">
                    <a:lumMod val="60000"/>
                    <a:lumOff val="40000"/>
                  </a:schemeClr>
                </a:solidFill>
              </a:rPr>
              <a:t>Suitable for all category</a:t>
            </a:r>
            <a:r>
              <a:rPr lang="en-US" sz="1200" dirty="0">
                <a:solidFill>
                  <a:schemeClr val="tx1">
                    <a:lumMod val="60000"/>
                    <a:lumOff val="40000"/>
                  </a:schemeClr>
                </a:solidFill>
              </a:rPr>
              <a:t>, </a:t>
            </a:r>
            <a:r>
              <a:rPr lang="en-US" sz="1200" dirty="0" err="1">
                <a:solidFill>
                  <a:schemeClr val="tx1">
                    <a:lumMod val="60000"/>
                    <a:lumOff val="40000"/>
                  </a:schemeClr>
                </a:solidFill>
              </a:rPr>
              <a:t>Lorem</a:t>
            </a:r>
            <a:r>
              <a:rPr lang="en-US" sz="1200" dirty="0">
                <a:solidFill>
                  <a:schemeClr val="tx1">
                    <a:lumMod val="60000"/>
                    <a:lumOff val="40000"/>
                  </a:schemeClr>
                </a:solidFill>
              </a:rPr>
              <a:t> </a:t>
            </a:r>
            <a:r>
              <a:rPr lang="en-US" sz="1200" dirty="0" err="1">
                <a:solidFill>
                  <a:schemeClr val="tx1">
                    <a:lumMod val="60000"/>
                    <a:lumOff val="40000"/>
                  </a:schemeClr>
                </a:solidFill>
              </a:rPr>
              <a:t>Ipsum</a:t>
            </a:r>
            <a:r>
              <a:rPr lang="en-US" sz="1200" dirty="0">
                <a:solidFill>
                  <a:schemeClr val="tx1">
                    <a:lumMod val="60000"/>
                    <a:lumOff val="40000"/>
                  </a:schemeClr>
                </a:solidFill>
              </a:rPr>
              <a:t> is not simply random text.</a:t>
            </a:r>
            <a:r>
              <a:rPr lang="id-ID" sz="1200" dirty="0">
                <a:solidFill>
                  <a:schemeClr val="tx1">
                    <a:lumMod val="60000"/>
                    <a:lumOff val="40000"/>
                  </a:schemeClr>
                </a:solidFill>
              </a:rPr>
              <a:t> </a:t>
            </a:r>
            <a:endParaRPr lang="en-US" sz="1200" b="1" dirty="0">
              <a:solidFill>
                <a:schemeClr val="tx1">
                  <a:lumMod val="60000"/>
                  <a:lumOff val="40000"/>
                </a:schemeClr>
              </a:solidFill>
            </a:endParaRPr>
          </a:p>
        </p:txBody>
      </p:sp>
      <p:grpSp>
        <p:nvGrpSpPr>
          <p:cNvPr id="31" name="Group 30"/>
          <p:cNvGrpSpPr/>
          <p:nvPr/>
        </p:nvGrpSpPr>
        <p:grpSpPr>
          <a:xfrm>
            <a:off x="7555894" y="3678542"/>
            <a:ext cx="457749" cy="413179"/>
            <a:chOff x="5957888" y="684213"/>
            <a:chExt cx="1206500" cy="1089026"/>
          </a:xfrm>
          <a:solidFill>
            <a:schemeClr val="bg2"/>
          </a:solidFill>
          <a:effectLst/>
        </p:grpSpPr>
        <p:sp>
          <p:nvSpPr>
            <p:cNvPr id="32" name="Freeform 5"/>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6"/>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8"/>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9"/>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7" name="Group 36"/>
          <p:cNvGrpSpPr/>
          <p:nvPr/>
        </p:nvGrpSpPr>
        <p:grpSpPr>
          <a:xfrm>
            <a:off x="4272538" y="3665663"/>
            <a:ext cx="376767" cy="438280"/>
            <a:chOff x="9309100" y="825501"/>
            <a:chExt cx="700088" cy="814388"/>
          </a:xfrm>
          <a:solidFill>
            <a:schemeClr val="bg2"/>
          </a:solidFill>
        </p:grpSpPr>
        <p:sp>
          <p:nvSpPr>
            <p:cNvPr id="38" name="Freeform 5"/>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6"/>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7"/>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5044794" y="2274951"/>
            <a:ext cx="380133" cy="380134"/>
            <a:chOff x="8756835" y="3387391"/>
            <a:chExt cx="380133" cy="380134"/>
          </a:xfrm>
          <a:solidFill>
            <a:schemeClr val="bg2"/>
          </a:solidFill>
        </p:grpSpPr>
        <p:sp>
          <p:nvSpPr>
            <p:cNvPr id="42" name="Freeform 11"/>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3" name="Freeform 12"/>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4" name="Freeform 13"/>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45" name="Freeform 386"/>
          <p:cNvSpPr>
            <a:spLocks noEditPoints="1"/>
          </p:cNvSpPr>
          <p:nvPr/>
        </p:nvSpPr>
        <p:spPr bwMode="auto">
          <a:xfrm>
            <a:off x="6805992" y="2250913"/>
            <a:ext cx="318396" cy="340818"/>
          </a:xfrm>
          <a:custGeom>
            <a:avLst/>
            <a:gdLst>
              <a:gd name="T0" fmla="*/ 56 w 60"/>
              <a:gd name="T1" fmla="*/ 0 h 64"/>
              <a:gd name="T2" fmla="*/ 8 w 60"/>
              <a:gd name="T3" fmla="*/ 0 h 64"/>
              <a:gd name="T4" fmla="*/ 4 w 60"/>
              <a:gd name="T5" fmla="*/ 4 h 64"/>
              <a:gd name="T6" fmla="*/ 4 w 60"/>
              <a:gd name="T7" fmla="*/ 12 h 64"/>
              <a:gd name="T8" fmla="*/ 10 w 60"/>
              <a:gd name="T9" fmla="*/ 12 h 64"/>
              <a:gd name="T10" fmla="*/ 12 w 60"/>
              <a:gd name="T11" fmla="*/ 14 h 64"/>
              <a:gd name="T12" fmla="*/ 10 w 60"/>
              <a:gd name="T13" fmla="*/ 16 h 64"/>
              <a:gd name="T14" fmla="*/ 2 w 60"/>
              <a:gd name="T15" fmla="*/ 16 h 64"/>
              <a:gd name="T16" fmla="*/ 0 w 60"/>
              <a:gd name="T17" fmla="*/ 18 h 64"/>
              <a:gd name="T18" fmla="*/ 2 w 60"/>
              <a:gd name="T19" fmla="*/ 20 h 64"/>
              <a:gd name="T20" fmla="*/ 4 w 60"/>
              <a:gd name="T21" fmla="*/ 20 h 64"/>
              <a:gd name="T22" fmla="*/ 4 w 60"/>
              <a:gd name="T23" fmla="*/ 28 h 64"/>
              <a:gd name="T24" fmla="*/ 10 w 60"/>
              <a:gd name="T25" fmla="*/ 28 h 64"/>
              <a:gd name="T26" fmla="*/ 12 w 60"/>
              <a:gd name="T27" fmla="*/ 30 h 64"/>
              <a:gd name="T28" fmla="*/ 10 w 60"/>
              <a:gd name="T29" fmla="*/ 32 h 64"/>
              <a:gd name="T30" fmla="*/ 2 w 60"/>
              <a:gd name="T31" fmla="*/ 32 h 64"/>
              <a:gd name="T32" fmla="*/ 0 w 60"/>
              <a:gd name="T33" fmla="*/ 34 h 64"/>
              <a:gd name="T34" fmla="*/ 2 w 60"/>
              <a:gd name="T35" fmla="*/ 36 h 64"/>
              <a:gd name="T36" fmla="*/ 4 w 60"/>
              <a:gd name="T37" fmla="*/ 36 h 64"/>
              <a:gd name="T38" fmla="*/ 4 w 60"/>
              <a:gd name="T39" fmla="*/ 44 h 64"/>
              <a:gd name="T40" fmla="*/ 10 w 60"/>
              <a:gd name="T41" fmla="*/ 44 h 64"/>
              <a:gd name="T42" fmla="*/ 12 w 60"/>
              <a:gd name="T43" fmla="*/ 46 h 64"/>
              <a:gd name="T44" fmla="*/ 10 w 60"/>
              <a:gd name="T45" fmla="*/ 48 h 64"/>
              <a:gd name="T46" fmla="*/ 2 w 60"/>
              <a:gd name="T47" fmla="*/ 48 h 64"/>
              <a:gd name="T48" fmla="*/ 0 w 60"/>
              <a:gd name="T49" fmla="*/ 50 h 64"/>
              <a:gd name="T50" fmla="*/ 2 w 60"/>
              <a:gd name="T51" fmla="*/ 52 h 64"/>
              <a:gd name="T52" fmla="*/ 4 w 60"/>
              <a:gd name="T53" fmla="*/ 52 h 64"/>
              <a:gd name="T54" fmla="*/ 4 w 60"/>
              <a:gd name="T55" fmla="*/ 60 h 64"/>
              <a:gd name="T56" fmla="*/ 8 w 60"/>
              <a:gd name="T57" fmla="*/ 64 h 64"/>
              <a:gd name="T58" fmla="*/ 56 w 60"/>
              <a:gd name="T59" fmla="*/ 64 h 64"/>
              <a:gd name="T60" fmla="*/ 60 w 60"/>
              <a:gd name="T61" fmla="*/ 60 h 64"/>
              <a:gd name="T62" fmla="*/ 60 w 60"/>
              <a:gd name="T63" fmla="*/ 4 h 64"/>
              <a:gd name="T64" fmla="*/ 56 w 60"/>
              <a:gd name="T65" fmla="*/ 0 h 64"/>
              <a:gd name="T66" fmla="*/ 48 w 60"/>
              <a:gd name="T67" fmla="*/ 28 h 64"/>
              <a:gd name="T68" fmla="*/ 24 w 60"/>
              <a:gd name="T69" fmla="*/ 28 h 64"/>
              <a:gd name="T70" fmla="*/ 24 w 60"/>
              <a:gd name="T71" fmla="*/ 12 h 64"/>
              <a:gd name="T72" fmla="*/ 48 w 60"/>
              <a:gd name="T73" fmla="*/ 12 h 64"/>
              <a:gd name="T74" fmla="*/ 48 w 60"/>
              <a:gd name="T75" fmla="*/ 2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6" y="0"/>
                </a:moveTo>
                <a:cubicBezTo>
                  <a:pt x="8" y="0"/>
                  <a:pt x="8" y="0"/>
                  <a:pt x="8" y="0"/>
                </a:cubicBezTo>
                <a:cubicBezTo>
                  <a:pt x="6" y="0"/>
                  <a:pt x="4" y="2"/>
                  <a:pt x="4" y="4"/>
                </a:cubicBezTo>
                <a:cubicBezTo>
                  <a:pt x="4" y="12"/>
                  <a:pt x="4" y="12"/>
                  <a:pt x="4" y="12"/>
                </a:cubicBezTo>
                <a:cubicBezTo>
                  <a:pt x="10" y="12"/>
                  <a:pt x="10" y="12"/>
                  <a:pt x="10" y="12"/>
                </a:cubicBezTo>
                <a:cubicBezTo>
                  <a:pt x="11" y="12"/>
                  <a:pt x="12" y="13"/>
                  <a:pt x="12" y="14"/>
                </a:cubicBezTo>
                <a:cubicBezTo>
                  <a:pt x="12" y="15"/>
                  <a:pt x="11" y="16"/>
                  <a:pt x="10" y="16"/>
                </a:cubicBezTo>
                <a:cubicBezTo>
                  <a:pt x="2" y="16"/>
                  <a:pt x="2" y="16"/>
                  <a:pt x="2" y="16"/>
                </a:cubicBezTo>
                <a:cubicBezTo>
                  <a:pt x="1" y="16"/>
                  <a:pt x="0" y="17"/>
                  <a:pt x="0" y="18"/>
                </a:cubicBezTo>
                <a:cubicBezTo>
                  <a:pt x="0" y="19"/>
                  <a:pt x="1" y="20"/>
                  <a:pt x="2" y="20"/>
                </a:cubicBezTo>
                <a:cubicBezTo>
                  <a:pt x="4" y="20"/>
                  <a:pt x="4" y="20"/>
                  <a:pt x="4" y="20"/>
                </a:cubicBezTo>
                <a:cubicBezTo>
                  <a:pt x="4" y="28"/>
                  <a:pt x="4" y="28"/>
                  <a:pt x="4" y="28"/>
                </a:cubicBezTo>
                <a:cubicBezTo>
                  <a:pt x="10" y="28"/>
                  <a:pt x="10" y="28"/>
                  <a:pt x="10" y="28"/>
                </a:cubicBezTo>
                <a:cubicBezTo>
                  <a:pt x="11" y="28"/>
                  <a:pt x="12" y="29"/>
                  <a:pt x="12" y="30"/>
                </a:cubicBezTo>
                <a:cubicBezTo>
                  <a:pt x="12" y="31"/>
                  <a:pt x="11" y="32"/>
                  <a:pt x="10" y="32"/>
                </a:cubicBezTo>
                <a:cubicBezTo>
                  <a:pt x="2" y="32"/>
                  <a:pt x="2" y="32"/>
                  <a:pt x="2" y="32"/>
                </a:cubicBezTo>
                <a:cubicBezTo>
                  <a:pt x="1" y="32"/>
                  <a:pt x="0" y="33"/>
                  <a:pt x="0" y="34"/>
                </a:cubicBezTo>
                <a:cubicBezTo>
                  <a:pt x="0" y="35"/>
                  <a:pt x="1" y="36"/>
                  <a:pt x="2" y="36"/>
                </a:cubicBezTo>
                <a:cubicBezTo>
                  <a:pt x="4" y="36"/>
                  <a:pt x="4" y="36"/>
                  <a:pt x="4" y="36"/>
                </a:cubicBezTo>
                <a:cubicBezTo>
                  <a:pt x="4" y="44"/>
                  <a:pt x="4" y="44"/>
                  <a:pt x="4" y="44"/>
                </a:cubicBezTo>
                <a:cubicBezTo>
                  <a:pt x="10" y="44"/>
                  <a:pt x="10" y="44"/>
                  <a:pt x="10" y="44"/>
                </a:cubicBezTo>
                <a:cubicBezTo>
                  <a:pt x="11" y="44"/>
                  <a:pt x="12" y="45"/>
                  <a:pt x="12" y="46"/>
                </a:cubicBezTo>
                <a:cubicBezTo>
                  <a:pt x="12" y="47"/>
                  <a:pt x="11" y="48"/>
                  <a:pt x="10" y="48"/>
                </a:cubicBezTo>
                <a:cubicBezTo>
                  <a:pt x="2" y="48"/>
                  <a:pt x="2" y="48"/>
                  <a:pt x="2" y="48"/>
                </a:cubicBezTo>
                <a:cubicBezTo>
                  <a:pt x="1" y="48"/>
                  <a:pt x="0" y="49"/>
                  <a:pt x="0" y="50"/>
                </a:cubicBezTo>
                <a:cubicBezTo>
                  <a:pt x="0" y="51"/>
                  <a:pt x="1" y="52"/>
                  <a:pt x="2" y="52"/>
                </a:cubicBezTo>
                <a:cubicBezTo>
                  <a:pt x="4" y="52"/>
                  <a:pt x="4" y="52"/>
                  <a:pt x="4" y="52"/>
                </a:cubicBezTo>
                <a:cubicBezTo>
                  <a:pt x="4" y="60"/>
                  <a:pt x="4" y="60"/>
                  <a:pt x="4" y="60"/>
                </a:cubicBezTo>
                <a:cubicBezTo>
                  <a:pt x="4" y="62"/>
                  <a:pt x="6" y="64"/>
                  <a:pt x="8" y="64"/>
                </a:cubicBezTo>
                <a:cubicBezTo>
                  <a:pt x="56" y="64"/>
                  <a:pt x="56" y="64"/>
                  <a:pt x="56" y="64"/>
                </a:cubicBezTo>
                <a:cubicBezTo>
                  <a:pt x="58" y="64"/>
                  <a:pt x="60" y="62"/>
                  <a:pt x="60" y="60"/>
                </a:cubicBezTo>
                <a:cubicBezTo>
                  <a:pt x="60" y="4"/>
                  <a:pt x="60" y="4"/>
                  <a:pt x="60" y="4"/>
                </a:cubicBezTo>
                <a:cubicBezTo>
                  <a:pt x="60" y="2"/>
                  <a:pt x="58" y="0"/>
                  <a:pt x="56" y="0"/>
                </a:cubicBezTo>
                <a:close/>
                <a:moveTo>
                  <a:pt x="48" y="28"/>
                </a:moveTo>
                <a:cubicBezTo>
                  <a:pt x="24" y="28"/>
                  <a:pt x="24" y="28"/>
                  <a:pt x="24" y="28"/>
                </a:cubicBezTo>
                <a:cubicBezTo>
                  <a:pt x="24" y="12"/>
                  <a:pt x="24" y="12"/>
                  <a:pt x="24" y="12"/>
                </a:cubicBezTo>
                <a:cubicBezTo>
                  <a:pt x="48" y="12"/>
                  <a:pt x="48" y="12"/>
                  <a:pt x="48" y="12"/>
                </a:cubicBezTo>
                <a:lnTo>
                  <a:pt x="48" y="2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6" name="Group 45"/>
          <p:cNvGrpSpPr/>
          <p:nvPr/>
        </p:nvGrpSpPr>
        <p:grpSpPr>
          <a:xfrm rot="21545399">
            <a:off x="5008739" y="5154895"/>
            <a:ext cx="434104" cy="294703"/>
            <a:chOff x="3221038" y="1938338"/>
            <a:chExt cx="563562" cy="382588"/>
          </a:xfrm>
          <a:solidFill>
            <a:schemeClr val="bg2"/>
          </a:solidFill>
        </p:grpSpPr>
        <p:sp>
          <p:nvSpPr>
            <p:cNvPr id="47" name="Freeform 5"/>
            <p:cNvSpPr>
              <a:spLocks/>
            </p:cNvSpPr>
            <p:nvPr/>
          </p:nvSpPr>
          <p:spPr bwMode="auto">
            <a:xfrm>
              <a:off x="3221038" y="2011363"/>
              <a:ext cx="306387" cy="263525"/>
            </a:xfrm>
            <a:custGeom>
              <a:avLst/>
              <a:gdLst>
                <a:gd name="T0" fmla="*/ 0 w 114"/>
                <a:gd name="T1" fmla="*/ 43 h 99"/>
                <a:gd name="T2" fmla="*/ 57 w 114"/>
                <a:gd name="T3" fmla="*/ 0 h 99"/>
                <a:gd name="T4" fmla="*/ 114 w 114"/>
                <a:gd name="T5" fmla="*/ 43 h 99"/>
                <a:gd name="T6" fmla="*/ 57 w 114"/>
                <a:gd name="T7" fmla="*/ 86 h 99"/>
                <a:gd name="T8" fmla="*/ 33 w 114"/>
                <a:gd name="T9" fmla="*/ 82 h 99"/>
                <a:gd name="T10" fmla="*/ 7 w 114"/>
                <a:gd name="T11" fmla="*/ 99 h 99"/>
                <a:gd name="T12" fmla="*/ 5 w 114"/>
                <a:gd name="T13" fmla="*/ 98 h 99"/>
                <a:gd name="T14" fmla="*/ 18 w 114"/>
                <a:gd name="T15" fmla="*/ 74 h 99"/>
                <a:gd name="T16" fmla="*/ 0 w 114"/>
                <a:gd name="T17" fmla="*/ 4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9">
                  <a:moveTo>
                    <a:pt x="0" y="43"/>
                  </a:moveTo>
                  <a:cubicBezTo>
                    <a:pt x="0" y="19"/>
                    <a:pt x="25" y="0"/>
                    <a:pt x="57" y="0"/>
                  </a:cubicBezTo>
                  <a:cubicBezTo>
                    <a:pt x="88" y="0"/>
                    <a:pt x="114" y="19"/>
                    <a:pt x="114" y="43"/>
                  </a:cubicBezTo>
                  <a:cubicBezTo>
                    <a:pt x="114" y="66"/>
                    <a:pt x="88" y="86"/>
                    <a:pt x="57" y="86"/>
                  </a:cubicBezTo>
                  <a:cubicBezTo>
                    <a:pt x="49" y="86"/>
                    <a:pt x="41" y="84"/>
                    <a:pt x="33" y="82"/>
                  </a:cubicBezTo>
                  <a:cubicBezTo>
                    <a:pt x="7" y="99"/>
                    <a:pt x="7" y="99"/>
                    <a:pt x="7" y="99"/>
                  </a:cubicBezTo>
                  <a:cubicBezTo>
                    <a:pt x="5" y="98"/>
                    <a:pt x="5" y="98"/>
                    <a:pt x="5" y="98"/>
                  </a:cubicBezTo>
                  <a:cubicBezTo>
                    <a:pt x="18" y="74"/>
                    <a:pt x="18" y="74"/>
                    <a:pt x="18" y="74"/>
                  </a:cubicBezTo>
                  <a:cubicBezTo>
                    <a:pt x="6" y="66"/>
                    <a:pt x="0" y="55"/>
                    <a:pt x="0"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6"/>
            <p:cNvSpPr>
              <a:spLocks/>
            </p:cNvSpPr>
            <p:nvPr/>
          </p:nvSpPr>
          <p:spPr bwMode="auto">
            <a:xfrm>
              <a:off x="3398838" y="1938338"/>
              <a:ext cx="385762" cy="382588"/>
            </a:xfrm>
            <a:custGeom>
              <a:avLst/>
              <a:gdLst>
                <a:gd name="T0" fmla="*/ 63 w 144"/>
                <a:gd name="T1" fmla="*/ 113 h 143"/>
                <a:gd name="T2" fmla="*/ 93 w 144"/>
                <a:gd name="T3" fmla="*/ 108 h 143"/>
                <a:gd name="T4" fmla="*/ 96 w 144"/>
                <a:gd name="T5" fmla="*/ 107 h 143"/>
                <a:gd name="T6" fmla="*/ 114 w 144"/>
                <a:gd name="T7" fmla="*/ 119 h 143"/>
                <a:gd name="T8" fmla="*/ 105 w 144"/>
                <a:gd name="T9" fmla="*/ 102 h 143"/>
                <a:gd name="T10" fmla="*/ 110 w 144"/>
                <a:gd name="T11" fmla="*/ 99 h 143"/>
                <a:gd name="T12" fmla="*/ 132 w 144"/>
                <a:gd name="T13" fmla="*/ 62 h 143"/>
                <a:gd name="T14" fmla="*/ 63 w 144"/>
                <a:gd name="T15" fmla="*/ 12 h 143"/>
                <a:gd name="T16" fmla="*/ 16 w 144"/>
                <a:gd name="T17" fmla="*/ 26 h 143"/>
                <a:gd name="T18" fmla="*/ 0 w 144"/>
                <a:gd name="T19" fmla="*/ 22 h 143"/>
                <a:gd name="T20" fmla="*/ 63 w 144"/>
                <a:gd name="T21" fmla="*/ 0 h 143"/>
                <a:gd name="T22" fmla="*/ 144 w 144"/>
                <a:gd name="T23" fmla="*/ 62 h 143"/>
                <a:gd name="T24" fmla="*/ 121 w 144"/>
                <a:gd name="T25" fmla="*/ 106 h 143"/>
                <a:gd name="T26" fmla="*/ 137 w 144"/>
                <a:gd name="T27" fmla="*/ 143 h 143"/>
                <a:gd name="T28" fmla="*/ 94 w 144"/>
                <a:gd name="T29" fmla="*/ 120 h 143"/>
                <a:gd name="T30" fmla="*/ 63 w 144"/>
                <a:gd name="T31" fmla="*/ 125 h 143"/>
                <a:gd name="T32" fmla="*/ 16 w 144"/>
                <a:gd name="T33" fmla="*/ 114 h 143"/>
                <a:gd name="T34" fmla="*/ 30 w 144"/>
                <a:gd name="T35" fmla="*/ 107 h 143"/>
                <a:gd name="T36" fmla="*/ 63 w 144"/>
                <a:gd name="T37" fmla="*/ 11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43">
                  <a:moveTo>
                    <a:pt x="63" y="113"/>
                  </a:moveTo>
                  <a:cubicBezTo>
                    <a:pt x="74" y="113"/>
                    <a:pt x="84" y="111"/>
                    <a:pt x="93" y="108"/>
                  </a:cubicBezTo>
                  <a:cubicBezTo>
                    <a:pt x="96" y="107"/>
                    <a:pt x="96" y="107"/>
                    <a:pt x="96" y="107"/>
                  </a:cubicBezTo>
                  <a:cubicBezTo>
                    <a:pt x="114" y="119"/>
                    <a:pt x="114" y="119"/>
                    <a:pt x="114" y="119"/>
                  </a:cubicBezTo>
                  <a:cubicBezTo>
                    <a:pt x="105" y="102"/>
                    <a:pt x="105" y="102"/>
                    <a:pt x="105" y="102"/>
                  </a:cubicBezTo>
                  <a:cubicBezTo>
                    <a:pt x="110" y="99"/>
                    <a:pt x="110" y="99"/>
                    <a:pt x="110" y="99"/>
                  </a:cubicBezTo>
                  <a:cubicBezTo>
                    <a:pt x="124" y="90"/>
                    <a:pt x="132" y="76"/>
                    <a:pt x="132" y="62"/>
                  </a:cubicBezTo>
                  <a:cubicBezTo>
                    <a:pt x="132" y="35"/>
                    <a:pt x="101" y="12"/>
                    <a:pt x="63" y="12"/>
                  </a:cubicBezTo>
                  <a:cubicBezTo>
                    <a:pt x="45" y="12"/>
                    <a:pt x="28" y="17"/>
                    <a:pt x="16" y="26"/>
                  </a:cubicBezTo>
                  <a:cubicBezTo>
                    <a:pt x="11" y="24"/>
                    <a:pt x="6" y="23"/>
                    <a:pt x="0" y="22"/>
                  </a:cubicBezTo>
                  <a:cubicBezTo>
                    <a:pt x="15" y="9"/>
                    <a:pt x="38" y="0"/>
                    <a:pt x="63" y="0"/>
                  </a:cubicBezTo>
                  <a:cubicBezTo>
                    <a:pt x="108" y="0"/>
                    <a:pt x="144" y="28"/>
                    <a:pt x="144" y="62"/>
                  </a:cubicBezTo>
                  <a:cubicBezTo>
                    <a:pt x="144" y="79"/>
                    <a:pt x="136" y="95"/>
                    <a:pt x="121" y="106"/>
                  </a:cubicBezTo>
                  <a:cubicBezTo>
                    <a:pt x="137" y="143"/>
                    <a:pt x="137" y="143"/>
                    <a:pt x="137" y="143"/>
                  </a:cubicBezTo>
                  <a:cubicBezTo>
                    <a:pt x="94" y="120"/>
                    <a:pt x="94" y="120"/>
                    <a:pt x="94" y="120"/>
                  </a:cubicBezTo>
                  <a:cubicBezTo>
                    <a:pt x="84" y="123"/>
                    <a:pt x="74" y="125"/>
                    <a:pt x="63" y="125"/>
                  </a:cubicBezTo>
                  <a:cubicBezTo>
                    <a:pt x="45" y="125"/>
                    <a:pt x="29" y="121"/>
                    <a:pt x="16" y="114"/>
                  </a:cubicBezTo>
                  <a:cubicBezTo>
                    <a:pt x="21" y="112"/>
                    <a:pt x="26" y="109"/>
                    <a:pt x="30" y="107"/>
                  </a:cubicBezTo>
                  <a:cubicBezTo>
                    <a:pt x="40" y="111"/>
                    <a:pt x="51" y="113"/>
                    <a:pt x="63" y="11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49" name="Group 48"/>
          <p:cNvGrpSpPr/>
          <p:nvPr/>
        </p:nvGrpSpPr>
        <p:grpSpPr>
          <a:xfrm>
            <a:off x="6724835" y="5100571"/>
            <a:ext cx="429107" cy="429108"/>
            <a:chOff x="1827213" y="333375"/>
            <a:chExt cx="490537" cy="490538"/>
          </a:xfrm>
          <a:solidFill>
            <a:schemeClr val="bg2"/>
          </a:solidFill>
        </p:grpSpPr>
        <p:sp>
          <p:nvSpPr>
            <p:cNvPr id="50" name="Freeform 5"/>
            <p:cNvSpPr>
              <a:spLocks noEditPoints="1"/>
            </p:cNvSpPr>
            <p:nvPr/>
          </p:nvSpPr>
          <p:spPr bwMode="auto">
            <a:xfrm>
              <a:off x="1827213" y="333375"/>
              <a:ext cx="490537" cy="490538"/>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70 w 128"/>
                <a:gd name="T11" fmla="*/ 120 h 128"/>
                <a:gd name="T12" fmla="*/ 70 w 128"/>
                <a:gd name="T13" fmla="*/ 107 h 128"/>
                <a:gd name="T14" fmla="*/ 67 w 128"/>
                <a:gd name="T15" fmla="*/ 107 h 128"/>
                <a:gd name="T16" fmla="*/ 67 w 128"/>
                <a:gd name="T17" fmla="*/ 94 h 128"/>
                <a:gd name="T18" fmla="*/ 64 w 128"/>
                <a:gd name="T19" fmla="*/ 95 h 128"/>
                <a:gd name="T20" fmla="*/ 62 w 128"/>
                <a:gd name="T21" fmla="*/ 94 h 128"/>
                <a:gd name="T22" fmla="*/ 62 w 128"/>
                <a:gd name="T23" fmla="*/ 107 h 128"/>
                <a:gd name="T24" fmla="*/ 59 w 128"/>
                <a:gd name="T25" fmla="*/ 107 h 128"/>
                <a:gd name="T26" fmla="*/ 59 w 128"/>
                <a:gd name="T27" fmla="*/ 120 h 128"/>
                <a:gd name="T28" fmla="*/ 8 w 128"/>
                <a:gd name="T29" fmla="*/ 70 h 128"/>
                <a:gd name="T30" fmla="*/ 22 w 128"/>
                <a:gd name="T31" fmla="*/ 70 h 128"/>
                <a:gd name="T32" fmla="*/ 22 w 128"/>
                <a:gd name="T33" fmla="*/ 66 h 128"/>
                <a:gd name="T34" fmla="*/ 34 w 128"/>
                <a:gd name="T35" fmla="*/ 66 h 128"/>
                <a:gd name="T36" fmla="*/ 34 w 128"/>
                <a:gd name="T37" fmla="*/ 64 h 128"/>
                <a:gd name="T38" fmla="*/ 34 w 128"/>
                <a:gd name="T39" fmla="*/ 62 h 128"/>
                <a:gd name="T40" fmla="*/ 22 w 128"/>
                <a:gd name="T41" fmla="*/ 62 h 128"/>
                <a:gd name="T42" fmla="*/ 22 w 128"/>
                <a:gd name="T43" fmla="*/ 58 h 128"/>
                <a:gd name="T44" fmla="*/ 8 w 128"/>
                <a:gd name="T45" fmla="*/ 58 h 128"/>
                <a:gd name="T46" fmla="*/ 59 w 128"/>
                <a:gd name="T47" fmla="*/ 8 h 128"/>
                <a:gd name="T48" fmla="*/ 59 w 128"/>
                <a:gd name="T49" fmla="*/ 22 h 128"/>
                <a:gd name="T50" fmla="*/ 62 w 128"/>
                <a:gd name="T51" fmla="*/ 21 h 128"/>
                <a:gd name="T52" fmla="*/ 62 w 128"/>
                <a:gd name="T53" fmla="*/ 34 h 128"/>
                <a:gd name="T54" fmla="*/ 64 w 128"/>
                <a:gd name="T55" fmla="*/ 34 h 128"/>
                <a:gd name="T56" fmla="*/ 67 w 128"/>
                <a:gd name="T57" fmla="*/ 34 h 128"/>
                <a:gd name="T58" fmla="*/ 67 w 128"/>
                <a:gd name="T59" fmla="*/ 21 h 128"/>
                <a:gd name="T60" fmla="*/ 70 w 128"/>
                <a:gd name="T61" fmla="*/ 22 h 128"/>
                <a:gd name="T62" fmla="*/ 70 w 128"/>
                <a:gd name="T63" fmla="*/ 8 h 128"/>
                <a:gd name="T64" fmla="*/ 121 w 128"/>
                <a:gd name="T65" fmla="*/ 58 h 128"/>
                <a:gd name="T66" fmla="*/ 107 w 128"/>
                <a:gd name="T67" fmla="*/ 58 h 128"/>
                <a:gd name="T68" fmla="*/ 107 w 128"/>
                <a:gd name="T69" fmla="*/ 62 h 128"/>
                <a:gd name="T70" fmla="*/ 95 w 128"/>
                <a:gd name="T71" fmla="*/ 62 h 128"/>
                <a:gd name="T72" fmla="*/ 95 w 128"/>
                <a:gd name="T73" fmla="*/ 64 h 128"/>
                <a:gd name="T74" fmla="*/ 95 w 128"/>
                <a:gd name="T75" fmla="*/ 66 h 128"/>
                <a:gd name="T76" fmla="*/ 107 w 128"/>
                <a:gd name="T77" fmla="*/ 66 h 128"/>
                <a:gd name="T78" fmla="*/ 107 w 128"/>
                <a:gd name="T79" fmla="*/ 70 h 128"/>
                <a:gd name="T80" fmla="*/ 121 w 128"/>
                <a:gd name="T81" fmla="*/ 70 h 128"/>
                <a:gd name="T82" fmla="*/ 70 w 128"/>
                <a:gd name="T83"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64" y="0"/>
                  </a:moveTo>
                  <a:cubicBezTo>
                    <a:pt x="29" y="0"/>
                    <a:pt x="0" y="29"/>
                    <a:pt x="0" y="64"/>
                  </a:cubicBezTo>
                  <a:cubicBezTo>
                    <a:pt x="0" y="99"/>
                    <a:pt x="29" y="128"/>
                    <a:pt x="64" y="128"/>
                  </a:cubicBezTo>
                  <a:cubicBezTo>
                    <a:pt x="100" y="128"/>
                    <a:pt x="128" y="99"/>
                    <a:pt x="128" y="64"/>
                  </a:cubicBezTo>
                  <a:cubicBezTo>
                    <a:pt x="128" y="29"/>
                    <a:pt x="100" y="0"/>
                    <a:pt x="64" y="0"/>
                  </a:cubicBezTo>
                  <a:close/>
                  <a:moveTo>
                    <a:pt x="70" y="120"/>
                  </a:moveTo>
                  <a:cubicBezTo>
                    <a:pt x="70" y="107"/>
                    <a:pt x="70" y="107"/>
                    <a:pt x="70" y="107"/>
                  </a:cubicBezTo>
                  <a:cubicBezTo>
                    <a:pt x="69" y="107"/>
                    <a:pt x="68" y="107"/>
                    <a:pt x="67" y="107"/>
                  </a:cubicBezTo>
                  <a:cubicBezTo>
                    <a:pt x="67" y="94"/>
                    <a:pt x="67" y="94"/>
                    <a:pt x="67" y="94"/>
                  </a:cubicBezTo>
                  <a:cubicBezTo>
                    <a:pt x="66" y="94"/>
                    <a:pt x="65" y="95"/>
                    <a:pt x="64" y="95"/>
                  </a:cubicBezTo>
                  <a:cubicBezTo>
                    <a:pt x="64" y="95"/>
                    <a:pt x="63" y="94"/>
                    <a:pt x="62" y="94"/>
                  </a:cubicBezTo>
                  <a:cubicBezTo>
                    <a:pt x="62" y="107"/>
                    <a:pt x="62" y="107"/>
                    <a:pt x="62" y="107"/>
                  </a:cubicBezTo>
                  <a:cubicBezTo>
                    <a:pt x="61" y="107"/>
                    <a:pt x="60" y="107"/>
                    <a:pt x="59" y="107"/>
                  </a:cubicBezTo>
                  <a:cubicBezTo>
                    <a:pt x="59" y="120"/>
                    <a:pt x="59" y="120"/>
                    <a:pt x="59" y="120"/>
                  </a:cubicBezTo>
                  <a:cubicBezTo>
                    <a:pt x="32" y="118"/>
                    <a:pt x="11" y="96"/>
                    <a:pt x="8" y="70"/>
                  </a:cubicBezTo>
                  <a:cubicBezTo>
                    <a:pt x="22" y="70"/>
                    <a:pt x="22" y="70"/>
                    <a:pt x="22" y="70"/>
                  </a:cubicBezTo>
                  <a:cubicBezTo>
                    <a:pt x="22" y="69"/>
                    <a:pt x="22" y="67"/>
                    <a:pt x="22" y="66"/>
                  </a:cubicBezTo>
                  <a:cubicBezTo>
                    <a:pt x="34" y="66"/>
                    <a:pt x="34" y="66"/>
                    <a:pt x="34" y="66"/>
                  </a:cubicBezTo>
                  <a:cubicBezTo>
                    <a:pt x="34" y="66"/>
                    <a:pt x="34" y="65"/>
                    <a:pt x="34" y="64"/>
                  </a:cubicBezTo>
                  <a:cubicBezTo>
                    <a:pt x="34" y="63"/>
                    <a:pt x="34" y="63"/>
                    <a:pt x="34" y="62"/>
                  </a:cubicBezTo>
                  <a:cubicBezTo>
                    <a:pt x="22" y="62"/>
                    <a:pt x="22" y="62"/>
                    <a:pt x="22" y="62"/>
                  </a:cubicBezTo>
                  <a:cubicBezTo>
                    <a:pt x="22" y="61"/>
                    <a:pt x="22" y="60"/>
                    <a:pt x="22" y="58"/>
                  </a:cubicBezTo>
                  <a:cubicBezTo>
                    <a:pt x="8" y="58"/>
                    <a:pt x="8" y="58"/>
                    <a:pt x="8" y="58"/>
                  </a:cubicBezTo>
                  <a:cubicBezTo>
                    <a:pt x="11" y="32"/>
                    <a:pt x="32" y="11"/>
                    <a:pt x="59" y="8"/>
                  </a:cubicBezTo>
                  <a:cubicBezTo>
                    <a:pt x="59" y="22"/>
                    <a:pt x="59" y="22"/>
                    <a:pt x="59" y="22"/>
                  </a:cubicBezTo>
                  <a:cubicBezTo>
                    <a:pt x="60" y="21"/>
                    <a:pt x="61" y="21"/>
                    <a:pt x="62" y="21"/>
                  </a:cubicBezTo>
                  <a:cubicBezTo>
                    <a:pt x="62" y="34"/>
                    <a:pt x="62" y="34"/>
                    <a:pt x="62" y="34"/>
                  </a:cubicBezTo>
                  <a:cubicBezTo>
                    <a:pt x="63" y="34"/>
                    <a:pt x="64" y="34"/>
                    <a:pt x="64" y="34"/>
                  </a:cubicBezTo>
                  <a:cubicBezTo>
                    <a:pt x="65" y="34"/>
                    <a:pt x="66" y="34"/>
                    <a:pt x="67" y="34"/>
                  </a:cubicBezTo>
                  <a:cubicBezTo>
                    <a:pt x="67" y="21"/>
                    <a:pt x="67" y="21"/>
                    <a:pt x="67" y="21"/>
                  </a:cubicBezTo>
                  <a:cubicBezTo>
                    <a:pt x="68" y="21"/>
                    <a:pt x="69" y="21"/>
                    <a:pt x="70" y="22"/>
                  </a:cubicBezTo>
                  <a:cubicBezTo>
                    <a:pt x="70" y="8"/>
                    <a:pt x="70" y="8"/>
                    <a:pt x="70" y="8"/>
                  </a:cubicBezTo>
                  <a:cubicBezTo>
                    <a:pt x="97" y="11"/>
                    <a:pt x="118" y="32"/>
                    <a:pt x="121" y="58"/>
                  </a:cubicBezTo>
                  <a:cubicBezTo>
                    <a:pt x="107" y="58"/>
                    <a:pt x="107" y="58"/>
                    <a:pt x="107" y="58"/>
                  </a:cubicBezTo>
                  <a:cubicBezTo>
                    <a:pt x="107" y="60"/>
                    <a:pt x="107" y="61"/>
                    <a:pt x="107" y="62"/>
                  </a:cubicBezTo>
                  <a:cubicBezTo>
                    <a:pt x="95" y="62"/>
                    <a:pt x="95" y="62"/>
                    <a:pt x="95" y="62"/>
                  </a:cubicBezTo>
                  <a:cubicBezTo>
                    <a:pt x="95" y="63"/>
                    <a:pt x="95" y="63"/>
                    <a:pt x="95" y="64"/>
                  </a:cubicBezTo>
                  <a:cubicBezTo>
                    <a:pt x="95" y="65"/>
                    <a:pt x="95" y="66"/>
                    <a:pt x="95" y="66"/>
                  </a:cubicBezTo>
                  <a:cubicBezTo>
                    <a:pt x="107" y="66"/>
                    <a:pt x="107" y="66"/>
                    <a:pt x="107" y="66"/>
                  </a:cubicBezTo>
                  <a:cubicBezTo>
                    <a:pt x="107" y="67"/>
                    <a:pt x="107" y="69"/>
                    <a:pt x="107" y="70"/>
                  </a:cubicBezTo>
                  <a:cubicBezTo>
                    <a:pt x="121" y="70"/>
                    <a:pt x="121" y="70"/>
                    <a:pt x="121" y="70"/>
                  </a:cubicBezTo>
                  <a:cubicBezTo>
                    <a:pt x="118" y="96"/>
                    <a:pt x="97" y="118"/>
                    <a:pt x="70"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6"/>
            <p:cNvSpPr>
              <a:spLocks/>
            </p:cNvSpPr>
            <p:nvPr/>
          </p:nvSpPr>
          <p:spPr bwMode="auto">
            <a:xfrm>
              <a:off x="1981200" y="509588"/>
              <a:ext cx="187325" cy="169863"/>
            </a:xfrm>
            <a:custGeom>
              <a:avLst/>
              <a:gdLst>
                <a:gd name="T0" fmla="*/ 28 w 49"/>
                <a:gd name="T1" fmla="*/ 28 h 44"/>
                <a:gd name="T2" fmla="*/ 28 w 49"/>
                <a:gd name="T3" fmla="*/ 26 h 44"/>
                <a:gd name="T4" fmla="*/ 35 w 49"/>
                <a:gd name="T5" fmla="*/ 11 h 44"/>
                <a:gd name="T6" fmla="*/ 24 w 49"/>
                <a:gd name="T7" fmla="*/ 0 h 44"/>
                <a:gd name="T8" fmla="*/ 14 w 49"/>
                <a:gd name="T9" fmla="*/ 11 h 44"/>
                <a:gd name="T10" fmla="*/ 21 w 49"/>
                <a:gd name="T11" fmla="*/ 26 h 44"/>
                <a:gd name="T12" fmla="*/ 21 w 49"/>
                <a:gd name="T13" fmla="*/ 28 h 44"/>
                <a:gd name="T14" fmla="*/ 0 w 49"/>
                <a:gd name="T15" fmla="*/ 39 h 44"/>
                <a:gd name="T16" fmla="*/ 24 w 49"/>
                <a:gd name="T17" fmla="*/ 44 h 44"/>
                <a:gd name="T18" fmla="*/ 49 w 49"/>
                <a:gd name="T19" fmla="*/ 39 h 44"/>
                <a:gd name="T20" fmla="*/ 28 w 49"/>
                <a:gd name="T21"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4">
                  <a:moveTo>
                    <a:pt x="28" y="28"/>
                  </a:moveTo>
                  <a:cubicBezTo>
                    <a:pt x="28" y="26"/>
                    <a:pt x="28" y="26"/>
                    <a:pt x="28" y="26"/>
                  </a:cubicBezTo>
                  <a:cubicBezTo>
                    <a:pt x="32" y="23"/>
                    <a:pt x="35" y="16"/>
                    <a:pt x="35" y="11"/>
                  </a:cubicBezTo>
                  <a:cubicBezTo>
                    <a:pt x="35" y="3"/>
                    <a:pt x="29" y="0"/>
                    <a:pt x="24" y="0"/>
                  </a:cubicBezTo>
                  <a:cubicBezTo>
                    <a:pt x="21" y="0"/>
                    <a:pt x="14" y="3"/>
                    <a:pt x="14" y="11"/>
                  </a:cubicBezTo>
                  <a:cubicBezTo>
                    <a:pt x="14" y="16"/>
                    <a:pt x="17" y="23"/>
                    <a:pt x="21" y="26"/>
                  </a:cubicBezTo>
                  <a:cubicBezTo>
                    <a:pt x="21" y="28"/>
                    <a:pt x="21" y="28"/>
                    <a:pt x="21" y="28"/>
                  </a:cubicBezTo>
                  <a:cubicBezTo>
                    <a:pt x="11" y="28"/>
                    <a:pt x="3" y="33"/>
                    <a:pt x="0" y="39"/>
                  </a:cubicBezTo>
                  <a:cubicBezTo>
                    <a:pt x="7" y="42"/>
                    <a:pt x="15" y="44"/>
                    <a:pt x="24" y="44"/>
                  </a:cubicBezTo>
                  <a:cubicBezTo>
                    <a:pt x="34" y="44"/>
                    <a:pt x="42" y="42"/>
                    <a:pt x="49" y="39"/>
                  </a:cubicBezTo>
                  <a:cubicBezTo>
                    <a:pt x="46" y="33"/>
                    <a:pt x="38" y="28"/>
                    <a:pt x="2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7"/>
            <p:cNvSpPr>
              <a:spLocks/>
            </p:cNvSpPr>
            <p:nvPr/>
          </p:nvSpPr>
          <p:spPr bwMode="auto">
            <a:xfrm>
              <a:off x="2103438" y="506413"/>
              <a:ext cx="114300" cy="141288"/>
            </a:xfrm>
            <a:custGeom>
              <a:avLst/>
              <a:gdLst>
                <a:gd name="T0" fmla="*/ 13 w 30"/>
                <a:gd name="T1" fmla="*/ 23 h 37"/>
                <a:gd name="T2" fmla="*/ 13 w 30"/>
                <a:gd name="T3" fmla="*/ 22 h 37"/>
                <a:gd name="T4" fmla="*/ 19 w 30"/>
                <a:gd name="T5" fmla="*/ 9 h 37"/>
                <a:gd name="T6" fmla="*/ 10 w 30"/>
                <a:gd name="T7" fmla="*/ 0 h 37"/>
                <a:gd name="T8" fmla="*/ 3 w 30"/>
                <a:gd name="T9" fmla="*/ 4 h 37"/>
                <a:gd name="T10" fmla="*/ 6 w 30"/>
                <a:gd name="T11" fmla="*/ 12 h 37"/>
                <a:gd name="T12" fmla="*/ 4 w 30"/>
                <a:gd name="T13" fmla="*/ 19 h 37"/>
                <a:gd name="T14" fmla="*/ 7 w 30"/>
                <a:gd name="T15" fmla="*/ 22 h 37"/>
                <a:gd name="T16" fmla="*/ 7 w 30"/>
                <a:gd name="T17" fmla="*/ 23 h 37"/>
                <a:gd name="T18" fmla="*/ 2 w 30"/>
                <a:gd name="T19" fmla="*/ 24 h 37"/>
                <a:gd name="T20" fmla="*/ 0 w 30"/>
                <a:gd name="T21" fmla="*/ 27 h 37"/>
                <a:gd name="T22" fmla="*/ 17 w 30"/>
                <a:gd name="T23" fmla="*/ 37 h 37"/>
                <a:gd name="T24" fmla="*/ 30 w 30"/>
                <a:gd name="T25" fmla="*/ 33 h 37"/>
                <a:gd name="T26" fmla="*/ 13 w 30"/>
                <a:gd name="T27" fmla="*/ 2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7">
                  <a:moveTo>
                    <a:pt x="13" y="23"/>
                  </a:moveTo>
                  <a:cubicBezTo>
                    <a:pt x="13" y="22"/>
                    <a:pt x="13" y="22"/>
                    <a:pt x="13" y="22"/>
                  </a:cubicBezTo>
                  <a:cubicBezTo>
                    <a:pt x="17" y="20"/>
                    <a:pt x="19" y="14"/>
                    <a:pt x="19" y="9"/>
                  </a:cubicBezTo>
                  <a:cubicBezTo>
                    <a:pt x="19" y="3"/>
                    <a:pt x="14" y="0"/>
                    <a:pt x="10" y="0"/>
                  </a:cubicBezTo>
                  <a:cubicBezTo>
                    <a:pt x="8" y="0"/>
                    <a:pt x="5" y="1"/>
                    <a:pt x="3" y="4"/>
                  </a:cubicBezTo>
                  <a:cubicBezTo>
                    <a:pt x="5" y="6"/>
                    <a:pt x="6" y="8"/>
                    <a:pt x="6" y="12"/>
                  </a:cubicBezTo>
                  <a:cubicBezTo>
                    <a:pt x="6" y="14"/>
                    <a:pt x="5" y="16"/>
                    <a:pt x="4" y="19"/>
                  </a:cubicBezTo>
                  <a:cubicBezTo>
                    <a:pt x="5" y="20"/>
                    <a:pt x="6" y="21"/>
                    <a:pt x="7" y="22"/>
                  </a:cubicBezTo>
                  <a:cubicBezTo>
                    <a:pt x="7" y="23"/>
                    <a:pt x="7" y="23"/>
                    <a:pt x="7" y="23"/>
                  </a:cubicBezTo>
                  <a:cubicBezTo>
                    <a:pt x="5" y="23"/>
                    <a:pt x="3" y="24"/>
                    <a:pt x="2" y="24"/>
                  </a:cubicBezTo>
                  <a:cubicBezTo>
                    <a:pt x="1" y="25"/>
                    <a:pt x="0" y="26"/>
                    <a:pt x="0" y="27"/>
                  </a:cubicBezTo>
                  <a:cubicBezTo>
                    <a:pt x="8" y="28"/>
                    <a:pt x="14" y="32"/>
                    <a:pt x="17" y="37"/>
                  </a:cubicBezTo>
                  <a:cubicBezTo>
                    <a:pt x="22" y="36"/>
                    <a:pt x="27" y="35"/>
                    <a:pt x="30" y="33"/>
                  </a:cubicBezTo>
                  <a:cubicBezTo>
                    <a:pt x="28" y="28"/>
                    <a:pt x="22" y="24"/>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8"/>
            <p:cNvSpPr>
              <a:spLocks/>
            </p:cNvSpPr>
            <p:nvPr/>
          </p:nvSpPr>
          <p:spPr bwMode="auto">
            <a:xfrm>
              <a:off x="1931988" y="506413"/>
              <a:ext cx="114300" cy="141288"/>
            </a:xfrm>
            <a:custGeom>
              <a:avLst/>
              <a:gdLst>
                <a:gd name="T0" fmla="*/ 30 w 30"/>
                <a:gd name="T1" fmla="*/ 27 h 37"/>
                <a:gd name="T2" fmla="*/ 28 w 30"/>
                <a:gd name="T3" fmla="*/ 24 h 37"/>
                <a:gd name="T4" fmla="*/ 23 w 30"/>
                <a:gd name="T5" fmla="*/ 23 h 37"/>
                <a:gd name="T6" fmla="*/ 23 w 30"/>
                <a:gd name="T7" fmla="*/ 22 h 37"/>
                <a:gd name="T8" fmla="*/ 26 w 30"/>
                <a:gd name="T9" fmla="*/ 19 h 37"/>
                <a:gd name="T10" fmla="*/ 24 w 30"/>
                <a:gd name="T11" fmla="*/ 12 h 37"/>
                <a:gd name="T12" fmla="*/ 27 w 30"/>
                <a:gd name="T13" fmla="*/ 4 h 37"/>
                <a:gd name="T14" fmla="*/ 20 w 30"/>
                <a:gd name="T15" fmla="*/ 0 h 37"/>
                <a:gd name="T16" fmla="*/ 11 w 30"/>
                <a:gd name="T17" fmla="*/ 9 h 37"/>
                <a:gd name="T18" fmla="*/ 17 w 30"/>
                <a:gd name="T19" fmla="*/ 22 h 37"/>
                <a:gd name="T20" fmla="*/ 17 w 30"/>
                <a:gd name="T21" fmla="*/ 23 h 37"/>
                <a:gd name="T22" fmla="*/ 0 w 30"/>
                <a:gd name="T23" fmla="*/ 33 h 37"/>
                <a:gd name="T24" fmla="*/ 13 w 30"/>
                <a:gd name="T25" fmla="*/ 37 h 37"/>
                <a:gd name="T26" fmla="*/ 30 w 30"/>
                <a:gd name="T27"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7">
                  <a:moveTo>
                    <a:pt x="30" y="27"/>
                  </a:moveTo>
                  <a:cubicBezTo>
                    <a:pt x="30" y="26"/>
                    <a:pt x="29" y="25"/>
                    <a:pt x="28" y="24"/>
                  </a:cubicBezTo>
                  <a:cubicBezTo>
                    <a:pt x="27" y="24"/>
                    <a:pt x="25" y="23"/>
                    <a:pt x="23" y="23"/>
                  </a:cubicBezTo>
                  <a:cubicBezTo>
                    <a:pt x="23" y="22"/>
                    <a:pt x="23" y="22"/>
                    <a:pt x="23" y="22"/>
                  </a:cubicBezTo>
                  <a:cubicBezTo>
                    <a:pt x="24" y="21"/>
                    <a:pt x="25" y="20"/>
                    <a:pt x="26" y="19"/>
                  </a:cubicBezTo>
                  <a:cubicBezTo>
                    <a:pt x="25" y="16"/>
                    <a:pt x="24" y="14"/>
                    <a:pt x="24" y="12"/>
                  </a:cubicBezTo>
                  <a:cubicBezTo>
                    <a:pt x="24" y="8"/>
                    <a:pt x="25" y="6"/>
                    <a:pt x="27" y="4"/>
                  </a:cubicBezTo>
                  <a:cubicBezTo>
                    <a:pt x="25" y="1"/>
                    <a:pt x="22" y="0"/>
                    <a:pt x="20" y="0"/>
                  </a:cubicBezTo>
                  <a:cubicBezTo>
                    <a:pt x="16" y="0"/>
                    <a:pt x="11" y="3"/>
                    <a:pt x="11" y="9"/>
                  </a:cubicBezTo>
                  <a:cubicBezTo>
                    <a:pt x="11" y="14"/>
                    <a:pt x="13" y="20"/>
                    <a:pt x="17" y="22"/>
                  </a:cubicBezTo>
                  <a:cubicBezTo>
                    <a:pt x="17" y="23"/>
                    <a:pt x="17" y="23"/>
                    <a:pt x="17" y="23"/>
                  </a:cubicBezTo>
                  <a:cubicBezTo>
                    <a:pt x="8" y="24"/>
                    <a:pt x="2" y="28"/>
                    <a:pt x="0" y="33"/>
                  </a:cubicBezTo>
                  <a:cubicBezTo>
                    <a:pt x="3" y="35"/>
                    <a:pt x="8" y="36"/>
                    <a:pt x="13" y="37"/>
                  </a:cubicBezTo>
                  <a:cubicBezTo>
                    <a:pt x="16" y="32"/>
                    <a:pt x="22" y="28"/>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8963303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500"/>
                            </p:stCondLst>
                            <p:childTnLst>
                              <p:par>
                                <p:cTn id="36" presetID="53" presetClass="entr" presetSubtype="16"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par>
                                <p:cTn id="46" presetID="53" presetClass="entr" presetSubtype="16" fill="hold" nodeType="with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par>
                                <p:cTn id="56" presetID="53" presetClass="entr" presetSubtype="16" fill="hold" nodeType="with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Effect transition="in" filter="fade">
                                      <p:cBhvr>
                                        <p:cTn id="60" dur="500"/>
                                        <p:tgtEl>
                                          <p:spTgt spid="46"/>
                                        </p:tgtEl>
                                      </p:cBhvr>
                                    </p:animEffect>
                                  </p:childTnLst>
                                </p:cTn>
                              </p:par>
                              <p:par>
                                <p:cTn id="61" presetID="53" presetClass="entr" presetSubtype="16" fill="hold" nodeType="with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p:cTn id="63" dur="500" fill="hold"/>
                                        <p:tgtEl>
                                          <p:spTgt spid="49"/>
                                        </p:tgtEl>
                                        <p:attrNameLst>
                                          <p:attrName>ppt_w</p:attrName>
                                        </p:attrNameLst>
                                      </p:cBhvr>
                                      <p:tavLst>
                                        <p:tav tm="0">
                                          <p:val>
                                            <p:fltVal val="0"/>
                                          </p:val>
                                        </p:tav>
                                        <p:tav tm="100000">
                                          <p:val>
                                            <p:strVal val="#ppt_w"/>
                                          </p:val>
                                        </p:tav>
                                      </p:tavLst>
                                    </p:anim>
                                    <p:anim calcmode="lin" valueType="num">
                                      <p:cBhvr>
                                        <p:cTn id="64" dur="500" fill="hold"/>
                                        <p:tgtEl>
                                          <p:spTgt spid="49"/>
                                        </p:tgtEl>
                                        <p:attrNameLst>
                                          <p:attrName>ppt_h</p:attrName>
                                        </p:attrNameLst>
                                      </p:cBhvr>
                                      <p:tavLst>
                                        <p:tav tm="0">
                                          <p:val>
                                            <p:fltVal val="0"/>
                                          </p:val>
                                        </p:tav>
                                        <p:tav tm="100000">
                                          <p:val>
                                            <p:strVal val="#ppt_h"/>
                                          </p:val>
                                        </p:tav>
                                      </p:tavLst>
                                    </p:anim>
                                    <p:animEffect transition="in" filter="fade">
                                      <p:cBhvr>
                                        <p:cTn id="65" dur="500"/>
                                        <p:tgtEl>
                                          <p:spTgt spid="49"/>
                                        </p:tgtEl>
                                      </p:cBhvr>
                                    </p:animEffect>
                                  </p:childTnLst>
                                </p:cTn>
                              </p:par>
                            </p:childTnLst>
                          </p:cTn>
                        </p:par>
                        <p:par>
                          <p:cTn id="66" fill="hold">
                            <p:stCondLst>
                              <p:cond delay="1000"/>
                            </p:stCondLst>
                            <p:childTnLst>
                              <p:par>
                                <p:cTn id="67" presetID="16" presetClass="entr" presetSubtype="21" fill="hold" nodeType="after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barn(inVertical)">
                                      <p:cBhvr>
                                        <p:cTn id="69" dur="500"/>
                                        <p:tgtEl>
                                          <p:spTgt spid="3"/>
                                        </p:tgtEl>
                                      </p:cBhvr>
                                    </p:animEffect>
                                  </p:childTnLst>
                                </p:cTn>
                              </p:par>
                              <p:par>
                                <p:cTn id="70" presetID="16" presetClass="entr" presetSubtype="21" fill="hold" nodeType="with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barn(inVertical)">
                                      <p:cBhvr>
                                        <p:cTn id="72" dur="500"/>
                                        <p:tgtEl>
                                          <p:spTgt spid="4"/>
                                        </p:tgtEl>
                                      </p:cBhvr>
                                    </p:animEffect>
                                  </p:childTnLst>
                                </p:cTn>
                              </p:par>
                              <p:par>
                                <p:cTn id="73" presetID="16" presetClass="entr" presetSubtype="21" fill="hold" nodeType="with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barn(inVertical)">
                                      <p:cBhvr>
                                        <p:cTn id="75" dur="500"/>
                                        <p:tgtEl>
                                          <p:spTgt spid="5"/>
                                        </p:tgtEl>
                                      </p:cBhvr>
                                    </p:animEffect>
                                  </p:childTnLst>
                                </p:cTn>
                              </p:par>
                            </p:childTnLst>
                          </p:cTn>
                        </p:par>
                        <p:par>
                          <p:cTn id="76" fill="hold">
                            <p:stCondLst>
                              <p:cond delay="1500"/>
                            </p:stCondLst>
                            <p:childTnLst>
                              <p:par>
                                <p:cTn id="77" presetID="53" presetClass="entr" presetSubtype="16"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p:cTn id="79" dur="500" fill="hold"/>
                                        <p:tgtEl>
                                          <p:spTgt spid="6"/>
                                        </p:tgtEl>
                                        <p:attrNameLst>
                                          <p:attrName>ppt_w</p:attrName>
                                        </p:attrNameLst>
                                      </p:cBhvr>
                                      <p:tavLst>
                                        <p:tav tm="0">
                                          <p:val>
                                            <p:fltVal val="0"/>
                                          </p:val>
                                        </p:tav>
                                        <p:tav tm="100000">
                                          <p:val>
                                            <p:strVal val="#ppt_w"/>
                                          </p:val>
                                        </p:tav>
                                      </p:tavLst>
                                    </p:anim>
                                    <p:anim calcmode="lin" valueType="num">
                                      <p:cBhvr>
                                        <p:cTn id="80" dur="500" fill="hold"/>
                                        <p:tgtEl>
                                          <p:spTgt spid="6"/>
                                        </p:tgtEl>
                                        <p:attrNameLst>
                                          <p:attrName>ppt_h</p:attrName>
                                        </p:attrNameLst>
                                      </p:cBhvr>
                                      <p:tavLst>
                                        <p:tav tm="0">
                                          <p:val>
                                            <p:fltVal val="0"/>
                                          </p:val>
                                        </p:tav>
                                        <p:tav tm="100000">
                                          <p:val>
                                            <p:strVal val="#ppt_h"/>
                                          </p:val>
                                        </p:tav>
                                      </p:tavLst>
                                    </p:anim>
                                    <p:animEffect transition="in" filter="fade">
                                      <p:cBhvr>
                                        <p:cTn id="81" dur="500"/>
                                        <p:tgtEl>
                                          <p:spTgt spid="6"/>
                                        </p:tgtEl>
                                      </p:cBhvr>
                                    </p:animEffect>
                                  </p:childTnLst>
                                </p:cTn>
                              </p:par>
                            </p:childTnLst>
                          </p:cTn>
                        </p:par>
                        <p:par>
                          <p:cTn id="82" fill="hold">
                            <p:stCondLst>
                              <p:cond delay="2000"/>
                            </p:stCondLst>
                            <p:childTnLst>
                              <p:par>
                                <p:cTn id="83" presetID="53" presetClass="entr" presetSubtype="16"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p:cTn id="85" dur="500" fill="hold"/>
                                        <p:tgtEl>
                                          <p:spTgt spid="13"/>
                                        </p:tgtEl>
                                        <p:attrNameLst>
                                          <p:attrName>ppt_w</p:attrName>
                                        </p:attrNameLst>
                                      </p:cBhvr>
                                      <p:tavLst>
                                        <p:tav tm="0">
                                          <p:val>
                                            <p:fltVal val="0"/>
                                          </p:val>
                                        </p:tav>
                                        <p:tav tm="100000">
                                          <p:val>
                                            <p:strVal val="#ppt_w"/>
                                          </p:val>
                                        </p:tav>
                                      </p:tavLst>
                                    </p:anim>
                                    <p:anim calcmode="lin" valueType="num">
                                      <p:cBhvr>
                                        <p:cTn id="86" dur="500" fill="hold"/>
                                        <p:tgtEl>
                                          <p:spTgt spid="13"/>
                                        </p:tgtEl>
                                        <p:attrNameLst>
                                          <p:attrName>ppt_h</p:attrName>
                                        </p:attrNameLst>
                                      </p:cBhvr>
                                      <p:tavLst>
                                        <p:tav tm="0">
                                          <p:val>
                                            <p:fltVal val="0"/>
                                          </p:val>
                                        </p:tav>
                                        <p:tav tm="100000">
                                          <p:val>
                                            <p:strVal val="#ppt_h"/>
                                          </p:val>
                                        </p:tav>
                                      </p:tavLst>
                                    </p:anim>
                                    <p:animEffect transition="in" filter="fade">
                                      <p:cBhvr>
                                        <p:cTn id="87" dur="500"/>
                                        <p:tgtEl>
                                          <p:spTgt spid="13"/>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p:cTn id="90" dur="500" fill="hold"/>
                                        <p:tgtEl>
                                          <p:spTgt spid="14"/>
                                        </p:tgtEl>
                                        <p:attrNameLst>
                                          <p:attrName>ppt_w</p:attrName>
                                        </p:attrNameLst>
                                      </p:cBhvr>
                                      <p:tavLst>
                                        <p:tav tm="0">
                                          <p:val>
                                            <p:fltVal val="0"/>
                                          </p:val>
                                        </p:tav>
                                        <p:tav tm="100000">
                                          <p:val>
                                            <p:strVal val="#ppt_w"/>
                                          </p:val>
                                        </p:tav>
                                      </p:tavLst>
                                    </p:anim>
                                    <p:anim calcmode="lin" valueType="num">
                                      <p:cBhvr>
                                        <p:cTn id="91" dur="500" fill="hold"/>
                                        <p:tgtEl>
                                          <p:spTgt spid="14"/>
                                        </p:tgtEl>
                                        <p:attrNameLst>
                                          <p:attrName>ppt_h</p:attrName>
                                        </p:attrNameLst>
                                      </p:cBhvr>
                                      <p:tavLst>
                                        <p:tav tm="0">
                                          <p:val>
                                            <p:fltVal val="0"/>
                                          </p:val>
                                        </p:tav>
                                        <p:tav tm="100000">
                                          <p:val>
                                            <p:strVal val="#ppt_h"/>
                                          </p:val>
                                        </p:tav>
                                      </p:tavLst>
                                    </p:anim>
                                    <p:animEffect transition="in" filter="fade">
                                      <p:cBhvr>
                                        <p:cTn id="92" dur="500"/>
                                        <p:tgtEl>
                                          <p:spTgt spid="14"/>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5"/>
                                        </p:tgtEl>
                                        <p:attrNameLst>
                                          <p:attrName>style.visibility</p:attrName>
                                        </p:attrNameLst>
                                      </p:cBhvr>
                                      <p:to>
                                        <p:strVal val="visible"/>
                                      </p:to>
                                    </p:set>
                                    <p:anim calcmode="lin" valueType="num">
                                      <p:cBhvr>
                                        <p:cTn id="95" dur="500" fill="hold"/>
                                        <p:tgtEl>
                                          <p:spTgt spid="15"/>
                                        </p:tgtEl>
                                        <p:attrNameLst>
                                          <p:attrName>ppt_w</p:attrName>
                                        </p:attrNameLst>
                                      </p:cBhvr>
                                      <p:tavLst>
                                        <p:tav tm="0">
                                          <p:val>
                                            <p:fltVal val="0"/>
                                          </p:val>
                                        </p:tav>
                                        <p:tav tm="100000">
                                          <p:val>
                                            <p:strVal val="#ppt_w"/>
                                          </p:val>
                                        </p:tav>
                                      </p:tavLst>
                                    </p:anim>
                                    <p:anim calcmode="lin" valueType="num">
                                      <p:cBhvr>
                                        <p:cTn id="96" dur="500" fill="hold"/>
                                        <p:tgtEl>
                                          <p:spTgt spid="15"/>
                                        </p:tgtEl>
                                        <p:attrNameLst>
                                          <p:attrName>ppt_h</p:attrName>
                                        </p:attrNameLst>
                                      </p:cBhvr>
                                      <p:tavLst>
                                        <p:tav tm="0">
                                          <p:val>
                                            <p:fltVal val="0"/>
                                          </p:val>
                                        </p:tav>
                                        <p:tav tm="100000">
                                          <p:val>
                                            <p:strVal val="#ppt_h"/>
                                          </p:val>
                                        </p:tav>
                                      </p:tavLst>
                                    </p:anim>
                                    <p:animEffect transition="in" filter="fade">
                                      <p:cBhvr>
                                        <p:cTn id="97" dur="500"/>
                                        <p:tgtEl>
                                          <p:spTgt spid="15"/>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22"/>
                                        </p:tgtEl>
                                        <p:attrNameLst>
                                          <p:attrName>style.visibility</p:attrName>
                                        </p:attrNameLst>
                                      </p:cBhvr>
                                      <p:to>
                                        <p:strVal val="visible"/>
                                      </p:to>
                                    </p:set>
                                    <p:anim calcmode="lin" valueType="num">
                                      <p:cBhvr>
                                        <p:cTn id="100" dur="500" fill="hold"/>
                                        <p:tgtEl>
                                          <p:spTgt spid="22"/>
                                        </p:tgtEl>
                                        <p:attrNameLst>
                                          <p:attrName>ppt_w</p:attrName>
                                        </p:attrNameLst>
                                      </p:cBhvr>
                                      <p:tavLst>
                                        <p:tav tm="0">
                                          <p:val>
                                            <p:fltVal val="0"/>
                                          </p:val>
                                        </p:tav>
                                        <p:tav tm="100000">
                                          <p:val>
                                            <p:strVal val="#ppt_w"/>
                                          </p:val>
                                        </p:tav>
                                      </p:tavLst>
                                    </p:anim>
                                    <p:anim calcmode="lin" valueType="num">
                                      <p:cBhvr>
                                        <p:cTn id="101" dur="500" fill="hold"/>
                                        <p:tgtEl>
                                          <p:spTgt spid="22"/>
                                        </p:tgtEl>
                                        <p:attrNameLst>
                                          <p:attrName>ppt_h</p:attrName>
                                        </p:attrNameLst>
                                      </p:cBhvr>
                                      <p:tavLst>
                                        <p:tav tm="0">
                                          <p:val>
                                            <p:fltVal val="0"/>
                                          </p:val>
                                        </p:tav>
                                        <p:tav tm="100000">
                                          <p:val>
                                            <p:strVal val="#ppt_h"/>
                                          </p:val>
                                        </p:tav>
                                      </p:tavLst>
                                    </p:anim>
                                    <p:animEffect transition="in" filter="fade">
                                      <p:cBhvr>
                                        <p:cTn id="102" dur="500"/>
                                        <p:tgtEl>
                                          <p:spTgt spid="22"/>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p:cTn id="105" dur="500" fill="hold"/>
                                        <p:tgtEl>
                                          <p:spTgt spid="23"/>
                                        </p:tgtEl>
                                        <p:attrNameLst>
                                          <p:attrName>ppt_w</p:attrName>
                                        </p:attrNameLst>
                                      </p:cBhvr>
                                      <p:tavLst>
                                        <p:tav tm="0">
                                          <p:val>
                                            <p:fltVal val="0"/>
                                          </p:val>
                                        </p:tav>
                                        <p:tav tm="100000">
                                          <p:val>
                                            <p:strVal val="#ppt_w"/>
                                          </p:val>
                                        </p:tav>
                                      </p:tavLst>
                                    </p:anim>
                                    <p:anim calcmode="lin" valueType="num">
                                      <p:cBhvr>
                                        <p:cTn id="106" dur="500" fill="hold"/>
                                        <p:tgtEl>
                                          <p:spTgt spid="23"/>
                                        </p:tgtEl>
                                        <p:attrNameLst>
                                          <p:attrName>ppt_h</p:attrName>
                                        </p:attrNameLst>
                                      </p:cBhvr>
                                      <p:tavLst>
                                        <p:tav tm="0">
                                          <p:val>
                                            <p:fltVal val="0"/>
                                          </p:val>
                                        </p:tav>
                                        <p:tav tm="100000">
                                          <p:val>
                                            <p:strVal val="#ppt_h"/>
                                          </p:val>
                                        </p:tav>
                                      </p:tavLst>
                                    </p:anim>
                                    <p:animEffect transition="in" filter="fade">
                                      <p:cBhvr>
                                        <p:cTn id="107" dur="500"/>
                                        <p:tgtEl>
                                          <p:spTgt spid="23"/>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4"/>
                                        </p:tgtEl>
                                        <p:attrNameLst>
                                          <p:attrName>style.visibility</p:attrName>
                                        </p:attrNameLst>
                                      </p:cBhvr>
                                      <p:to>
                                        <p:strVal val="visible"/>
                                      </p:to>
                                    </p:set>
                                    <p:anim calcmode="lin" valueType="num">
                                      <p:cBhvr>
                                        <p:cTn id="110" dur="500" fill="hold"/>
                                        <p:tgtEl>
                                          <p:spTgt spid="24"/>
                                        </p:tgtEl>
                                        <p:attrNameLst>
                                          <p:attrName>ppt_w</p:attrName>
                                        </p:attrNameLst>
                                      </p:cBhvr>
                                      <p:tavLst>
                                        <p:tav tm="0">
                                          <p:val>
                                            <p:fltVal val="0"/>
                                          </p:val>
                                        </p:tav>
                                        <p:tav tm="100000">
                                          <p:val>
                                            <p:strVal val="#ppt_w"/>
                                          </p:val>
                                        </p:tav>
                                      </p:tavLst>
                                    </p:anim>
                                    <p:anim calcmode="lin" valueType="num">
                                      <p:cBhvr>
                                        <p:cTn id="111" dur="500" fill="hold"/>
                                        <p:tgtEl>
                                          <p:spTgt spid="24"/>
                                        </p:tgtEl>
                                        <p:attrNameLst>
                                          <p:attrName>ppt_h</p:attrName>
                                        </p:attrNameLst>
                                      </p:cBhvr>
                                      <p:tavLst>
                                        <p:tav tm="0">
                                          <p:val>
                                            <p:fltVal val="0"/>
                                          </p:val>
                                        </p:tav>
                                        <p:tav tm="100000">
                                          <p:val>
                                            <p:strVal val="#ppt_h"/>
                                          </p:val>
                                        </p:tav>
                                      </p:tavLst>
                                    </p:anim>
                                    <p:animEffect transition="in" filter="fade">
                                      <p:cBhvr>
                                        <p:cTn id="112" dur="500"/>
                                        <p:tgtEl>
                                          <p:spTgt spid="24"/>
                                        </p:tgtEl>
                                      </p:cBhvr>
                                    </p:animEffect>
                                  </p:childTnLst>
                                </p:cTn>
                              </p:par>
                            </p:childTnLst>
                          </p:cTn>
                        </p:par>
                        <p:par>
                          <p:cTn id="113" fill="hold">
                            <p:stCondLst>
                              <p:cond delay="2500"/>
                            </p:stCondLst>
                            <p:childTnLst>
                              <p:par>
                                <p:cTn id="114" presetID="10" presetClass="entr" presetSubtype="0" fill="hold" grpId="0" nodeType="afterEffect">
                                  <p:stCondLst>
                                    <p:cond delay="0"/>
                                  </p:stCondLst>
                                  <p:childTnLst>
                                    <p:set>
                                      <p:cBhvr>
                                        <p:cTn id="115" dur="1" fill="hold">
                                          <p:stCondLst>
                                            <p:cond delay="0"/>
                                          </p:stCondLst>
                                        </p:cTn>
                                        <p:tgtEl>
                                          <p:spTgt spid="16"/>
                                        </p:tgtEl>
                                        <p:attrNameLst>
                                          <p:attrName>style.visibility</p:attrName>
                                        </p:attrNameLst>
                                      </p:cBhvr>
                                      <p:to>
                                        <p:strVal val="visible"/>
                                      </p:to>
                                    </p:set>
                                    <p:animEffect transition="in" filter="fade">
                                      <p:cBhvr>
                                        <p:cTn id="116" dur="500"/>
                                        <p:tgtEl>
                                          <p:spTgt spid="16"/>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fade">
                                      <p:cBhvr>
                                        <p:cTn id="119" dur="500"/>
                                        <p:tgtEl>
                                          <p:spTgt spid="17"/>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8"/>
                                        </p:tgtEl>
                                        <p:attrNameLst>
                                          <p:attrName>style.visibility</p:attrName>
                                        </p:attrNameLst>
                                      </p:cBhvr>
                                      <p:to>
                                        <p:strVal val="visible"/>
                                      </p:to>
                                    </p:set>
                                    <p:animEffect transition="in" filter="fade">
                                      <p:cBhvr>
                                        <p:cTn id="122" dur="500"/>
                                        <p:tgtEl>
                                          <p:spTgt spid="18"/>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fade">
                                      <p:cBhvr>
                                        <p:cTn id="125" dur="500"/>
                                        <p:tgtEl>
                                          <p:spTgt spid="1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fade">
                                      <p:cBhvr>
                                        <p:cTn id="128" dur="500"/>
                                        <p:tgtEl>
                                          <p:spTgt spid="2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1"/>
                                        </p:tgtEl>
                                        <p:attrNameLst>
                                          <p:attrName>style.visibility</p:attrName>
                                        </p:attrNameLst>
                                      </p:cBhvr>
                                      <p:to>
                                        <p:strVal val="visible"/>
                                      </p:to>
                                    </p:set>
                                    <p:animEffect transition="in" filter="fade">
                                      <p:cBhvr>
                                        <p:cTn id="131" dur="500"/>
                                        <p:tgtEl>
                                          <p:spTgt spid="21"/>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25"/>
                                        </p:tgtEl>
                                        <p:attrNameLst>
                                          <p:attrName>style.visibility</p:attrName>
                                        </p:attrNameLst>
                                      </p:cBhvr>
                                      <p:to>
                                        <p:strVal val="visible"/>
                                      </p:to>
                                    </p:set>
                                    <p:animEffect transition="in" filter="fade">
                                      <p:cBhvr>
                                        <p:cTn id="134" dur="500"/>
                                        <p:tgtEl>
                                          <p:spTgt spid="25"/>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26"/>
                                        </p:tgtEl>
                                        <p:attrNameLst>
                                          <p:attrName>style.visibility</p:attrName>
                                        </p:attrNameLst>
                                      </p:cBhvr>
                                      <p:to>
                                        <p:strVal val="visible"/>
                                      </p:to>
                                    </p:set>
                                    <p:animEffect transition="in" filter="fade">
                                      <p:cBhvr>
                                        <p:cTn id="137" dur="500"/>
                                        <p:tgtEl>
                                          <p:spTgt spid="26"/>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27"/>
                                        </p:tgtEl>
                                        <p:attrNameLst>
                                          <p:attrName>style.visibility</p:attrName>
                                        </p:attrNameLst>
                                      </p:cBhvr>
                                      <p:to>
                                        <p:strVal val="visible"/>
                                      </p:to>
                                    </p:set>
                                    <p:animEffect transition="in" filter="fade">
                                      <p:cBhvr>
                                        <p:cTn id="140" dur="500"/>
                                        <p:tgtEl>
                                          <p:spTgt spid="27"/>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28"/>
                                        </p:tgtEl>
                                        <p:attrNameLst>
                                          <p:attrName>style.visibility</p:attrName>
                                        </p:attrNameLst>
                                      </p:cBhvr>
                                      <p:to>
                                        <p:strVal val="visible"/>
                                      </p:to>
                                    </p:set>
                                    <p:animEffect transition="in" filter="fade">
                                      <p:cBhvr>
                                        <p:cTn id="143" dur="500"/>
                                        <p:tgtEl>
                                          <p:spTgt spid="28"/>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fade">
                                      <p:cBhvr>
                                        <p:cTn id="146" dur="500"/>
                                        <p:tgtEl>
                                          <p:spTgt spid="29"/>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30"/>
                                        </p:tgtEl>
                                        <p:attrNameLst>
                                          <p:attrName>style.visibility</p:attrName>
                                        </p:attrNameLst>
                                      </p:cBhvr>
                                      <p:to>
                                        <p:strVal val="visible"/>
                                      </p:to>
                                    </p:set>
                                    <p:animEffect transition="in" filter="fade">
                                      <p:cBhvr>
                                        <p:cTn id="14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animBg="1"/>
      <p:bldP spid="23" grpId="0" animBg="1"/>
      <p:bldP spid="24" grpId="0" animBg="1"/>
      <p:bldP spid="25" grpId="0"/>
      <p:bldP spid="26" grpId="0"/>
      <p:bldP spid="27" grpId="0"/>
      <p:bldP spid="28" grpId="0"/>
      <p:bldP spid="29" grpId="0"/>
      <p:bldP spid="30" grpId="0"/>
      <p:bldP spid="4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
            <a:extLst>
              <a:ext uri="{FF2B5EF4-FFF2-40B4-BE49-F238E27FC236}">
                <a16:creationId xmlns:a16="http://schemas.microsoft.com/office/drawing/2014/main" id="{FBFCF465-63B0-4317-BEA4-66FE9D965C02}"/>
              </a:ext>
            </a:extLst>
          </p:cNvPr>
          <p:cNvSpPr txBox="1"/>
          <p:nvPr/>
        </p:nvSpPr>
        <p:spPr>
          <a:xfrm>
            <a:off x="4347099" y="1930894"/>
            <a:ext cx="504251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更多实用资料，请关注微信号：精习</a:t>
            </a:r>
          </a:p>
        </p:txBody>
      </p:sp>
      <p:pic>
        <p:nvPicPr>
          <p:cNvPr id="4" name="图片 3">
            <a:extLst>
              <a:ext uri="{FF2B5EF4-FFF2-40B4-BE49-F238E27FC236}">
                <a16:creationId xmlns:a16="http://schemas.microsoft.com/office/drawing/2014/main" id="{28D36FAC-8F70-4EEE-A0BA-D031D80450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7838" y="3279560"/>
            <a:ext cx="1736324" cy="1736324"/>
          </a:xfrm>
          <a:prstGeom prst="rect">
            <a:avLst/>
          </a:prstGeom>
        </p:spPr>
      </p:pic>
    </p:spTree>
    <p:extLst>
      <p:ext uri="{BB962C8B-B14F-4D97-AF65-F5344CB8AC3E}">
        <p14:creationId xmlns:p14="http://schemas.microsoft.com/office/powerpoint/2010/main" val="3872106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Fishbone Diagram</a:t>
            </a:r>
          </a:p>
        </p:txBody>
      </p:sp>
      <p:sp>
        <p:nvSpPr>
          <p:cNvPr id="4" name="Freeform 3"/>
          <p:cNvSpPr>
            <a:spLocks/>
          </p:cNvSpPr>
          <p:nvPr/>
        </p:nvSpPr>
        <p:spPr bwMode="auto">
          <a:xfrm>
            <a:off x="9220201" y="2965450"/>
            <a:ext cx="1123950" cy="1739901"/>
          </a:xfrm>
          <a:custGeom>
            <a:avLst/>
            <a:gdLst>
              <a:gd name="T0" fmla="*/ 162 w 708"/>
              <a:gd name="T1" fmla="*/ 1096 h 1096"/>
              <a:gd name="T2" fmla="*/ 0 w 708"/>
              <a:gd name="T3" fmla="*/ 933 h 1096"/>
              <a:gd name="T4" fmla="*/ 383 w 708"/>
              <a:gd name="T5" fmla="*/ 548 h 1096"/>
              <a:gd name="T6" fmla="*/ 0 w 708"/>
              <a:gd name="T7" fmla="*/ 164 h 1096"/>
              <a:gd name="T8" fmla="*/ 162 w 708"/>
              <a:gd name="T9" fmla="*/ 0 h 1096"/>
              <a:gd name="T10" fmla="*/ 708 w 708"/>
              <a:gd name="T11" fmla="*/ 548 h 1096"/>
              <a:gd name="T12" fmla="*/ 162 w 708"/>
              <a:gd name="T13" fmla="*/ 1096 h 1096"/>
            </a:gdLst>
            <a:ahLst/>
            <a:cxnLst>
              <a:cxn ang="0">
                <a:pos x="T0" y="T1"/>
              </a:cxn>
              <a:cxn ang="0">
                <a:pos x="T2" y="T3"/>
              </a:cxn>
              <a:cxn ang="0">
                <a:pos x="T4" y="T5"/>
              </a:cxn>
              <a:cxn ang="0">
                <a:pos x="T6" y="T7"/>
              </a:cxn>
              <a:cxn ang="0">
                <a:pos x="T8" y="T9"/>
              </a:cxn>
              <a:cxn ang="0">
                <a:pos x="T10" y="T11"/>
              </a:cxn>
              <a:cxn ang="0">
                <a:pos x="T12" y="T13"/>
              </a:cxn>
            </a:cxnLst>
            <a:rect l="0" t="0" r="r" b="b"/>
            <a:pathLst>
              <a:path w="708" h="1096">
                <a:moveTo>
                  <a:pt x="162" y="1096"/>
                </a:moveTo>
                <a:lnTo>
                  <a:pt x="0" y="933"/>
                </a:lnTo>
                <a:lnTo>
                  <a:pt x="383" y="548"/>
                </a:lnTo>
                <a:lnTo>
                  <a:pt x="0" y="164"/>
                </a:lnTo>
                <a:lnTo>
                  <a:pt x="162" y="0"/>
                </a:lnTo>
                <a:lnTo>
                  <a:pt x="708" y="548"/>
                </a:lnTo>
                <a:lnTo>
                  <a:pt x="162" y="1096"/>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 name="Freeform 4"/>
          <p:cNvSpPr>
            <a:spLocks/>
          </p:cNvSpPr>
          <p:nvPr/>
        </p:nvSpPr>
        <p:spPr bwMode="auto">
          <a:xfrm>
            <a:off x="7431088" y="2965450"/>
            <a:ext cx="1123950" cy="1739901"/>
          </a:xfrm>
          <a:custGeom>
            <a:avLst/>
            <a:gdLst>
              <a:gd name="T0" fmla="*/ 162 w 708"/>
              <a:gd name="T1" fmla="*/ 1096 h 1096"/>
              <a:gd name="T2" fmla="*/ 0 w 708"/>
              <a:gd name="T3" fmla="*/ 933 h 1096"/>
              <a:gd name="T4" fmla="*/ 383 w 708"/>
              <a:gd name="T5" fmla="*/ 548 h 1096"/>
              <a:gd name="T6" fmla="*/ 0 w 708"/>
              <a:gd name="T7" fmla="*/ 164 h 1096"/>
              <a:gd name="T8" fmla="*/ 162 w 708"/>
              <a:gd name="T9" fmla="*/ 0 h 1096"/>
              <a:gd name="T10" fmla="*/ 708 w 708"/>
              <a:gd name="T11" fmla="*/ 548 h 1096"/>
              <a:gd name="T12" fmla="*/ 162 w 708"/>
              <a:gd name="T13" fmla="*/ 1096 h 1096"/>
            </a:gdLst>
            <a:ahLst/>
            <a:cxnLst>
              <a:cxn ang="0">
                <a:pos x="T0" y="T1"/>
              </a:cxn>
              <a:cxn ang="0">
                <a:pos x="T2" y="T3"/>
              </a:cxn>
              <a:cxn ang="0">
                <a:pos x="T4" y="T5"/>
              </a:cxn>
              <a:cxn ang="0">
                <a:pos x="T6" y="T7"/>
              </a:cxn>
              <a:cxn ang="0">
                <a:pos x="T8" y="T9"/>
              </a:cxn>
              <a:cxn ang="0">
                <a:pos x="T10" y="T11"/>
              </a:cxn>
              <a:cxn ang="0">
                <a:pos x="T12" y="T13"/>
              </a:cxn>
            </a:cxnLst>
            <a:rect l="0" t="0" r="r" b="b"/>
            <a:pathLst>
              <a:path w="708" h="1096">
                <a:moveTo>
                  <a:pt x="162" y="1096"/>
                </a:moveTo>
                <a:lnTo>
                  <a:pt x="0" y="933"/>
                </a:lnTo>
                <a:lnTo>
                  <a:pt x="383" y="548"/>
                </a:lnTo>
                <a:lnTo>
                  <a:pt x="0" y="164"/>
                </a:lnTo>
                <a:lnTo>
                  <a:pt x="162" y="0"/>
                </a:lnTo>
                <a:lnTo>
                  <a:pt x="708" y="548"/>
                </a:lnTo>
                <a:lnTo>
                  <a:pt x="162" y="109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a:off x="2114551" y="2965450"/>
            <a:ext cx="1123950" cy="1739901"/>
          </a:xfrm>
          <a:custGeom>
            <a:avLst/>
            <a:gdLst>
              <a:gd name="T0" fmla="*/ 162 w 708"/>
              <a:gd name="T1" fmla="*/ 1096 h 1096"/>
              <a:gd name="T2" fmla="*/ 0 w 708"/>
              <a:gd name="T3" fmla="*/ 933 h 1096"/>
              <a:gd name="T4" fmla="*/ 383 w 708"/>
              <a:gd name="T5" fmla="*/ 548 h 1096"/>
              <a:gd name="T6" fmla="*/ 0 w 708"/>
              <a:gd name="T7" fmla="*/ 164 h 1096"/>
              <a:gd name="T8" fmla="*/ 162 w 708"/>
              <a:gd name="T9" fmla="*/ 0 h 1096"/>
              <a:gd name="T10" fmla="*/ 708 w 708"/>
              <a:gd name="T11" fmla="*/ 548 h 1096"/>
              <a:gd name="T12" fmla="*/ 162 w 708"/>
              <a:gd name="T13" fmla="*/ 1096 h 1096"/>
            </a:gdLst>
            <a:ahLst/>
            <a:cxnLst>
              <a:cxn ang="0">
                <a:pos x="T0" y="T1"/>
              </a:cxn>
              <a:cxn ang="0">
                <a:pos x="T2" y="T3"/>
              </a:cxn>
              <a:cxn ang="0">
                <a:pos x="T4" y="T5"/>
              </a:cxn>
              <a:cxn ang="0">
                <a:pos x="T6" y="T7"/>
              </a:cxn>
              <a:cxn ang="0">
                <a:pos x="T8" y="T9"/>
              </a:cxn>
              <a:cxn ang="0">
                <a:pos x="T10" y="T11"/>
              </a:cxn>
              <a:cxn ang="0">
                <a:pos x="T12" y="T13"/>
              </a:cxn>
            </a:cxnLst>
            <a:rect l="0" t="0" r="r" b="b"/>
            <a:pathLst>
              <a:path w="708" h="1096">
                <a:moveTo>
                  <a:pt x="162" y="1096"/>
                </a:moveTo>
                <a:lnTo>
                  <a:pt x="0" y="933"/>
                </a:lnTo>
                <a:lnTo>
                  <a:pt x="383" y="548"/>
                </a:lnTo>
                <a:lnTo>
                  <a:pt x="0" y="164"/>
                </a:lnTo>
                <a:lnTo>
                  <a:pt x="162" y="0"/>
                </a:lnTo>
                <a:lnTo>
                  <a:pt x="708" y="548"/>
                </a:lnTo>
                <a:lnTo>
                  <a:pt x="162" y="109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7" name="Straight Connector 6"/>
          <p:cNvCxnSpPr/>
          <p:nvPr/>
        </p:nvCxnSpPr>
        <p:spPr>
          <a:xfrm>
            <a:off x="1804987" y="2669495"/>
            <a:ext cx="1057275" cy="1057275"/>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1814513" y="3946527"/>
            <a:ext cx="1057275" cy="1057275"/>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563939" y="2668246"/>
            <a:ext cx="1057275" cy="1057275"/>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3573465" y="3945278"/>
            <a:ext cx="1057275" cy="1057275"/>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332417" y="2669495"/>
            <a:ext cx="1057275" cy="1057275"/>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41943" y="3946527"/>
            <a:ext cx="1057275" cy="1057275"/>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126294" y="2668246"/>
            <a:ext cx="1057275" cy="1057275"/>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7135820" y="3945278"/>
            <a:ext cx="1057275" cy="1057275"/>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848731" y="2668246"/>
            <a:ext cx="1057275" cy="1057275"/>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8858257" y="3945278"/>
            <a:ext cx="1057275" cy="1057275"/>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1289449" y="4870342"/>
            <a:ext cx="550859" cy="550859"/>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p:cNvSpPr/>
          <p:nvPr/>
        </p:nvSpPr>
        <p:spPr>
          <a:xfrm>
            <a:off x="1289449" y="2251078"/>
            <a:ext cx="550859" cy="550859"/>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18"/>
          <p:cNvSpPr>
            <a:spLocks/>
          </p:cNvSpPr>
          <p:nvPr/>
        </p:nvSpPr>
        <p:spPr bwMode="auto">
          <a:xfrm>
            <a:off x="3875088" y="2965450"/>
            <a:ext cx="1123950" cy="1739901"/>
          </a:xfrm>
          <a:custGeom>
            <a:avLst/>
            <a:gdLst>
              <a:gd name="T0" fmla="*/ 162 w 708"/>
              <a:gd name="T1" fmla="*/ 1096 h 1096"/>
              <a:gd name="T2" fmla="*/ 0 w 708"/>
              <a:gd name="T3" fmla="*/ 933 h 1096"/>
              <a:gd name="T4" fmla="*/ 383 w 708"/>
              <a:gd name="T5" fmla="*/ 548 h 1096"/>
              <a:gd name="T6" fmla="*/ 0 w 708"/>
              <a:gd name="T7" fmla="*/ 164 h 1096"/>
              <a:gd name="T8" fmla="*/ 162 w 708"/>
              <a:gd name="T9" fmla="*/ 0 h 1096"/>
              <a:gd name="T10" fmla="*/ 708 w 708"/>
              <a:gd name="T11" fmla="*/ 548 h 1096"/>
              <a:gd name="T12" fmla="*/ 162 w 708"/>
              <a:gd name="T13" fmla="*/ 1096 h 1096"/>
            </a:gdLst>
            <a:ahLst/>
            <a:cxnLst>
              <a:cxn ang="0">
                <a:pos x="T0" y="T1"/>
              </a:cxn>
              <a:cxn ang="0">
                <a:pos x="T2" y="T3"/>
              </a:cxn>
              <a:cxn ang="0">
                <a:pos x="T4" y="T5"/>
              </a:cxn>
              <a:cxn ang="0">
                <a:pos x="T6" y="T7"/>
              </a:cxn>
              <a:cxn ang="0">
                <a:pos x="T8" y="T9"/>
              </a:cxn>
              <a:cxn ang="0">
                <a:pos x="T10" y="T11"/>
              </a:cxn>
              <a:cxn ang="0">
                <a:pos x="T12" y="T13"/>
              </a:cxn>
            </a:cxnLst>
            <a:rect l="0" t="0" r="r" b="b"/>
            <a:pathLst>
              <a:path w="708" h="1096">
                <a:moveTo>
                  <a:pt x="162" y="1096"/>
                </a:moveTo>
                <a:lnTo>
                  <a:pt x="0" y="933"/>
                </a:lnTo>
                <a:lnTo>
                  <a:pt x="383" y="548"/>
                </a:lnTo>
                <a:lnTo>
                  <a:pt x="0" y="164"/>
                </a:lnTo>
                <a:lnTo>
                  <a:pt x="162" y="0"/>
                </a:lnTo>
                <a:lnTo>
                  <a:pt x="708" y="548"/>
                </a:lnTo>
                <a:lnTo>
                  <a:pt x="162" y="109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9"/>
          <p:cNvSpPr>
            <a:spLocks/>
          </p:cNvSpPr>
          <p:nvPr/>
        </p:nvSpPr>
        <p:spPr bwMode="auto">
          <a:xfrm>
            <a:off x="5635626" y="2965450"/>
            <a:ext cx="1123950" cy="1739901"/>
          </a:xfrm>
          <a:custGeom>
            <a:avLst/>
            <a:gdLst>
              <a:gd name="T0" fmla="*/ 162 w 708"/>
              <a:gd name="T1" fmla="*/ 1096 h 1096"/>
              <a:gd name="T2" fmla="*/ 0 w 708"/>
              <a:gd name="T3" fmla="*/ 933 h 1096"/>
              <a:gd name="T4" fmla="*/ 383 w 708"/>
              <a:gd name="T5" fmla="*/ 548 h 1096"/>
              <a:gd name="T6" fmla="*/ 0 w 708"/>
              <a:gd name="T7" fmla="*/ 164 h 1096"/>
              <a:gd name="T8" fmla="*/ 162 w 708"/>
              <a:gd name="T9" fmla="*/ 0 h 1096"/>
              <a:gd name="T10" fmla="*/ 708 w 708"/>
              <a:gd name="T11" fmla="*/ 548 h 1096"/>
              <a:gd name="T12" fmla="*/ 162 w 708"/>
              <a:gd name="T13" fmla="*/ 1096 h 1096"/>
            </a:gdLst>
            <a:ahLst/>
            <a:cxnLst>
              <a:cxn ang="0">
                <a:pos x="T0" y="T1"/>
              </a:cxn>
              <a:cxn ang="0">
                <a:pos x="T2" y="T3"/>
              </a:cxn>
              <a:cxn ang="0">
                <a:pos x="T4" y="T5"/>
              </a:cxn>
              <a:cxn ang="0">
                <a:pos x="T6" y="T7"/>
              </a:cxn>
              <a:cxn ang="0">
                <a:pos x="T8" y="T9"/>
              </a:cxn>
              <a:cxn ang="0">
                <a:pos x="T10" y="T11"/>
              </a:cxn>
              <a:cxn ang="0">
                <a:pos x="T12" y="T13"/>
              </a:cxn>
            </a:cxnLst>
            <a:rect l="0" t="0" r="r" b="b"/>
            <a:pathLst>
              <a:path w="708" h="1096">
                <a:moveTo>
                  <a:pt x="162" y="1096"/>
                </a:moveTo>
                <a:lnTo>
                  <a:pt x="0" y="933"/>
                </a:lnTo>
                <a:lnTo>
                  <a:pt x="383" y="548"/>
                </a:lnTo>
                <a:lnTo>
                  <a:pt x="0" y="164"/>
                </a:lnTo>
                <a:lnTo>
                  <a:pt x="162" y="0"/>
                </a:lnTo>
                <a:lnTo>
                  <a:pt x="708" y="548"/>
                </a:lnTo>
                <a:lnTo>
                  <a:pt x="162" y="109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Oval 20"/>
          <p:cNvSpPr/>
          <p:nvPr/>
        </p:nvSpPr>
        <p:spPr>
          <a:xfrm>
            <a:off x="3075991" y="4870342"/>
            <a:ext cx="550859" cy="550859"/>
          </a:xfrm>
          <a:prstGeom prst="ellipse">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3075991" y="2251078"/>
            <a:ext cx="550859" cy="550859"/>
          </a:xfrm>
          <a:prstGeom prst="ellipse">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4809328" y="4870342"/>
            <a:ext cx="550859" cy="550859"/>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4809328" y="2251078"/>
            <a:ext cx="550859" cy="550859"/>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6638936" y="4870342"/>
            <a:ext cx="550859" cy="550859"/>
          </a:xfrm>
          <a:prstGeom prst="ellipse">
            <a:avLst/>
          </a:prstGeom>
          <a:noFill/>
          <a:ln w="508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6638936" y="2251078"/>
            <a:ext cx="550859" cy="550859"/>
          </a:xfrm>
          <a:prstGeom prst="ellipse">
            <a:avLst/>
          </a:prstGeom>
          <a:noFill/>
          <a:ln w="508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Oval 26"/>
          <p:cNvSpPr/>
          <p:nvPr/>
        </p:nvSpPr>
        <p:spPr>
          <a:xfrm>
            <a:off x="8362160" y="4870342"/>
            <a:ext cx="550859" cy="550859"/>
          </a:xfrm>
          <a:prstGeom prst="ellipse">
            <a:avLst/>
          </a:prstGeom>
          <a:noFill/>
          <a:ln w="508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Oval 27"/>
          <p:cNvSpPr/>
          <p:nvPr/>
        </p:nvSpPr>
        <p:spPr>
          <a:xfrm>
            <a:off x="8362160" y="2251078"/>
            <a:ext cx="550859" cy="550859"/>
          </a:xfrm>
          <a:prstGeom prst="ellipse">
            <a:avLst/>
          </a:prstGeom>
          <a:noFill/>
          <a:ln w="508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p:cNvSpPr txBox="1"/>
          <p:nvPr/>
        </p:nvSpPr>
        <p:spPr>
          <a:xfrm>
            <a:off x="370934" y="2389044"/>
            <a:ext cx="912429" cy="276999"/>
          </a:xfrm>
          <a:prstGeom prst="rect">
            <a:avLst/>
          </a:prstGeom>
          <a:noFill/>
        </p:spPr>
        <p:txBody>
          <a:bodyPr wrap="none" rtlCol="0">
            <a:spAutoFit/>
          </a:bodyPr>
          <a:lstStyle/>
          <a:p>
            <a:pPr algn="r"/>
            <a:r>
              <a:rPr lang="id-ID" sz="1200" b="1" dirty="0">
                <a:latin typeface="+mj-lt"/>
              </a:rPr>
              <a:t>Content 1</a:t>
            </a:r>
          </a:p>
        </p:txBody>
      </p:sp>
      <p:sp>
        <p:nvSpPr>
          <p:cNvPr id="30" name="TextBox 29"/>
          <p:cNvSpPr txBox="1"/>
          <p:nvPr/>
        </p:nvSpPr>
        <p:spPr>
          <a:xfrm>
            <a:off x="370934" y="5031128"/>
            <a:ext cx="912429" cy="276999"/>
          </a:xfrm>
          <a:prstGeom prst="rect">
            <a:avLst/>
          </a:prstGeom>
          <a:noFill/>
        </p:spPr>
        <p:txBody>
          <a:bodyPr wrap="none" rtlCol="0">
            <a:spAutoFit/>
          </a:bodyPr>
          <a:lstStyle/>
          <a:p>
            <a:pPr algn="r"/>
            <a:r>
              <a:rPr lang="id-ID" sz="1200" b="1" dirty="0">
                <a:latin typeface="+mj-lt"/>
              </a:rPr>
              <a:t>Content 2</a:t>
            </a:r>
          </a:p>
        </p:txBody>
      </p:sp>
      <p:sp>
        <p:nvSpPr>
          <p:cNvPr id="31" name="TextBox 30"/>
          <p:cNvSpPr txBox="1"/>
          <p:nvPr/>
        </p:nvSpPr>
        <p:spPr>
          <a:xfrm>
            <a:off x="2151025" y="2389044"/>
            <a:ext cx="912429" cy="276999"/>
          </a:xfrm>
          <a:prstGeom prst="rect">
            <a:avLst/>
          </a:prstGeom>
          <a:noFill/>
        </p:spPr>
        <p:txBody>
          <a:bodyPr wrap="none" rtlCol="0">
            <a:spAutoFit/>
          </a:bodyPr>
          <a:lstStyle/>
          <a:p>
            <a:pPr algn="r"/>
            <a:r>
              <a:rPr lang="id-ID" sz="1200" b="1" dirty="0">
                <a:latin typeface="+mj-lt"/>
              </a:rPr>
              <a:t>Content 1</a:t>
            </a:r>
          </a:p>
        </p:txBody>
      </p:sp>
      <p:sp>
        <p:nvSpPr>
          <p:cNvPr id="32" name="TextBox 31"/>
          <p:cNvSpPr txBox="1"/>
          <p:nvPr/>
        </p:nvSpPr>
        <p:spPr>
          <a:xfrm>
            <a:off x="2151025" y="5031128"/>
            <a:ext cx="912429" cy="276999"/>
          </a:xfrm>
          <a:prstGeom prst="rect">
            <a:avLst/>
          </a:prstGeom>
          <a:noFill/>
        </p:spPr>
        <p:txBody>
          <a:bodyPr wrap="none" rtlCol="0">
            <a:spAutoFit/>
          </a:bodyPr>
          <a:lstStyle/>
          <a:p>
            <a:pPr algn="r"/>
            <a:r>
              <a:rPr lang="id-ID" sz="1200" b="1" dirty="0">
                <a:latin typeface="+mj-lt"/>
              </a:rPr>
              <a:t>Content 2</a:t>
            </a:r>
          </a:p>
        </p:txBody>
      </p:sp>
      <p:sp>
        <p:nvSpPr>
          <p:cNvPr id="33" name="TextBox 32"/>
          <p:cNvSpPr txBox="1"/>
          <p:nvPr/>
        </p:nvSpPr>
        <p:spPr>
          <a:xfrm>
            <a:off x="3901681" y="2389044"/>
            <a:ext cx="912429" cy="276999"/>
          </a:xfrm>
          <a:prstGeom prst="rect">
            <a:avLst/>
          </a:prstGeom>
          <a:noFill/>
        </p:spPr>
        <p:txBody>
          <a:bodyPr wrap="none" rtlCol="0">
            <a:spAutoFit/>
          </a:bodyPr>
          <a:lstStyle/>
          <a:p>
            <a:pPr algn="r"/>
            <a:r>
              <a:rPr lang="id-ID" sz="1200" b="1" dirty="0">
                <a:latin typeface="+mj-lt"/>
              </a:rPr>
              <a:t>Content 1</a:t>
            </a:r>
          </a:p>
        </p:txBody>
      </p:sp>
      <p:sp>
        <p:nvSpPr>
          <p:cNvPr id="34" name="TextBox 33"/>
          <p:cNvSpPr txBox="1"/>
          <p:nvPr/>
        </p:nvSpPr>
        <p:spPr>
          <a:xfrm>
            <a:off x="3901681" y="5031128"/>
            <a:ext cx="912429" cy="276999"/>
          </a:xfrm>
          <a:prstGeom prst="rect">
            <a:avLst/>
          </a:prstGeom>
          <a:noFill/>
        </p:spPr>
        <p:txBody>
          <a:bodyPr wrap="none" rtlCol="0">
            <a:spAutoFit/>
          </a:bodyPr>
          <a:lstStyle/>
          <a:p>
            <a:pPr algn="r"/>
            <a:r>
              <a:rPr lang="id-ID" sz="1200" b="1" dirty="0">
                <a:latin typeface="+mj-lt"/>
              </a:rPr>
              <a:t>Content 2</a:t>
            </a:r>
          </a:p>
        </p:txBody>
      </p:sp>
      <p:sp>
        <p:nvSpPr>
          <p:cNvPr id="35" name="TextBox 34"/>
          <p:cNvSpPr txBox="1"/>
          <p:nvPr/>
        </p:nvSpPr>
        <p:spPr>
          <a:xfrm>
            <a:off x="5716697" y="2389044"/>
            <a:ext cx="912429" cy="276999"/>
          </a:xfrm>
          <a:prstGeom prst="rect">
            <a:avLst/>
          </a:prstGeom>
          <a:noFill/>
        </p:spPr>
        <p:txBody>
          <a:bodyPr wrap="none" rtlCol="0">
            <a:spAutoFit/>
          </a:bodyPr>
          <a:lstStyle/>
          <a:p>
            <a:pPr algn="r"/>
            <a:r>
              <a:rPr lang="id-ID" sz="1200" b="1" dirty="0">
                <a:latin typeface="+mj-lt"/>
              </a:rPr>
              <a:t>Content 1</a:t>
            </a:r>
          </a:p>
        </p:txBody>
      </p:sp>
      <p:sp>
        <p:nvSpPr>
          <p:cNvPr id="36" name="TextBox 35"/>
          <p:cNvSpPr txBox="1"/>
          <p:nvPr/>
        </p:nvSpPr>
        <p:spPr>
          <a:xfrm>
            <a:off x="5716697" y="5031128"/>
            <a:ext cx="912429" cy="276999"/>
          </a:xfrm>
          <a:prstGeom prst="rect">
            <a:avLst/>
          </a:prstGeom>
          <a:noFill/>
        </p:spPr>
        <p:txBody>
          <a:bodyPr wrap="none" rtlCol="0">
            <a:spAutoFit/>
          </a:bodyPr>
          <a:lstStyle/>
          <a:p>
            <a:pPr algn="r"/>
            <a:r>
              <a:rPr lang="id-ID" sz="1200" b="1" dirty="0">
                <a:latin typeface="+mj-lt"/>
              </a:rPr>
              <a:t>Content 2</a:t>
            </a:r>
          </a:p>
        </p:txBody>
      </p:sp>
      <p:sp>
        <p:nvSpPr>
          <p:cNvPr id="37" name="TextBox 36"/>
          <p:cNvSpPr txBox="1"/>
          <p:nvPr/>
        </p:nvSpPr>
        <p:spPr>
          <a:xfrm>
            <a:off x="7436842" y="2389044"/>
            <a:ext cx="912429" cy="276999"/>
          </a:xfrm>
          <a:prstGeom prst="rect">
            <a:avLst/>
          </a:prstGeom>
          <a:noFill/>
        </p:spPr>
        <p:txBody>
          <a:bodyPr wrap="none" rtlCol="0">
            <a:spAutoFit/>
          </a:bodyPr>
          <a:lstStyle/>
          <a:p>
            <a:pPr algn="r"/>
            <a:r>
              <a:rPr lang="id-ID" sz="1200" b="1" dirty="0">
                <a:latin typeface="+mj-lt"/>
              </a:rPr>
              <a:t>Content 1</a:t>
            </a:r>
          </a:p>
        </p:txBody>
      </p:sp>
      <p:sp>
        <p:nvSpPr>
          <p:cNvPr id="38" name="TextBox 37"/>
          <p:cNvSpPr txBox="1"/>
          <p:nvPr/>
        </p:nvSpPr>
        <p:spPr>
          <a:xfrm>
            <a:off x="7436842" y="5031128"/>
            <a:ext cx="912429" cy="276999"/>
          </a:xfrm>
          <a:prstGeom prst="rect">
            <a:avLst/>
          </a:prstGeom>
          <a:noFill/>
        </p:spPr>
        <p:txBody>
          <a:bodyPr wrap="none" rtlCol="0">
            <a:spAutoFit/>
          </a:bodyPr>
          <a:lstStyle/>
          <a:p>
            <a:pPr algn="r"/>
            <a:r>
              <a:rPr lang="id-ID" sz="1200" b="1" dirty="0">
                <a:latin typeface="+mj-lt"/>
              </a:rPr>
              <a:t>Content 2</a:t>
            </a:r>
          </a:p>
        </p:txBody>
      </p:sp>
      <p:sp>
        <p:nvSpPr>
          <p:cNvPr id="39" name="TextBox 38"/>
          <p:cNvSpPr txBox="1"/>
          <p:nvPr/>
        </p:nvSpPr>
        <p:spPr>
          <a:xfrm>
            <a:off x="1782350" y="3645888"/>
            <a:ext cx="805029" cy="338554"/>
          </a:xfrm>
          <a:prstGeom prst="rect">
            <a:avLst/>
          </a:prstGeom>
          <a:noFill/>
        </p:spPr>
        <p:txBody>
          <a:bodyPr wrap="none" rtlCol="0">
            <a:spAutoFit/>
          </a:bodyPr>
          <a:lstStyle/>
          <a:p>
            <a:pPr algn="r"/>
            <a:r>
              <a:rPr lang="id-ID" sz="1600" b="1" dirty="0">
                <a:latin typeface="+mj-lt"/>
              </a:rPr>
              <a:t>Step 1</a:t>
            </a:r>
          </a:p>
        </p:txBody>
      </p:sp>
      <p:sp>
        <p:nvSpPr>
          <p:cNvPr id="40" name="TextBox 39"/>
          <p:cNvSpPr txBox="1"/>
          <p:nvPr/>
        </p:nvSpPr>
        <p:spPr>
          <a:xfrm>
            <a:off x="3493701" y="3645888"/>
            <a:ext cx="805029" cy="338554"/>
          </a:xfrm>
          <a:prstGeom prst="rect">
            <a:avLst/>
          </a:prstGeom>
          <a:noFill/>
        </p:spPr>
        <p:txBody>
          <a:bodyPr wrap="none" rtlCol="0">
            <a:spAutoFit/>
          </a:bodyPr>
          <a:lstStyle/>
          <a:p>
            <a:pPr algn="r"/>
            <a:r>
              <a:rPr lang="id-ID" sz="1600" b="1" dirty="0">
                <a:latin typeface="+mj-lt"/>
              </a:rPr>
              <a:t>Step 2</a:t>
            </a:r>
          </a:p>
        </p:txBody>
      </p:sp>
      <p:sp>
        <p:nvSpPr>
          <p:cNvPr id="41" name="TextBox 40"/>
          <p:cNvSpPr txBox="1"/>
          <p:nvPr/>
        </p:nvSpPr>
        <p:spPr>
          <a:xfrm>
            <a:off x="5293342" y="3645888"/>
            <a:ext cx="805029" cy="338554"/>
          </a:xfrm>
          <a:prstGeom prst="rect">
            <a:avLst/>
          </a:prstGeom>
          <a:noFill/>
        </p:spPr>
        <p:txBody>
          <a:bodyPr wrap="none" rtlCol="0">
            <a:spAutoFit/>
          </a:bodyPr>
          <a:lstStyle/>
          <a:p>
            <a:pPr algn="r"/>
            <a:r>
              <a:rPr lang="id-ID" sz="1600" b="1" dirty="0">
                <a:latin typeface="+mj-lt"/>
              </a:rPr>
              <a:t>Step 3</a:t>
            </a:r>
          </a:p>
        </p:txBody>
      </p:sp>
      <p:sp>
        <p:nvSpPr>
          <p:cNvPr id="42" name="TextBox 41"/>
          <p:cNvSpPr txBox="1"/>
          <p:nvPr/>
        </p:nvSpPr>
        <p:spPr>
          <a:xfrm>
            <a:off x="7068193" y="3645888"/>
            <a:ext cx="805029" cy="338554"/>
          </a:xfrm>
          <a:prstGeom prst="rect">
            <a:avLst/>
          </a:prstGeom>
          <a:noFill/>
        </p:spPr>
        <p:txBody>
          <a:bodyPr wrap="none" rtlCol="0">
            <a:spAutoFit/>
          </a:bodyPr>
          <a:lstStyle/>
          <a:p>
            <a:pPr algn="r"/>
            <a:r>
              <a:rPr lang="id-ID" sz="1600" b="1" dirty="0">
                <a:latin typeface="+mj-lt"/>
              </a:rPr>
              <a:t>Step 4</a:t>
            </a:r>
          </a:p>
        </p:txBody>
      </p:sp>
      <p:sp>
        <p:nvSpPr>
          <p:cNvPr id="43" name="TextBox 42"/>
          <p:cNvSpPr txBox="1"/>
          <p:nvPr/>
        </p:nvSpPr>
        <p:spPr>
          <a:xfrm>
            <a:off x="8811577" y="3645888"/>
            <a:ext cx="805029" cy="338554"/>
          </a:xfrm>
          <a:prstGeom prst="rect">
            <a:avLst/>
          </a:prstGeom>
          <a:noFill/>
        </p:spPr>
        <p:txBody>
          <a:bodyPr wrap="none" rtlCol="0">
            <a:spAutoFit/>
          </a:bodyPr>
          <a:lstStyle/>
          <a:p>
            <a:pPr algn="r"/>
            <a:r>
              <a:rPr lang="id-ID" sz="1600" b="1" dirty="0">
                <a:latin typeface="+mj-lt"/>
              </a:rPr>
              <a:t>Step 5</a:t>
            </a:r>
          </a:p>
        </p:txBody>
      </p:sp>
      <p:sp>
        <p:nvSpPr>
          <p:cNvPr id="54" name="TextBox 53"/>
          <p:cNvSpPr txBox="1"/>
          <p:nvPr/>
        </p:nvSpPr>
        <p:spPr>
          <a:xfrm>
            <a:off x="10364806" y="3597032"/>
            <a:ext cx="1133644" cy="461665"/>
          </a:xfrm>
          <a:prstGeom prst="rect">
            <a:avLst/>
          </a:prstGeom>
          <a:noFill/>
        </p:spPr>
        <p:txBody>
          <a:bodyPr wrap="none" rtlCol="0">
            <a:spAutoFit/>
          </a:bodyPr>
          <a:lstStyle/>
          <a:p>
            <a:pPr algn="r"/>
            <a:r>
              <a:rPr lang="id-ID" sz="2400" b="1" dirty="0">
                <a:latin typeface="+mj-lt"/>
              </a:rPr>
              <a:t>Result</a:t>
            </a:r>
          </a:p>
        </p:txBody>
      </p:sp>
      <p:cxnSp>
        <p:nvCxnSpPr>
          <p:cNvPr id="58" name="Straight Connector 57"/>
          <p:cNvCxnSpPr/>
          <p:nvPr/>
        </p:nvCxnSpPr>
        <p:spPr>
          <a:xfrm>
            <a:off x="660400" y="3832033"/>
            <a:ext cx="1154113" cy="0"/>
          </a:xfrm>
          <a:prstGeom prst="line">
            <a:avLst/>
          </a:prstGeom>
          <a:ln w="19050">
            <a:solidFill>
              <a:schemeClr val="tx1">
                <a:lumMod val="60000"/>
                <a:lumOff val="4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333363" y="3832033"/>
            <a:ext cx="182880" cy="0"/>
          </a:xfrm>
          <a:prstGeom prst="line">
            <a:avLst/>
          </a:prstGeom>
          <a:ln w="19050">
            <a:solidFill>
              <a:schemeClr val="tx1">
                <a:lumMod val="60000"/>
                <a:lumOff val="4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110462" y="3832033"/>
            <a:ext cx="182880" cy="0"/>
          </a:xfrm>
          <a:prstGeom prst="line">
            <a:avLst/>
          </a:prstGeom>
          <a:ln w="19050">
            <a:solidFill>
              <a:schemeClr val="tx1">
                <a:lumMod val="60000"/>
                <a:lumOff val="4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875788" y="3832033"/>
            <a:ext cx="182880" cy="0"/>
          </a:xfrm>
          <a:prstGeom prst="line">
            <a:avLst/>
          </a:prstGeom>
          <a:ln w="19050">
            <a:solidFill>
              <a:schemeClr val="tx1">
                <a:lumMod val="60000"/>
                <a:lumOff val="4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652887" y="3832033"/>
            <a:ext cx="182880" cy="0"/>
          </a:xfrm>
          <a:prstGeom prst="line">
            <a:avLst/>
          </a:prstGeom>
          <a:ln w="19050">
            <a:solidFill>
              <a:schemeClr val="tx1">
                <a:lumMod val="60000"/>
                <a:lumOff val="4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8" name="Freeform 67"/>
          <p:cNvSpPr>
            <a:spLocks noEditPoints="1"/>
          </p:cNvSpPr>
          <p:nvPr/>
        </p:nvSpPr>
        <p:spPr bwMode="auto">
          <a:xfrm>
            <a:off x="6810738" y="2366800"/>
            <a:ext cx="207254" cy="319414"/>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68"/>
          <p:cNvSpPr>
            <a:spLocks noEditPoints="1"/>
          </p:cNvSpPr>
          <p:nvPr/>
        </p:nvSpPr>
        <p:spPr bwMode="auto">
          <a:xfrm>
            <a:off x="6810332" y="4986064"/>
            <a:ext cx="208066" cy="319414"/>
          </a:xfrm>
          <a:custGeom>
            <a:avLst/>
            <a:gdLst>
              <a:gd name="T0" fmla="*/ 78 w 108"/>
              <a:gd name="T1" fmla="*/ 143 h 166"/>
              <a:gd name="T2" fmla="*/ 33 w 108"/>
              <a:gd name="T3" fmla="*/ 147 h 166"/>
              <a:gd name="T4" fmla="*/ 29 w 108"/>
              <a:gd name="T5" fmla="*/ 143 h 166"/>
              <a:gd name="T6" fmla="*/ 74 w 108"/>
              <a:gd name="T7" fmla="*/ 139 h 166"/>
              <a:gd name="T8" fmla="*/ 74 w 108"/>
              <a:gd name="T9" fmla="*/ 150 h 166"/>
              <a:gd name="T10" fmla="*/ 29 w 108"/>
              <a:gd name="T11" fmla="*/ 154 h 166"/>
              <a:gd name="T12" fmla="*/ 33 w 108"/>
              <a:gd name="T13" fmla="*/ 160 h 166"/>
              <a:gd name="T14" fmla="*/ 38 w 108"/>
              <a:gd name="T15" fmla="*/ 162 h 166"/>
              <a:gd name="T16" fmla="*/ 66 w 108"/>
              <a:gd name="T17" fmla="*/ 166 h 166"/>
              <a:gd name="T18" fmla="*/ 70 w 108"/>
              <a:gd name="T19" fmla="*/ 160 h 166"/>
              <a:gd name="T20" fmla="*/ 78 w 108"/>
              <a:gd name="T21" fmla="*/ 156 h 166"/>
              <a:gd name="T22" fmla="*/ 74 w 108"/>
              <a:gd name="T23" fmla="*/ 150 h 166"/>
              <a:gd name="T24" fmla="*/ 33 w 108"/>
              <a:gd name="T25" fmla="*/ 127 h 166"/>
              <a:gd name="T26" fmla="*/ 29 w 108"/>
              <a:gd name="T27" fmla="*/ 132 h 166"/>
              <a:gd name="T28" fmla="*/ 74 w 108"/>
              <a:gd name="T29" fmla="*/ 136 h 166"/>
              <a:gd name="T30" fmla="*/ 78 w 108"/>
              <a:gd name="T31" fmla="*/ 131 h 166"/>
              <a:gd name="T32" fmla="*/ 108 w 108"/>
              <a:gd name="T33" fmla="*/ 53 h 166"/>
              <a:gd name="T34" fmla="*/ 76 w 108"/>
              <a:gd name="T35" fmla="*/ 123 h 166"/>
              <a:gd name="T36" fmla="*/ 15 w 108"/>
              <a:gd name="T37" fmla="*/ 90 h 166"/>
              <a:gd name="T38" fmla="*/ 54 w 108"/>
              <a:gd name="T39" fmla="*/ 0 h 166"/>
              <a:gd name="T40" fmla="*/ 54 w 108"/>
              <a:gd name="T41" fmla="*/ 0 h 166"/>
              <a:gd name="T42" fmla="*/ 61 w 108"/>
              <a:gd name="T43" fmla="*/ 115 h 166"/>
              <a:gd name="T44" fmla="*/ 67 w 108"/>
              <a:gd name="T45" fmla="*/ 73 h 166"/>
              <a:gd name="T46" fmla="*/ 63 w 108"/>
              <a:gd name="T47" fmla="*/ 77 h 166"/>
              <a:gd name="T48" fmla="*/ 54 w 108"/>
              <a:gd name="T49" fmla="*/ 69 h 166"/>
              <a:gd name="T50" fmla="*/ 45 w 108"/>
              <a:gd name="T51" fmla="*/ 76 h 166"/>
              <a:gd name="T52" fmla="*/ 39 w 108"/>
              <a:gd name="T53" fmla="*/ 73 h 166"/>
              <a:gd name="T54" fmla="*/ 61 w 108"/>
              <a:gd name="T55" fmla="*/ 115 h 166"/>
              <a:gd name="T56" fmla="*/ 54 w 108"/>
              <a:gd name="T57" fmla="*/ 8 h 166"/>
              <a:gd name="T58" fmla="*/ 54 w 108"/>
              <a:gd name="T59" fmla="*/ 8 h 166"/>
              <a:gd name="T60" fmla="*/ 20 w 108"/>
              <a:gd name="T61" fmla="*/ 85 h 166"/>
              <a:gd name="T62" fmla="*/ 21 w 108"/>
              <a:gd name="T63" fmla="*/ 85 h 166"/>
              <a:gd name="T64" fmla="*/ 34 w 108"/>
              <a:gd name="T65" fmla="*/ 115 h 166"/>
              <a:gd name="T66" fmla="*/ 35 w 108"/>
              <a:gd name="T67" fmla="*/ 73 h 166"/>
              <a:gd name="T68" fmla="*/ 31 w 108"/>
              <a:gd name="T69" fmla="*/ 72 h 166"/>
              <a:gd name="T70" fmla="*/ 35 w 108"/>
              <a:gd name="T71" fmla="*/ 71 h 166"/>
              <a:gd name="T72" fmla="*/ 36 w 108"/>
              <a:gd name="T73" fmla="*/ 67 h 166"/>
              <a:gd name="T74" fmla="*/ 39 w 108"/>
              <a:gd name="T75" fmla="*/ 71 h 166"/>
              <a:gd name="T76" fmla="*/ 42 w 108"/>
              <a:gd name="T77" fmla="*/ 71 h 166"/>
              <a:gd name="T78" fmla="*/ 53 w 108"/>
              <a:gd name="T79" fmla="*/ 67 h 166"/>
              <a:gd name="T80" fmla="*/ 63 w 108"/>
              <a:gd name="T81" fmla="*/ 74 h 166"/>
              <a:gd name="T82" fmla="*/ 67 w 108"/>
              <a:gd name="T83" fmla="*/ 71 h 166"/>
              <a:gd name="T84" fmla="*/ 69 w 108"/>
              <a:gd name="T85" fmla="*/ 69 h 166"/>
              <a:gd name="T86" fmla="*/ 73 w 108"/>
              <a:gd name="T87" fmla="*/ 69 h 166"/>
              <a:gd name="T88" fmla="*/ 75 w 108"/>
              <a:gd name="T89" fmla="*/ 71 h 166"/>
              <a:gd name="T90" fmla="*/ 75 w 108"/>
              <a:gd name="T91" fmla="*/ 73 h 166"/>
              <a:gd name="T92" fmla="*/ 65 w 108"/>
              <a:gd name="T93" fmla="*/ 115 h 166"/>
              <a:gd name="T94" fmla="*/ 73 w 108"/>
              <a:gd name="T95" fmla="*/ 115 h 166"/>
              <a:gd name="T96" fmla="*/ 87 w 108"/>
              <a:gd name="T97" fmla="*/ 85 h 166"/>
              <a:gd name="T98" fmla="*/ 100 w 108"/>
              <a:gd name="T99"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6">
                <a:moveTo>
                  <a:pt x="78" y="143"/>
                </a:moveTo>
                <a:cubicBezTo>
                  <a:pt x="78" y="143"/>
                  <a:pt x="78" y="143"/>
                  <a:pt x="78" y="143"/>
                </a:cubicBezTo>
                <a:cubicBezTo>
                  <a:pt x="78" y="145"/>
                  <a:pt x="76" y="147"/>
                  <a:pt x="74" y="147"/>
                </a:cubicBezTo>
                <a:cubicBezTo>
                  <a:pt x="33" y="147"/>
                  <a:pt x="33" y="147"/>
                  <a:pt x="33" y="147"/>
                </a:cubicBezTo>
                <a:cubicBezTo>
                  <a:pt x="31" y="147"/>
                  <a:pt x="29" y="145"/>
                  <a:pt x="29" y="143"/>
                </a:cubicBezTo>
                <a:cubicBezTo>
                  <a:pt x="29" y="143"/>
                  <a:pt x="29" y="143"/>
                  <a:pt x="29" y="143"/>
                </a:cubicBezTo>
                <a:cubicBezTo>
                  <a:pt x="29" y="141"/>
                  <a:pt x="31" y="139"/>
                  <a:pt x="33" y="139"/>
                </a:cubicBezTo>
                <a:cubicBezTo>
                  <a:pt x="74" y="139"/>
                  <a:pt x="74" y="139"/>
                  <a:pt x="74" y="139"/>
                </a:cubicBezTo>
                <a:cubicBezTo>
                  <a:pt x="76" y="139"/>
                  <a:pt x="78" y="141"/>
                  <a:pt x="78" y="143"/>
                </a:cubicBezTo>
                <a:moveTo>
                  <a:pt x="74" y="150"/>
                </a:moveTo>
                <a:cubicBezTo>
                  <a:pt x="33" y="150"/>
                  <a:pt x="33" y="150"/>
                  <a:pt x="33" y="150"/>
                </a:cubicBezTo>
                <a:cubicBezTo>
                  <a:pt x="31" y="150"/>
                  <a:pt x="29" y="152"/>
                  <a:pt x="29" y="154"/>
                </a:cubicBezTo>
                <a:cubicBezTo>
                  <a:pt x="29" y="156"/>
                  <a:pt x="29" y="156"/>
                  <a:pt x="29" y="156"/>
                </a:cubicBezTo>
                <a:cubicBezTo>
                  <a:pt x="29" y="159"/>
                  <a:pt x="31" y="160"/>
                  <a:pt x="33" y="160"/>
                </a:cubicBezTo>
                <a:cubicBezTo>
                  <a:pt x="38" y="160"/>
                  <a:pt x="38" y="160"/>
                  <a:pt x="38" y="160"/>
                </a:cubicBezTo>
                <a:cubicBezTo>
                  <a:pt x="38" y="162"/>
                  <a:pt x="38" y="162"/>
                  <a:pt x="38" y="162"/>
                </a:cubicBezTo>
                <a:cubicBezTo>
                  <a:pt x="38" y="164"/>
                  <a:pt x="39" y="166"/>
                  <a:pt x="42" y="166"/>
                </a:cubicBezTo>
                <a:cubicBezTo>
                  <a:pt x="66" y="166"/>
                  <a:pt x="66" y="166"/>
                  <a:pt x="66" y="166"/>
                </a:cubicBezTo>
                <a:cubicBezTo>
                  <a:pt x="68" y="166"/>
                  <a:pt x="70" y="164"/>
                  <a:pt x="70" y="162"/>
                </a:cubicBezTo>
                <a:cubicBezTo>
                  <a:pt x="70" y="160"/>
                  <a:pt x="70" y="160"/>
                  <a:pt x="70" y="160"/>
                </a:cubicBezTo>
                <a:cubicBezTo>
                  <a:pt x="74" y="160"/>
                  <a:pt x="74" y="160"/>
                  <a:pt x="74" y="160"/>
                </a:cubicBezTo>
                <a:cubicBezTo>
                  <a:pt x="76" y="160"/>
                  <a:pt x="78" y="159"/>
                  <a:pt x="78" y="156"/>
                </a:cubicBezTo>
                <a:cubicBezTo>
                  <a:pt x="78" y="154"/>
                  <a:pt x="78" y="154"/>
                  <a:pt x="78" y="154"/>
                </a:cubicBezTo>
                <a:cubicBezTo>
                  <a:pt x="78" y="152"/>
                  <a:pt x="76" y="150"/>
                  <a:pt x="74" y="150"/>
                </a:cubicBezTo>
                <a:moveTo>
                  <a:pt x="74" y="127"/>
                </a:moveTo>
                <a:cubicBezTo>
                  <a:pt x="33" y="127"/>
                  <a:pt x="33" y="127"/>
                  <a:pt x="33" y="127"/>
                </a:cubicBezTo>
                <a:cubicBezTo>
                  <a:pt x="31" y="127"/>
                  <a:pt x="29" y="129"/>
                  <a:pt x="29" y="131"/>
                </a:cubicBezTo>
                <a:cubicBezTo>
                  <a:pt x="29" y="132"/>
                  <a:pt x="29" y="132"/>
                  <a:pt x="29" y="132"/>
                </a:cubicBezTo>
                <a:cubicBezTo>
                  <a:pt x="29" y="134"/>
                  <a:pt x="31" y="136"/>
                  <a:pt x="33" y="136"/>
                </a:cubicBezTo>
                <a:cubicBezTo>
                  <a:pt x="74" y="136"/>
                  <a:pt x="74" y="136"/>
                  <a:pt x="74" y="136"/>
                </a:cubicBezTo>
                <a:cubicBezTo>
                  <a:pt x="76" y="136"/>
                  <a:pt x="78" y="134"/>
                  <a:pt x="78" y="132"/>
                </a:cubicBezTo>
                <a:cubicBezTo>
                  <a:pt x="78" y="131"/>
                  <a:pt x="78" y="131"/>
                  <a:pt x="78" y="131"/>
                </a:cubicBezTo>
                <a:cubicBezTo>
                  <a:pt x="78" y="129"/>
                  <a:pt x="76" y="127"/>
                  <a:pt x="74" y="127"/>
                </a:cubicBezTo>
                <a:moveTo>
                  <a:pt x="108" y="53"/>
                </a:moveTo>
                <a:cubicBezTo>
                  <a:pt x="108" y="68"/>
                  <a:pt x="102" y="81"/>
                  <a:pt x="93" y="90"/>
                </a:cubicBezTo>
                <a:cubicBezTo>
                  <a:pt x="75" y="111"/>
                  <a:pt x="86" y="123"/>
                  <a:pt x="76" y="123"/>
                </a:cubicBezTo>
                <a:cubicBezTo>
                  <a:pt x="32" y="123"/>
                  <a:pt x="32" y="123"/>
                  <a:pt x="32" y="123"/>
                </a:cubicBezTo>
                <a:cubicBezTo>
                  <a:pt x="22" y="123"/>
                  <a:pt x="32" y="111"/>
                  <a:pt x="15" y="90"/>
                </a:cubicBezTo>
                <a:cubicBezTo>
                  <a:pt x="6" y="81"/>
                  <a:pt x="0" y="68"/>
                  <a:pt x="0" y="53"/>
                </a:cubicBezTo>
                <a:cubicBezTo>
                  <a:pt x="0" y="24"/>
                  <a:pt x="24" y="0"/>
                  <a:pt x="54" y="0"/>
                </a:cubicBezTo>
                <a:cubicBezTo>
                  <a:pt x="54" y="0"/>
                  <a:pt x="54" y="0"/>
                  <a:pt x="54" y="0"/>
                </a:cubicBezTo>
                <a:cubicBezTo>
                  <a:pt x="54" y="0"/>
                  <a:pt x="54" y="0"/>
                  <a:pt x="54" y="0"/>
                </a:cubicBezTo>
                <a:cubicBezTo>
                  <a:pt x="84" y="0"/>
                  <a:pt x="108" y="24"/>
                  <a:pt x="108" y="53"/>
                </a:cubicBezTo>
                <a:moveTo>
                  <a:pt x="61" y="115"/>
                </a:moveTo>
                <a:cubicBezTo>
                  <a:pt x="68" y="73"/>
                  <a:pt x="68" y="73"/>
                  <a:pt x="68" y="73"/>
                </a:cubicBezTo>
                <a:cubicBezTo>
                  <a:pt x="67" y="73"/>
                  <a:pt x="67" y="73"/>
                  <a:pt x="67" y="73"/>
                </a:cubicBezTo>
                <a:cubicBezTo>
                  <a:pt x="63" y="76"/>
                  <a:pt x="63" y="76"/>
                  <a:pt x="63" y="76"/>
                </a:cubicBezTo>
                <a:cubicBezTo>
                  <a:pt x="63" y="76"/>
                  <a:pt x="63" y="77"/>
                  <a:pt x="63" y="77"/>
                </a:cubicBezTo>
                <a:cubicBezTo>
                  <a:pt x="62" y="77"/>
                  <a:pt x="62" y="76"/>
                  <a:pt x="62" y="76"/>
                </a:cubicBezTo>
                <a:cubicBezTo>
                  <a:pt x="54" y="69"/>
                  <a:pt x="54" y="69"/>
                  <a:pt x="54" y="69"/>
                </a:cubicBezTo>
                <a:cubicBezTo>
                  <a:pt x="46" y="76"/>
                  <a:pt x="46" y="76"/>
                  <a:pt x="46" y="76"/>
                </a:cubicBezTo>
                <a:cubicBezTo>
                  <a:pt x="46" y="77"/>
                  <a:pt x="45" y="77"/>
                  <a:pt x="45" y="76"/>
                </a:cubicBezTo>
                <a:cubicBezTo>
                  <a:pt x="41" y="73"/>
                  <a:pt x="41" y="73"/>
                  <a:pt x="41" y="73"/>
                </a:cubicBezTo>
                <a:cubicBezTo>
                  <a:pt x="39" y="73"/>
                  <a:pt x="39" y="73"/>
                  <a:pt x="39" y="73"/>
                </a:cubicBezTo>
                <a:cubicBezTo>
                  <a:pt x="47" y="115"/>
                  <a:pt x="47" y="115"/>
                  <a:pt x="47" y="115"/>
                </a:cubicBezTo>
                <a:lnTo>
                  <a:pt x="61" y="115"/>
                </a:lnTo>
                <a:close/>
                <a:moveTo>
                  <a:pt x="100" y="53"/>
                </a:moveTo>
                <a:cubicBezTo>
                  <a:pt x="100" y="28"/>
                  <a:pt x="79" y="8"/>
                  <a:pt x="54" y="8"/>
                </a:cubicBezTo>
                <a:cubicBezTo>
                  <a:pt x="54" y="0"/>
                  <a:pt x="54" y="0"/>
                  <a:pt x="54" y="0"/>
                </a:cubicBezTo>
                <a:cubicBezTo>
                  <a:pt x="54" y="8"/>
                  <a:pt x="54" y="8"/>
                  <a:pt x="54" y="8"/>
                </a:cubicBezTo>
                <a:cubicBezTo>
                  <a:pt x="29" y="8"/>
                  <a:pt x="8" y="28"/>
                  <a:pt x="8" y="53"/>
                </a:cubicBezTo>
                <a:cubicBezTo>
                  <a:pt x="8" y="65"/>
                  <a:pt x="12" y="76"/>
                  <a:pt x="20" y="85"/>
                </a:cubicBezTo>
                <a:cubicBezTo>
                  <a:pt x="21" y="85"/>
                  <a:pt x="21" y="85"/>
                  <a:pt x="21" y="85"/>
                </a:cubicBezTo>
                <a:cubicBezTo>
                  <a:pt x="21" y="85"/>
                  <a:pt x="21" y="85"/>
                  <a:pt x="21" y="85"/>
                </a:cubicBezTo>
                <a:cubicBezTo>
                  <a:pt x="32" y="98"/>
                  <a:pt x="34" y="109"/>
                  <a:pt x="34" y="115"/>
                </a:cubicBezTo>
                <a:cubicBezTo>
                  <a:pt x="34" y="115"/>
                  <a:pt x="34" y="115"/>
                  <a:pt x="34" y="115"/>
                </a:cubicBezTo>
                <a:cubicBezTo>
                  <a:pt x="43" y="115"/>
                  <a:pt x="43" y="115"/>
                  <a:pt x="43" y="115"/>
                </a:cubicBezTo>
                <a:cubicBezTo>
                  <a:pt x="35" y="73"/>
                  <a:pt x="35" y="73"/>
                  <a:pt x="35" y="73"/>
                </a:cubicBezTo>
                <a:cubicBezTo>
                  <a:pt x="32" y="73"/>
                  <a:pt x="32" y="73"/>
                  <a:pt x="32" y="73"/>
                </a:cubicBezTo>
                <a:cubicBezTo>
                  <a:pt x="32" y="73"/>
                  <a:pt x="31" y="72"/>
                  <a:pt x="31" y="72"/>
                </a:cubicBezTo>
                <a:cubicBezTo>
                  <a:pt x="31" y="71"/>
                  <a:pt x="32" y="71"/>
                  <a:pt x="32" y="71"/>
                </a:cubicBezTo>
                <a:cubicBezTo>
                  <a:pt x="35" y="71"/>
                  <a:pt x="35" y="71"/>
                  <a:pt x="35" y="71"/>
                </a:cubicBezTo>
                <a:cubicBezTo>
                  <a:pt x="35" y="69"/>
                  <a:pt x="35" y="69"/>
                  <a:pt x="35" y="69"/>
                </a:cubicBezTo>
                <a:cubicBezTo>
                  <a:pt x="35" y="68"/>
                  <a:pt x="35" y="67"/>
                  <a:pt x="36" y="67"/>
                </a:cubicBezTo>
                <a:cubicBezTo>
                  <a:pt x="37" y="67"/>
                  <a:pt x="39" y="68"/>
                  <a:pt x="39" y="69"/>
                </a:cubicBezTo>
                <a:cubicBezTo>
                  <a:pt x="39" y="71"/>
                  <a:pt x="39" y="71"/>
                  <a:pt x="39" y="71"/>
                </a:cubicBezTo>
                <a:cubicBezTo>
                  <a:pt x="41" y="71"/>
                  <a:pt x="41" y="71"/>
                  <a:pt x="41" y="71"/>
                </a:cubicBezTo>
                <a:cubicBezTo>
                  <a:pt x="42" y="71"/>
                  <a:pt x="42" y="71"/>
                  <a:pt x="42" y="71"/>
                </a:cubicBezTo>
                <a:cubicBezTo>
                  <a:pt x="46" y="74"/>
                  <a:pt x="46" y="74"/>
                  <a:pt x="46" y="74"/>
                </a:cubicBezTo>
                <a:cubicBezTo>
                  <a:pt x="53" y="67"/>
                  <a:pt x="53" y="67"/>
                  <a:pt x="53" y="67"/>
                </a:cubicBezTo>
                <a:cubicBezTo>
                  <a:pt x="54" y="66"/>
                  <a:pt x="54" y="66"/>
                  <a:pt x="55" y="67"/>
                </a:cubicBezTo>
                <a:cubicBezTo>
                  <a:pt x="63" y="74"/>
                  <a:pt x="63" y="74"/>
                  <a:pt x="63" y="74"/>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1" y="67"/>
                </a:cubicBezTo>
                <a:cubicBezTo>
                  <a:pt x="72" y="67"/>
                  <a:pt x="73" y="68"/>
                  <a:pt x="73" y="69"/>
                </a:cubicBezTo>
                <a:cubicBezTo>
                  <a:pt x="73" y="71"/>
                  <a:pt x="73" y="71"/>
                  <a:pt x="73" y="71"/>
                </a:cubicBezTo>
                <a:cubicBezTo>
                  <a:pt x="75" y="71"/>
                  <a:pt x="75" y="71"/>
                  <a:pt x="75" y="71"/>
                </a:cubicBezTo>
                <a:cubicBezTo>
                  <a:pt x="76" y="71"/>
                  <a:pt x="76" y="71"/>
                  <a:pt x="76" y="72"/>
                </a:cubicBezTo>
                <a:cubicBezTo>
                  <a:pt x="76" y="72"/>
                  <a:pt x="76" y="73"/>
                  <a:pt x="75" y="73"/>
                </a:cubicBezTo>
                <a:cubicBezTo>
                  <a:pt x="72" y="73"/>
                  <a:pt x="72" y="73"/>
                  <a:pt x="72" y="73"/>
                </a:cubicBezTo>
                <a:cubicBezTo>
                  <a:pt x="65" y="115"/>
                  <a:pt x="65" y="115"/>
                  <a:pt x="65" y="115"/>
                </a:cubicBezTo>
                <a:cubicBezTo>
                  <a:pt x="73" y="115"/>
                  <a:pt x="73" y="115"/>
                  <a:pt x="73" y="115"/>
                </a:cubicBezTo>
                <a:cubicBezTo>
                  <a:pt x="73" y="115"/>
                  <a:pt x="73" y="115"/>
                  <a:pt x="73" y="115"/>
                </a:cubicBezTo>
                <a:cubicBezTo>
                  <a:pt x="74" y="109"/>
                  <a:pt x="76" y="98"/>
                  <a:pt x="87" y="85"/>
                </a:cubicBezTo>
                <a:cubicBezTo>
                  <a:pt x="87" y="85"/>
                  <a:pt x="87" y="85"/>
                  <a:pt x="87" y="85"/>
                </a:cubicBezTo>
                <a:cubicBezTo>
                  <a:pt x="87" y="85"/>
                  <a:pt x="87" y="85"/>
                  <a:pt x="87" y="85"/>
                </a:cubicBezTo>
                <a:cubicBezTo>
                  <a:pt x="95" y="76"/>
                  <a:pt x="100" y="65"/>
                  <a:pt x="100" y="53"/>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69"/>
          <p:cNvSpPr>
            <a:spLocks noEditPoints="1"/>
          </p:cNvSpPr>
          <p:nvPr/>
        </p:nvSpPr>
        <p:spPr bwMode="auto">
          <a:xfrm>
            <a:off x="4919724" y="2380466"/>
            <a:ext cx="330067" cy="292083"/>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noEditPoints="1"/>
          </p:cNvSpPr>
          <p:nvPr/>
        </p:nvSpPr>
        <p:spPr bwMode="auto">
          <a:xfrm>
            <a:off x="4919069" y="4991216"/>
            <a:ext cx="331377" cy="309110"/>
          </a:xfrm>
          <a:custGeom>
            <a:avLst/>
            <a:gdLst>
              <a:gd name="T0" fmla="*/ 88 w 214"/>
              <a:gd name="T1" fmla="*/ 144 h 199"/>
              <a:gd name="T2" fmla="*/ 91 w 214"/>
              <a:gd name="T3" fmla="*/ 168 h 199"/>
              <a:gd name="T4" fmla="*/ 89 w 214"/>
              <a:gd name="T5" fmla="*/ 181 h 199"/>
              <a:gd name="T6" fmla="*/ 89 w 214"/>
              <a:gd name="T7" fmla="*/ 199 h 199"/>
              <a:gd name="T8" fmla="*/ 39 w 214"/>
              <a:gd name="T9" fmla="*/ 199 h 199"/>
              <a:gd name="T10" fmla="*/ 39 w 214"/>
              <a:gd name="T11" fmla="*/ 178 h 199"/>
              <a:gd name="T12" fmla="*/ 13 w 214"/>
              <a:gd name="T13" fmla="*/ 136 h 199"/>
              <a:gd name="T14" fmla="*/ 1 w 214"/>
              <a:gd name="T15" fmla="*/ 112 h 199"/>
              <a:gd name="T16" fmla="*/ 5 w 214"/>
              <a:gd name="T17" fmla="*/ 71 h 199"/>
              <a:gd name="T18" fmla="*/ 19 w 214"/>
              <a:gd name="T19" fmla="*/ 36 h 199"/>
              <a:gd name="T20" fmla="*/ 32 w 214"/>
              <a:gd name="T21" fmla="*/ 48 h 199"/>
              <a:gd name="T22" fmla="*/ 28 w 214"/>
              <a:gd name="T23" fmla="*/ 79 h 199"/>
              <a:gd name="T24" fmla="*/ 29 w 214"/>
              <a:gd name="T25" fmla="*/ 104 h 199"/>
              <a:gd name="T26" fmla="*/ 42 w 214"/>
              <a:gd name="T27" fmla="*/ 119 h 199"/>
              <a:gd name="T28" fmla="*/ 51 w 214"/>
              <a:gd name="T29" fmla="*/ 128 h 199"/>
              <a:gd name="T30" fmla="*/ 46 w 214"/>
              <a:gd name="T31" fmla="*/ 117 h 199"/>
              <a:gd name="T32" fmla="*/ 33 w 214"/>
              <a:gd name="T33" fmla="*/ 101 h 199"/>
              <a:gd name="T34" fmla="*/ 38 w 214"/>
              <a:gd name="T35" fmla="*/ 82 h 199"/>
              <a:gd name="T36" fmla="*/ 54 w 214"/>
              <a:gd name="T37" fmla="*/ 95 h 199"/>
              <a:gd name="T38" fmla="*/ 74 w 214"/>
              <a:gd name="T39" fmla="*/ 113 h 199"/>
              <a:gd name="T40" fmla="*/ 88 w 214"/>
              <a:gd name="T41" fmla="*/ 144 h 199"/>
              <a:gd name="T42" fmla="*/ 209 w 214"/>
              <a:gd name="T43" fmla="*/ 71 h 199"/>
              <a:gd name="T44" fmla="*/ 195 w 214"/>
              <a:gd name="T45" fmla="*/ 36 h 199"/>
              <a:gd name="T46" fmla="*/ 182 w 214"/>
              <a:gd name="T47" fmla="*/ 48 h 199"/>
              <a:gd name="T48" fmla="*/ 186 w 214"/>
              <a:gd name="T49" fmla="*/ 79 h 199"/>
              <a:gd name="T50" fmla="*/ 184 w 214"/>
              <a:gd name="T51" fmla="*/ 104 h 199"/>
              <a:gd name="T52" fmla="*/ 172 w 214"/>
              <a:gd name="T53" fmla="*/ 119 h 199"/>
              <a:gd name="T54" fmla="*/ 163 w 214"/>
              <a:gd name="T55" fmla="*/ 128 h 199"/>
              <a:gd name="T56" fmla="*/ 168 w 214"/>
              <a:gd name="T57" fmla="*/ 117 h 199"/>
              <a:gd name="T58" fmla="*/ 181 w 214"/>
              <a:gd name="T59" fmla="*/ 101 h 199"/>
              <a:gd name="T60" fmla="*/ 176 w 214"/>
              <a:gd name="T61" fmla="*/ 82 h 199"/>
              <a:gd name="T62" fmla="*/ 160 w 214"/>
              <a:gd name="T63" fmla="*/ 95 h 199"/>
              <a:gd name="T64" fmla="*/ 140 w 214"/>
              <a:gd name="T65" fmla="*/ 113 h 199"/>
              <a:gd name="T66" fmla="*/ 126 w 214"/>
              <a:gd name="T67" fmla="*/ 144 h 199"/>
              <a:gd name="T68" fmla="*/ 123 w 214"/>
              <a:gd name="T69" fmla="*/ 168 h 199"/>
              <a:gd name="T70" fmla="*/ 125 w 214"/>
              <a:gd name="T71" fmla="*/ 181 h 199"/>
              <a:gd name="T72" fmla="*/ 125 w 214"/>
              <a:gd name="T73" fmla="*/ 199 h 199"/>
              <a:gd name="T74" fmla="*/ 175 w 214"/>
              <a:gd name="T75" fmla="*/ 199 h 199"/>
              <a:gd name="T76" fmla="*/ 175 w 214"/>
              <a:gd name="T77" fmla="*/ 178 h 199"/>
              <a:gd name="T78" fmla="*/ 201 w 214"/>
              <a:gd name="T79" fmla="*/ 136 h 199"/>
              <a:gd name="T80" fmla="*/ 213 w 214"/>
              <a:gd name="T81" fmla="*/ 112 h 199"/>
              <a:gd name="T82" fmla="*/ 209 w 214"/>
              <a:gd name="T83" fmla="*/ 71 h 199"/>
              <a:gd name="T84" fmla="*/ 137 w 214"/>
              <a:gd name="T85" fmla="*/ 84 h 199"/>
              <a:gd name="T86" fmla="*/ 134 w 214"/>
              <a:gd name="T87" fmla="*/ 66 h 199"/>
              <a:gd name="T88" fmla="*/ 138 w 214"/>
              <a:gd name="T89" fmla="*/ 52 h 199"/>
              <a:gd name="T90" fmla="*/ 151 w 214"/>
              <a:gd name="T91" fmla="*/ 39 h 199"/>
              <a:gd name="T92" fmla="*/ 149 w 214"/>
              <a:gd name="T93" fmla="*/ 32 h 199"/>
              <a:gd name="T94" fmla="*/ 131 w 214"/>
              <a:gd name="T95" fmla="*/ 30 h 199"/>
              <a:gd name="T96" fmla="*/ 119 w 214"/>
              <a:gd name="T97" fmla="*/ 21 h 199"/>
              <a:gd name="T98" fmla="*/ 111 w 214"/>
              <a:gd name="T99" fmla="*/ 4 h 199"/>
              <a:gd name="T100" fmla="*/ 103 w 214"/>
              <a:gd name="T101" fmla="*/ 4 h 199"/>
              <a:gd name="T102" fmla="*/ 95 w 214"/>
              <a:gd name="T103" fmla="*/ 21 h 199"/>
              <a:gd name="T104" fmla="*/ 83 w 214"/>
              <a:gd name="T105" fmla="*/ 30 h 199"/>
              <a:gd name="T106" fmla="*/ 65 w 214"/>
              <a:gd name="T107" fmla="*/ 32 h 199"/>
              <a:gd name="T108" fmla="*/ 63 w 214"/>
              <a:gd name="T109" fmla="*/ 39 h 199"/>
              <a:gd name="T110" fmla="*/ 76 w 214"/>
              <a:gd name="T111" fmla="*/ 52 h 199"/>
              <a:gd name="T112" fmla="*/ 80 w 214"/>
              <a:gd name="T113" fmla="*/ 66 h 199"/>
              <a:gd name="T114" fmla="*/ 77 w 214"/>
              <a:gd name="T115" fmla="*/ 84 h 199"/>
              <a:gd name="T116" fmla="*/ 83 w 214"/>
              <a:gd name="T117" fmla="*/ 89 h 199"/>
              <a:gd name="T118" fmla="*/ 99 w 214"/>
              <a:gd name="T119" fmla="*/ 80 h 199"/>
              <a:gd name="T120" fmla="*/ 114 w 214"/>
              <a:gd name="T121" fmla="*/ 80 h 199"/>
              <a:gd name="T122" fmla="*/ 131 w 214"/>
              <a:gd name="T123" fmla="*/ 89 h 199"/>
              <a:gd name="T124" fmla="*/ 137 w 214"/>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 h="199">
                <a:moveTo>
                  <a:pt x="88" y="144"/>
                </a:moveTo>
                <a:cubicBezTo>
                  <a:pt x="88" y="163"/>
                  <a:pt x="91" y="162"/>
                  <a:pt x="91" y="168"/>
                </a:cubicBezTo>
                <a:cubicBezTo>
                  <a:pt x="91" y="173"/>
                  <a:pt x="89" y="176"/>
                  <a:pt x="89" y="181"/>
                </a:cubicBezTo>
                <a:cubicBezTo>
                  <a:pt x="89" y="199"/>
                  <a:pt x="89" y="199"/>
                  <a:pt x="89" y="199"/>
                </a:cubicBezTo>
                <a:cubicBezTo>
                  <a:pt x="39" y="199"/>
                  <a:pt x="39" y="199"/>
                  <a:pt x="39" y="199"/>
                </a:cubicBezTo>
                <a:cubicBezTo>
                  <a:pt x="39" y="178"/>
                  <a:pt x="39" y="178"/>
                  <a:pt x="39" y="178"/>
                </a:cubicBezTo>
                <a:cubicBezTo>
                  <a:pt x="37" y="170"/>
                  <a:pt x="20" y="145"/>
                  <a:pt x="13" y="136"/>
                </a:cubicBezTo>
                <a:cubicBezTo>
                  <a:pt x="5" y="126"/>
                  <a:pt x="0" y="118"/>
                  <a:pt x="1" y="112"/>
                </a:cubicBezTo>
                <a:cubicBezTo>
                  <a:pt x="1" y="106"/>
                  <a:pt x="4" y="76"/>
                  <a:pt x="5" y="71"/>
                </a:cubicBezTo>
                <a:cubicBezTo>
                  <a:pt x="7" y="65"/>
                  <a:pt x="17" y="41"/>
                  <a:pt x="19" y="36"/>
                </a:cubicBezTo>
                <a:cubicBezTo>
                  <a:pt x="21" y="31"/>
                  <a:pt x="31" y="38"/>
                  <a:pt x="32" y="48"/>
                </a:cubicBezTo>
                <a:cubicBezTo>
                  <a:pt x="33" y="60"/>
                  <a:pt x="29" y="66"/>
                  <a:pt x="28" y="79"/>
                </a:cubicBezTo>
                <a:cubicBezTo>
                  <a:pt x="26" y="91"/>
                  <a:pt x="27" y="99"/>
                  <a:pt x="29" y="104"/>
                </a:cubicBezTo>
                <a:cubicBezTo>
                  <a:pt x="31" y="107"/>
                  <a:pt x="38" y="115"/>
                  <a:pt x="42" y="119"/>
                </a:cubicBezTo>
                <a:cubicBezTo>
                  <a:pt x="47" y="124"/>
                  <a:pt x="51" y="128"/>
                  <a:pt x="51" y="128"/>
                </a:cubicBezTo>
                <a:cubicBezTo>
                  <a:pt x="51" y="128"/>
                  <a:pt x="51" y="122"/>
                  <a:pt x="46" y="117"/>
                </a:cubicBezTo>
                <a:cubicBezTo>
                  <a:pt x="39" y="110"/>
                  <a:pt x="34" y="106"/>
                  <a:pt x="33" y="101"/>
                </a:cubicBezTo>
                <a:cubicBezTo>
                  <a:pt x="30" y="90"/>
                  <a:pt x="35" y="83"/>
                  <a:pt x="38" y="82"/>
                </a:cubicBezTo>
                <a:cubicBezTo>
                  <a:pt x="40" y="81"/>
                  <a:pt x="51" y="93"/>
                  <a:pt x="54" y="95"/>
                </a:cubicBezTo>
                <a:cubicBezTo>
                  <a:pt x="57" y="98"/>
                  <a:pt x="69" y="106"/>
                  <a:pt x="74" y="113"/>
                </a:cubicBezTo>
                <a:cubicBezTo>
                  <a:pt x="78" y="119"/>
                  <a:pt x="88" y="134"/>
                  <a:pt x="88" y="144"/>
                </a:cubicBezTo>
                <a:moveTo>
                  <a:pt x="209" y="71"/>
                </a:moveTo>
                <a:cubicBezTo>
                  <a:pt x="207" y="65"/>
                  <a:pt x="197" y="41"/>
                  <a:pt x="195" y="36"/>
                </a:cubicBezTo>
                <a:cubicBezTo>
                  <a:pt x="193" y="31"/>
                  <a:pt x="182" y="38"/>
                  <a:pt x="182" y="48"/>
                </a:cubicBezTo>
                <a:cubicBezTo>
                  <a:pt x="181" y="60"/>
                  <a:pt x="185" y="66"/>
                  <a:pt x="186" y="79"/>
                </a:cubicBezTo>
                <a:cubicBezTo>
                  <a:pt x="188" y="91"/>
                  <a:pt x="187" y="99"/>
                  <a:pt x="184" y="104"/>
                </a:cubicBezTo>
                <a:cubicBezTo>
                  <a:pt x="183" y="107"/>
                  <a:pt x="176" y="115"/>
                  <a:pt x="172" y="119"/>
                </a:cubicBezTo>
                <a:cubicBezTo>
                  <a:pt x="167" y="124"/>
                  <a:pt x="163" y="128"/>
                  <a:pt x="163" y="128"/>
                </a:cubicBezTo>
                <a:cubicBezTo>
                  <a:pt x="163" y="128"/>
                  <a:pt x="163" y="122"/>
                  <a:pt x="168" y="117"/>
                </a:cubicBezTo>
                <a:cubicBezTo>
                  <a:pt x="175" y="110"/>
                  <a:pt x="180" y="106"/>
                  <a:pt x="181" y="101"/>
                </a:cubicBezTo>
                <a:cubicBezTo>
                  <a:pt x="184" y="90"/>
                  <a:pt x="179" y="83"/>
                  <a:pt x="176" y="82"/>
                </a:cubicBezTo>
                <a:cubicBezTo>
                  <a:pt x="173" y="81"/>
                  <a:pt x="163" y="93"/>
                  <a:pt x="160" y="95"/>
                </a:cubicBezTo>
                <a:cubicBezTo>
                  <a:pt x="157" y="98"/>
                  <a:pt x="145" y="106"/>
                  <a:pt x="140" y="113"/>
                </a:cubicBezTo>
                <a:cubicBezTo>
                  <a:pt x="136" y="119"/>
                  <a:pt x="126" y="134"/>
                  <a:pt x="126" y="144"/>
                </a:cubicBezTo>
                <a:cubicBezTo>
                  <a:pt x="126" y="163"/>
                  <a:pt x="123" y="162"/>
                  <a:pt x="123" y="168"/>
                </a:cubicBezTo>
                <a:cubicBezTo>
                  <a:pt x="123" y="173"/>
                  <a:pt x="125" y="176"/>
                  <a:pt x="125" y="181"/>
                </a:cubicBezTo>
                <a:cubicBezTo>
                  <a:pt x="125" y="199"/>
                  <a:pt x="125" y="199"/>
                  <a:pt x="125" y="199"/>
                </a:cubicBezTo>
                <a:cubicBezTo>
                  <a:pt x="175" y="199"/>
                  <a:pt x="175" y="199"/>
                  <a:pt x="175" y="199"/>
                </a:cubicBezTo>
                <a:cubicBezTo>
                  <a:pt x="175" y="178"/>
                  <a:pt x="175" y="178"/>
                  <a:pt x="175" y="178"/>
                </a:cubicBezTo>
                <a:cubicBezTo>
                  <a:pt x="177" y="170"/>
                  <a:pt x="194" y="145"/>
                  <a:pt x="201" y="136"/>
                </a:cubicBezTo>
                <a:cubicBezTo>
                  <a:pt x="209" y="126"/>
                  <a:pt x="214" y="118"/>
                  <a:pt x="213" y="112"/>
                </a:cubicBezTo>
                <a:cubicBezTo>
                  <a:pt x="213" y="106"/>
                  <a:pt x="210" y="76"/>
                  <a:pt x="209" y="71"/>
                </a:cubicBezTo>
                <a:moveTo>
                  <a:pt x="137" y="84"/>
                </a:moveTo>
                <a:cubicBezTo>
                  <a:pt x="134" y="66"/>
                  <a:pt x="134" y="66"/>
                  <a:pt x="134" y="66"/>
                </a:cubicBezTo>
                <a:cubicBezTo>
                  <a:pt x="133" y="62"/>
                  <a:pt x="135" y="55"/>
                  <a:pt x="138" y="52"/>
                </a:cubicBezTo>
                <a:cubicBezTo>
                  <a:pt x="151" y="39"/>
                  <a:pt x="151" y="39"/>
                  <a:pt x="151" y="39"/>
                </a:cubicBezTo>
                <a:cubicBezTo>
                  <a:pt x="155" y="36"/>
                  <a:pt x="154" y="33"/>
                  <a:pt x="149" y="32"/>
                </a:cubicBezTo>
                <a:cubicBezTo>
                  <a:pt x="131" y="30"/>
                  <a:pt x="131" y="30"/>
                  <a:pt x="131" y="30"/>
                </a:cubicBezTo>
                <a:cubicBezTo>
                  <a:pt x="126" y="29"/>
                  <a:pt x="121" y="25"/>
                  <a:pt x="119" y="21"/>
                </a:cubicBezTo>
                <a:cubicBezTo>
                  <a:pt x="111" y="4"/>
                  <a:pt x="111" y="4"/>
                  <a:pt x="111" y="4"/>
                </a:cubicBezTo>
                <a:cubicBezTo>
                  <a:pt x="109" y="0"/>
                  <a:pt x="105" y="0"/>
                  <a:pt x="103" y="4"/>
                </a:cubicBezTo>
                <a:cubicBezTo>
                  <a:pt x="95" y="21"/>
                  <a:pt x="95" y="21"/>
                  <a:pt x="95" y="21"/>
                </a:cubicBezTo>
                <a:cubicBezTo>
                  <a:pt x="93" y="25"/>
                  <a:pt x="88" y="29"/>
                  <a:pt x="83" y="30"/>
                </a:cubicBezTo>
                <a:cubicBezTo>
                  <a:pt x="65" y="32"/>
                  <a:pt x="65" y="32"/>
                  <a:pt x="65" y="32"/>
                </a:cubicBezTo>
                <a:cubicBezTo>
                  <a:pt x="60" y="33"/>
                  <a:pt x="59" y="36"/>
                  <a:pt x="63" y="39"/>
                </a:cubicBezTo>
                <a:cubicBezTo>
                  <a:pt x="76" y="52"/>
                  <a:pt x="76" y="52"/>
                  <a:pt x="76" y="52"/>
                </a:cubicBezTo>
                <a:cubicBezTo>
                  <a:pt x="79" y="55"/>
                  <a:pt x="81" y="62"/>
                  <a:pt x="80" y="66"/>
                </a:cubicBezTo>
                <a:cubicBezTo>
                  <a:pt x="77" y="84"/>
                  <a:pt x="77" y="84"/>
                  <a:pt x="77" y="84"/>
                </a:cubicBezTo>
                <a:cubicBezTo>
                  <a:pt x="76" y="89"/>
                  <a:pt x="79" y="91"/>
                  <a:pt x="83" y="89"/>
                </a:cubicBezTo>
                <a:cubicBezTo>
                  <a:pt x="99" y="80"/>
                  <a:pt x="99" y="80"/>
                  <a:pt x="99" y="80"/>
                </a:cubicBezTo>
                <a:cubicBezTo>
                  <a:pt x="104" y="78"/>
                  <a:pt x="110" y="78"/>
                  <a:pt x="114" y="80"/>
                </a:cubicBezTo>
                <a:cubicBezTo>
                  <a:pt x="131" y="89"/>
                  <a:pt x="131" y="89"/>
                  <a:pt x="131" y="89"/>
                </a:cubicBezTo>
                <a:cubicBezTo>
                  <a:pt x="135" y="91"/>
                  <a:pt x="138" y="89"/>
                  <a:pt x="137" y="84"/>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71"/>
          <p:cNvSpPr>
            <a:spLocks noEditPoints="1"/>
          </p:cNvSpPr>
          <p:nvPr/>
        </p:nvSpPr>
        <p:spPr bwMode="auto">
          <a:xfrm>
            <a:off x="3197613" y="5018809"/>
            <a:ext cx="307614" cy="253924"/>
          </a:xfrm>
          <a:custGeom>
            <a:avLst/>
            <a:gdLst>
              <a:gd name="T0" fmla="*/ 70 w 206"/>
              <a:gd name="T1" fmla="*/ 42 h 170"/>
              <a:gd name="T2" fmla="*/ 70 w 206"/>
              <a:gd name="T3" fmla="*/ 9 h 170"/>
              <a:gd name="T4" fmla="*/ 103 w 206"/>
              <a:gd name="T5" fmla="*/ 9 h 170"/>
              <a:gd name="T6" fmla="*/ 108 w 206"/>
              <a:gd name="T7" fmla="*/ 14 h 170"/>
              <a:gd name="T8" fmla="*/ 114 w 206"/>
              <a:gd name="T9" fmla="*/ 9 h 170"/>
              <a:gd name="T10" fmla="*/ 147 w 206"/>
              <a:gd name="T11" fmla="*/ 9 h 170"/>
              <a:gd name="T12" fmla="*/ 147 w 206"/>
              <a:gd name="T13" fmla="*/ 42 h 170"/>
              <a:gd name="T14" fmla="*/ 115 w 206"/>
              <a:gd name="T15" fmla="*/ 74 h 170"/>
              <a:gd name="T16" fmla="*/ 102 w 206"/>
              <a:gd name="T17" fmla="*/ 74 h 170"/>
              <a:gd name="T18" fmla="*/ 70 w 206"/>
              <a:gd name="T19" fmla="*/ 42 h 170"/>
              <a:gd name="T20" fmla="*/ 0 w 206"/>
              <a:gd name="T21" fmla="*/ 99 h 170"/>
              <a:gd name="T22" fmla="*/ 43 w 206"/>
              <a:gd name="T23" fmla="*/ 99 h 170"/>
              <a:gd name="T24" fmla="*/ 43 w 206"/>
              <a:gd name="T25" fmla="*/ 170 h 170"/>
              <a:gd name="T26" fmla="*/ 0 w 206"/>
              <a:gd name="T27" fmla="*/ 170 h 170"/>
              <a:gd name="T28" fmla="*/ 0 w 206"/>
              <a:gd name="T29" fmla="*/ 99 h 170"/>
              <a:gd name="T30" fmla="*/ 8 w 206"/>
              <a:gd name="T31" fmla="*/ 155 h 170"/>
              <a:gd name="T32" fmla="*/ 14 w 206"/>
              <a:gd name="T33" fmla="*/ 161 h 170"/>
              <a:gd name="T34" fmla="*/ 20 w 206"/>
              <a:gd name="T35" fmla="*/ 155 h 170"/>
              <a:gd name="T36" fmla="*/ 14 w 206"/>
              <a:gd name="T37" fmla="*/ 149 h 170"/>
              <a:gd name="T38" fmla="*/ 8 w 206"/>
              <a:gd name="T39" fmla="*/ 155 h 170"/>
              <a:gd name="T40" fmla="*/ 189 w 206"/>
              <a:gd name="T41" fmla="*/ 99 h 170"/>
              <a:gd name="T42" fmla="*/ 153 w 206"/>
              <a:gd name="T43" fmla="*/ 119 h 170"/>
              <a:gd name="T44" fmla="*/ 160 w 206"/>
              <a:gd name="T45" fmla="*/ 125 h 170"/>
              <a:gd name="T46" fmla="*/ 156 w 206"/>
              <a:gd name="T47" fmla="*/ 133 h 170"/>
              <a:gd name="T48" fmla="*/ 129 w 206"/>
              <a:gd name="T49" fmla="*/ 139 h 170"/>
              <a:gd name="T50" fmla="*/ 102 w 206"/>
              <a:gd name="T51" fmla="*/ 124 h 170"/>
              <a:gd name="T52" fmla="*/ 127 w 206"/>
              <a:gd name="T53" fmla="*/ 136 h 170"/>
              <a:gd name="T54" fmla="*/ 150 w 206"/>
              <a:gd name="T55" fmla="*/ 126 h 170"/>
              <a:gd name="T56" fmla="*/ 120 w 206"/>
              <a:gd name="T57" fmla="*/ 106 h 170"/>
              <a:gd name="T58" fmla="*/ 92 w 206"/>
              <a:gd name="T59" fmla="*/ 96 h 170"/>
              <a:gd name="T60" fmla="*/ 55 w 206"/>
              <a:gd name="T61" fmla="*/ 103 h 170"/>
              <a:gd name="T62" fmla="*/ 48 w 206"/>
              <a:gd name="T63" fmla="*/ 103 h 170"/>
              <a:gd name="T64" fmla="*/ 48 w 206"/>
              <a:gd name="T65" fmla="*/ 151 h 170"/>
              <a:gd name="T66" fmla="*/ 62 w 206"/>
              <a:gd name="T67" fmla="*/ 151 h 170"/>
              <a:gd name="T68" fmla="*/ 83 w 206"/>
              <a:gd name="T69" fmla="*/ 153 h 170"/>
              <a:gd name="T70" fmla="*/ 119 w 206"/>
              <a:gd name="T71" fmla="*/ 164 h 170"/>
              <a:gd name="T72" fmla="*/ 145 w 206"/>
              <a:gd name="T73" fmla="*/ 156 h 170"/>
              <a:gd name="T74" fmla="*/ 173 w 206"/>
              <a:gd name="T75" fmla="*/ 136 h 170"/>
              <a:gd name="T76" fmla="*/ 202 w 206"/>
              <a:gd name="T77" fmla="*/ 111 h 170"/>
              <a:gd name="T78" fmla="*/ 189 w 206"/>
              <a:gd name="T79" fmla="*/ 9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6" h="170">
                <a:moveTo>
                  <a:pt x="70" y="42"/>
                </a:moveTo>
                <a:cubicBezTo>
                  <a:pt x="61" y="33"/>
                  <a:pt x="61" y="18"/>
                  <a:pt x="70" y="9"/>
                </a:cubicBezTo>
                <a:cubicBezTo>
                  <a:pt x="79" y="0"/>
                  <a:pt x="94" y="0"/>
                  <a:pt x="103" y="9"/>
                </a:cubicBezTo>
                <a:cubicBezTo>
                  <a:pt x="108" y="14"/>
                  <a:pt x="108" y="14"/>
                  <a:pt x="108" y="14"/>
                </a:cubicBezTo>
                <a:cubicBezTo>
                  <a:pt x="114" y="9"/>
                  <a:pt x="114" y="9"/>
                  <a:pt x="114" y="9"/>
                </a:cubicBezTo>
                <a:cubicBezTo>
                  <a:pt x="123" y="0"/>
                  <a:pt x="138" y="0"/>
                  <a:pt x="147" y="9"/>
                </a:cubicBezTo>
                <a:cubicBezTo>
                  <a:pt x="156" y="18"/>
                  <a:pt x="156" y="33"/>
                  <a:pt x="147" y="42"/>
                </a:cubicBezTo>
                <a:cubicBezTo>
                  <a:pt x="115" y="74"/>
                  <a:pt x="115" y="74"/>
                  <a:pt x="115" y="74"/>
                </a:cubicBezTo>
                <a:cubicBezTo>
                  <a:pt x="111" y="78"/>
                  <a:pt x="105" y="78"/>
                  <a:pt x="102" y="74"/>
                </a:cubicBezTo>
                <a:lnTo>
                  <a:pt x="70" y="42"/>
                </a:lnTo>
                <a:close/>
                <a:moveTo>
                  <a:pt x="0" y="99"/>
                </a:moveTo>
                <a:cubicBezTo>
                  <a:pt x="43" y="99"/>
                  <a:pt x="43" y="99"/>
                  <a:pt x="43" y="99"/>
                </a:cubicBezTo>
                <a:cubicBezTo>
                  <a:pt x="43" y="170"/>
                  <a:pt x="43" y="170"/>
                  <a:pt x="43" y="170"/>
                </a:cubicBezTo>
                <a:cubicBezTo>
                  <a:pt x="0" y="170"/>
                  <a:pt x="0" y="170"/>
                  <a:pt x="0" y="170"/>
                </a:cubicBezTo>
                <a:lnTo>
                  <a:pt x="0" y="99"/>
                </a:lnTo>
                <a:close/>
                <a:moveTo>
                  <a:pt x="8" y="155"/>
                </a:moveTo>
                <a:cubicBezTo>
                  <a:pt x="8" y="158"/>
                  <a:pt x="11" y="161"/>
                  <a:pt x="14" y="161"/>
                </a:cubicBezTo>
                <a:cubicBezTo>
                  <a:pt x="17" y="161"/>
                  <a:pt x="20" y="158"/>
                  <a:pt x="20" y="155"/>
                </a:cubicBezTo>
                <a:cubicBezTo>
                  <a:pt x="20" y="151"/>
                  <a:pt x="17" y="149"/>
                  <a:pt x="14" y="149"/>
                </a:cubicBezTo>
                <a:cubicBezTo>
                  <a:pt x="11" y="149"/>
                  <a:pt x="8" y="151"/>
                  <a:pt x="8" y="155"/>
                </a:cubicBezTo>
                <a:moveTo>
                  <a:pt x="189" y="99"/>
                </a:moveTo>
                <a:cubicBezTo>
                  <a:pt x="179" y="98"/>
                  <a:pt x="153" y="119"/>
                  <a:pt x="153" y="119"/>
                </a:cubicBezTo>
                <a:cubicBezTo>
                  <a:pt x="153" y="119"/>
                  <a:pt x="157" y="123"/>
                  <a:pt x="160" y="125"/>
                </a:cubicBezTo>
                <a:cubicBezTo>
                  <a:pt x="162" y="126"/>
                  <a:pt x="159" y="130"/>
                  <a:pt x="156" y="133"/>
                </a:cubicBezTo>
                <a:cubicBezTo>
                  <a:pt x="152" y="135"/>
                  <a:pt x="139" y="142"/>
                  <a:pt x="129" y="139"/>
                </a:cubicBezTo>
                <a:cubicBezTo>
                  <a:pt x="119" y="136"/>
                  <a:pt x="102" y="124"/>
                  <a:pt x="102" y="124"/>
                </a:cubicBezTo>
                <a:cubicBezTo>
                  <a:pt x="102" y="124"/>
                  <a:pt x="118" y="133"/>
                  <a:pt x="127" y="136"/>
                </a:cubicBezTo>
                <a:cubicBezTo>
                  <a:pt x="136" y="139"/>
                  <a:pt x="154" y="129"/>
                  <a:pt x="150" y="126"/>
                </a:cubicBezTo>
                <a:cubicBezTo>
                  <a:pt x="146" y="123"/>
                  <a:pt x="132" y="116"/>
                  <a:pt x="120" y="106"/>
                </a:cubicBezTo>
                <a:cubicBezTo>
                  <a:pt x="115" y="101"/>
                  <a:pt x="102" y="96"/>
                  <a:pt x="92" y="96"/>
                </a:cubicBezTo>
                <a:cubicBezTo>
                  <a:pt x="82" y="96"/>
                  <a:pt x="63" y="103"/>
                  <a:pt x="55" y="103"/>
                </a:cubicBezTo>
                <a:cubicBezTo>
                  <a:pt x="48" y="103"/>
                  <a:pt x="48" y="103"/>
                  <a:pt x="48" y="103"/>
                </a:cubicBezTo>
                <a:cubicBezTo>
                  <a:pt x="48" y="151"/>
                  <a:pt x="48" y="151"/>
                  <a:pt x="48" y="151"/>
                </a:cubicBezTo>
                <a:cubicBezTo>
                  <a:pt x="62" y="151"/>
                  <a:pt x="62" y="151"/>
                  <a:pt x="62" y="151"/>
                </a:cubicBezTo>
                <a:cubicBezTo>
                  <a:pt x="69" y="151"/>
                  <a:pt x="79" y="151"/>
                  <a:pt x="83" y="153"/>
                </a:cubicBezTo>
                <a:cubicBezTo>
                  <a:pt x="86" y="155"/>
                  <a:pt x="112" y="164"/>
                  <a:pt x="119" y="164"/>
                </a:cubicBezTo>
                <a:cubicBezTo>
                  <a:pt x="126" y="164"/>
                  <a:pt x="137" y="161"/>
                  <a:pt x="145" y="156"/>
                </a:cubicBezTo>
                <a:cubicBezTo>
                  <a:pt x="153" y="150"/>
                  <a:pt x="167" y="141"/>
                  <a:pt x="173" y="136"/>
                </a:cubicBezTo>
                <a:cubicBezTo>
                  <a:pt x="179" y="131"/>
                  <a:pt x="199" y="115"/>
                  <a:pt x="202" y="111"/>
                </a:cubicBezTo>
                <a:cubicBezTo>
                  <a:pt x="206" y="108"/>
                  <a:pt x="199" y="100"/>
                  <a:pt x="189" y="9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72"/>
          <p:cNvSpPr>
            <a:spLocks noEditPoints="1"/>
          </p:cNvSpPr>
          <p:nvPr/>
        </p:nvSpPr>
        <p:spPr bwMode="auto">
          <a:xfrm>
            <a:off x="3197613" y="2389755"/>
            <a:ext cx="307614" cy="273505"/>
          </a:xfrm>
          <a:custGeom>
            <a:avLst/>
            <a:gdLst>
              <a:gd name="T0" fmla="*/ 143 w 206"/>
              <a:gd name="T1" fmla="*/ 93 h 183"/>
              <a:gd name="T2" fmla="*/ 115 w 206"/>
              <a:gd name="T3" fmla="*/ 90 h 183"/>
              <a:gd name="T4" fmla="*/ 117 w 206"/>
              <a:gd name="T5" fmla="*/ 88 h 183"/>
              <a:gd name="T6" fmla="*/ 145 w 206"/>
              <a:gd name="T7" fmla="*/ 90 h 183"/>
              <a:gd name="T8" fmla="*/ 138 w 206"/>
              <a:gd name="T9" fmla="*/ 105 h 183"/>
              <a:gd name="T10" fmla="*/ 140 w 206"/>
              <a:gd name="T11" fmla="*/ 101 h 183"/>
              <a:gd name="T12" fmla="*/ 145 w 206"/>
              <a:gd name="T13" fmla="*/ 99 h 183"/>
              <a:gd name="T14" fmla="*/ 143 w 206"/>
              <a:gd name="T15" fmla="*/ 95 h 183"/>
              <a:gd name="T16" fmla="*/ 115 w 206"/>
              <a:gd name="T17" fmla="*/ 97 h 183"/>
              <a:gd name="T18" fmla="*/ 117 w 206"/>
              <a:gd name="T19" fmla="*/ 101 h 183"/>
              <a:gd name="T20" fmla="*/ 120 w 206"/>
              <a:gd name="T21" fmla="*/ 102 h 183"/>
              <a:gd name="T22" fmla="*/ 116 w 206"/>
              <a:gd name="T23" fmla="*/ 78 h 183"/>
              <a:gd name="T24" fmla="*/ 155 w 206"/>
              <a:gd name="T25" fmla="*/ 57 h 183"/>
              <a:gd name="T26" fmla="*/ 130 w 206"/>
              <a:gd name="T27" fmla="*/ 0 h 183"/>
              <a:gd name="T28" fmla="*/ 105 w 206"/>
              <a:gd name="T29" fmla="*/ 57 h 183"/>
              <a:gd name="T30" fmla="*/ 145 w 206"/>
              <a:gd name="T31" fmla="*/ 83 h 183"/>
              <a:gd name="T32" fmla="*/ 117 w 206"/>
              <a:gd name="T33" fmla="*/ 80 h 183"/>
              <a:gd name="T34" fmla="*/ 115 w 206"/>
              <a:gd name="T35" fmla="*/ 83 h 183"/>
              <a:gd name="T36" fmla="*/ 143 w 206"/>
              <a:gd name="T37" fmla="*/ 86 h 183"/>
              <a:gd name="T38" fmla="*/ 0 w 206"/>
              <a:gd name="T39" fmla="*/ 111 h 183"/>
              <a:gd name="T40" fmla="*/ 43 w 206"/>
              <a:gd name="T41" fmla="*/ 183 h 183"/>
              <a:gd name="T42" fmla="*/ 0 w 206"/>
              <a:gd name="T43" fmla="*/ 111 h 183"/>
              <a:gd name="T44" fmla="*/ 15 w 206"/>
              <a:gd name="T45" fmla="*/ 173 h 183"/>
              <a:gd name="T46" fmla="*/ 15 w 206"/>
              <a:gd name="T47" fmla="*/ 161 h 183"/>
              <a:gd name="T48" fmla="*/ 190 w 206"/>
              <a:gd name="T49" fmla="*/ 111 h 183"/>
              <a:gd name="T50" fmla="*/ 160 w 206"/>
              <a:gd name="T51" fmla="*/ 137 h 183"/>
              <a:gd name="T52" fmla="*/ 130 w 206"/>
              <a:gd name="T53" fmla="*/ 151 h 183"/>
              <a:gd name="T54" fmla="*/ 128 w 206"/>
              <a:gd name="T55" fmla="*/ 148 h 183"/>
              <a:gd name="T56" fmla="*/ 121 w 206"/>
              <a:gd name="T57" fmla="*/ 118 h 183"/>
              <a:gd name="T58" fmla="*/ 56 w 206"/>
              <a:gd name="T59" fmla="*/ 116 h 183"/>
              <a:gd name="T60" fmla="*/ 48 w 206"/>
              <a:gd name="T61" fmla="*/ 164 h 183"/>
              <a:gd name="T62" fmla="*/ 83 w 206"/>
              <a:gd name="T63" fmla="*/ 165 h 183"/>
              <a:gd name="T64" fmla="*/ 146 w 206"/>
              <a:gd name="T65" fmla="*/ 168 h 183"/>
              <a:gd name="T66" fmla="*/ 203 w 206"/>
              <a:gd name="T67"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6" h="183">
                <a:moveTo>
                  <a:pt x="145" y="90"/>
                </a:moveTo>
                <a:cubicBezTo>
                  <a:pt x="145" y="92"/>
                  <a:pt x="144" y="93"/>
                  <a:pt x="143" y="93"/>
                </a:cubicBezTo>
                <a:cubicBezTo>
                  <a:pt x="117" y="93"/>
                  <a:pt x="117" y="93"/>
                  <a:pt x="117" y="93"/>
                </a:cubicBezTo>
                <a:cubicBezTo>
                  <a:pt x="116" y="93"/>
                  <a:pt x="115" y="92"/>
                  <a:pt x="115" y="90"/>
                </a:cubicBezTo>
                <a:cubicBezTo>
                  <a:pt x="115" y="90"/>
                  <a:pt x="115" y="90"/>
                  <a:pt x="115" y="90"/>
                </a:cubicBezTo>
                <a:cubicBezTo>
                  <a:pt x="115" y="89"/>
                  <a:pt x="116" y="88"/>
                  <a:pt x="117" y="88"/>
                </a:cubicBezTo>
                <a:cubicBezTo>
                  <a:pt x="143" y="88"/>
                  <a:pt x="143" y="88"/>
                  <a:pt x="143" y="88"/>
                </a:cubicBezTo>
                <a:cubicBezTo>
                  <a:pt x="144" y="88"/>
                  <a:pt x="145" y="89"/>
                  <a:pt x="145" y="90"/>
                </a:cubicBezTo>
                <a:close/>
                <a:moveTo>
                  <a:pt x="122" y="105"/>
                </a:moveTo>
                <a:cubicBezTo>
                  <a:pt x="138" y="105"/>
                  <a:pt x="138" y="105"/>
                  <a:pt x="138" y="105"/>
                </a:cubicBezTo>
                <a:cubicBezTo>
                  <a:pt x="139" y="105"/>
                  <a:pt x="140" y="104"/>
                  <a:pt x="140" y="102"/>
                </a:cubicBezTo>
                <a:cubicBezTo>
                  <a:pt x="140" y="101"/>
                  <a:pt x="140" y="101"/>
                  <a:pt x="140" y="101"/>
                </a:cubicBezTo>
                <a:cubicBezTo>
                  <a:pt x="143" y="101"/>
                  <a:pt x="143" y="101"/>
                  <a:pt x="143" y="101"/>
                </a:cubicBezTo>
                <a:cubicBezTo>
                  <a:pt x="144" y="101"/>
                  <a:pt x="145" y="100"/>
                  <a:pt x="145" y="99"/>
                </a:cubicBezTo>
                <a:cubicBezTo>
                  <a:pt x="145" y="97"/>
                  <a:pt x="145" y="97"/>
                  <a:pt x="145" y="97"/>
                </a:cubicBezTo>
                <a:cubicBezTo>
                  <a:pt x="145" y="96"/>
                  <a:pt x="144" y="95"/>
                  <a:pt x="143" y="95"/>
                </a:cubicBezTo>
                <a:cubicBezTo>
                  <a:pt x="117" y="95"/>
                  <a:pt x="117" y="95"/>
                  <a:pt x="117" y="95"/>
                </a:cubicBezTo>
                <a:cubicBezTo>
                  <a:pt x="116" y="95"/>
                  <a:pt x="115" y="96"/>
                  <a:pt x="115" y="97"/>
                </a:cubicBezTo>
                <a:cubicBezTo>
                  <a:pt x="115" y="99"/>
                  <a:pt x="115" y="99"/>
                  <a:pt x="115" y="99"/>
                </a:cubicBezTo>
                <a:cubicBezTo>
                  <a:pt x="115" y="100"/>
                  <a:pt x="116" y="101"/>
                  <a:pt x="117" y="101"/>
                </a:cubicBezTo>
                <a:cubicBezTo>
                  <a:pt x="120" y="101"/>
                  <a:pt x="120" y="101"/>
                  <a:pt x="120" y="101"/>
                </a:cubicBezTo>
                <a:cubicBezTo>
                  <a:pt x="120" y="102"/>
                  <a:pt x="120" y="102"/>
                  <a:pt x="120" y="102"/>
                </a:cubicBezTo>
                <a:cubicBezTo>
                  <a:pt x="120" y="104"/>
                  <a:pt x="121" y="105"/>
                  <a:pt x="122" y="105"/>
                </a:cubicBezTo>
                <a:close/>
                <a:moveTo>
                  <a:pt x="116" y="78"/>
                </a:moveTo>
                <a:cubicBezTo>
                  <a:pt x="144" y="78"/>
                  <a:pt x="144" y="78"/>
                  <a:pt x="144" y="78"/>
                </a:cubicBezTo>
                <a:cubicBezTo>
                  <a:pt x="150" y="78"/>
                  <a:pt x="143" y="70"/>
                  <a:pt x="155" y="57"/>
                </a:cubicBezTo>
                <a:cubicBezTo>
                  <a:pt x="160" y="51"/>
                  <a:pt x="164" y="43"/>
                  <a:pt x="164" y="34"/>
                </a:cubicBezTo>
                <a:cubicBezTo>
                  <a:pt x="164" y="15"/>
                  <a:pt x="149" y="0"/>
                  <a:pt x="130" y="0"/>
                </a:cubicBezTo>
                <a:cubicBezTo>
                  <a:pt x="111" y="0"/>
                  <a:pt x="96" y="15"/>
                  <a:pt x="96" y="34"/>
                </a:cubicBezTo>
                <a:cubicBezTo>
                  <a:pt x="96" y="43"/>
                  <a:pt x="99" y="51"/>
                  <a:pt x="105" y="57"/>
                </a:cubicBezTo>
                <a:cubicBezTo>
                  <a:pt x="116" y="70"/>
                  <a:pt x="110" y="78"/>
                  <a:pt x="116" y="78"/>
                </a:cubicBezTo>
                <a:close/>
                <a:moveTo>
                  <a:pt x="145" y="83"/>
                </a:moveTo>
                <a:cubicBezTo>
                  <a:pt x="145" y="81"/>
                  <a:pt x="144" y="80"/>
                  <a:pt x="143" y="80"/>
                </a:cubicBezTo>
                <a:cubicBezTo>
                  <a:pt x="117" y="80"/>
                  <a:pt x="117" y="80"/>
                  <a:pt x="117" y="80"/>
                </a:cubicBezTo>
                <a:cubicBezTo>
                  <a:pt x="116" y="80"/>
                  <a:pt x="115" y="81"/>
                  <a:pt x="115" y="83"/>
                </a:cubicBezTo>
                <a:cubicBezTo>
                  <a:pt x="115" y="83"/>
                  <a:pt x="115" y="83"/>
                  <a:pt x="115" y="83"/>
                </a:cubicBezTo>
                <a:cubicBezTo>
                  <a:pt x="115" y="84"/>
                  <a:pt x="116" y="86"/>
                  <a:pt x="117" y="86"/>
                </a:cubicBezTo>
                <a:cubicBezTo>
                  <a:pt x="143" y="86"/>
                  <a:pt x="143" y="86"/>
                  <a:pt x="143" y="86"/>
                </a:cubicBezTo>
                <a:cubicBezTo>
                  <a:pt x="144" y="86"/>
                  <a:pt x="145" y="84"/>
                  <a:pt x="145" y="83"/>
                </a:cubicBezTo>
                <a:close/>
                <a:moveTo>
                  <a:pt x="0" y="111"/>
                </a:moveTo>
                <a:cubicBezTo>
                  <a:pt x="43" y="111"/>
                  <a:pt x="43" y="111"/>
                  <a:pt x="43" y="111"/>
                </a:cubicBezTo>
                <a:cubicBezTo>
                  <a:pt x="43" y="183"/>
                  <a:pt x="43" y="183"/>
                  <a:pt x="43" y="183"/>
                </a:cubicBezTo>
                <a:cubicBezTo>
                  <a:pt x="0" y="183"/>
                  <a:pt x="0" y="183"/>
                  <a:pt x="0" y="183"/>
                </a:cubicBezTo>
                <a:lnTo>
                  <a:pt x="0" y="111"/>
                </a:lnTo>
                <a:close/>
                <a:moveTo>
                  <a:pt x="8" y="167"/>
                </a:moveTo>
                <a:cubicBezTo>
                  <a:pt x="8" y="171"/>
                  <a:pt x="11" y="173"/>
                  <a:pt x="15" y="173"/>
                </a:cubicBezTo>
                <a:cubicBezTo>
                  <a:pt x="18" y="173"/>
                  <a:pt x="21" y="171"/>
                  <a:pt x="21" y="167"/>
                </a:cubicBezTo>
                <a:cubicBezTo>
                  <a:pt x="21" y="164"/>
                  <a:pt x="18" y="161"/>
                  <a:pt x="15" y="161"/>
                </a:cubicBezTo>
                <a:cubicBezTo>
                  <a:pt x="11" y="161"/>
                  <a:pt x="8" y="164"/>
                  <a:pt x="8" y="167"/>
                </a:cubicBezTo>
                <a:close/>
                <a:moveTo>
                  <a:pt x="190" y="111"/>
                </a:moveTo>
                <a:cubicBezTo>
                  <a:pt x="180" y="110"/>
                  <a:pt x="153" y="132"/>
                  <a:pt x="153" y="132"/>
                </a:cubicBezTo>
                <a:cubicBezTo>
                  <a:pt x="153" y="132"/>
                  <a:pt x="158" y="136"/>
                  <a:pt x="160" y="137"/>
                </a:cubicBezTo>
                <a:cubicBezTo>
                  <a:pt x="162" y="139"/>
                  <a:pt x="159" y="142"/>
                  <a:pt x="156" y="145"/>
                </a:cubicBezTo>
                <a:cubicBezTo>
                  <a:pt x="153" y="148"/>
                  <a:pt x="140" y="155"/>
                  <a:pt x="130" y="151"/>
                </a:cubicBezTo>
                <a:cubicBezTo>
                  <a:pt x="119" y="148"/>
                  <a:pt x="102" y="136"/>
                  <a:pt x="102" y="136"/>
                </a:cubicBezTo>
                <a:cubicBezTo>
                  <a:pt x="102" y="136"/>
                  <a:pt x="119" y="145"/>
                  <a:pt x="128" y="148"/>
                </a:cubicBezTo>
                <a:cubicBezTo>
                  <a:pt x="137" y="151"/>
                  <a:pt x="155" y="141"/>
                  <a:pt x="151" y="138"/>
                </a:cubicBezTo>
                <a:cubicBezTo>
                  <a:pt x="147" y="135"/>
                  <a:pt x="132" y="129"/>
                  <a:pt x="121" y="118"/>
                </a:cubicBezTo>
                <a:cubicBezTo>
                  <a:pt x="116" y="114"/>
                  <a:pt x="102" y="108"/>
                  <a:pt x="93" y="108"/>
                </a:cubicBezTo>
                <a:cubicBezTo>
                  <a:pt x="83" y="108"/>
                  <a:pt x="63" y="116"/>
                  <a:pt x="56" y="116"/>
                </a:cubicBezTo>
                <a:cubicBezTo>
                  <a:pt x="48" y="116"/>
                  <a:pt x="48" y="116"/>
                  <a:pt x="48" y="116"/>
                </a:cubicBezTo>
                <a:cubicBezTo>
                  <a:pt x="48" y="164"/>
                  <a:pt x="48" y="164"/>
                  <a:pt x="48" y="164"/>
                </a:cubicBezTo>
                <a:cubicBezTo>
                  <a:pt x="63" y="164"/>
                  <a:pt x="63" y="164"/>
                  <a:pt x="63" y="164"/>
                </a:cubicBezTo>
                <a:cubicBezTo>
                  <a:pt x="69" y="164"/>
                  <a:pt x="79" y="164"/>
                  <a:pt x="83" y="165"/>
                </a:cubicBezTo>
                <a:cubicBezTo>
                  <a:pt x="87" y="167"/>
                  <a:pt x="112" y="177"/>
                  <a:pt x="119" y="177"/>
                </a:cubicBezTo>
                <a:cubicBezTo>
                  <a:pt x="127" y="177"/>
                  <a:pt x="138" y="174"/>
                  <a:pt x="146" y="168"/>
                </a:cubicBezTo>
                <a:cubicBezTo>
                  <a:pt x="154" y="163"/>
                  <a:pt x="168" y="153"/>
                  <a:pt x="174" y="148"/>
                </a:cubicBezTo>
                <a:cubicBezTo>
                  <a:pt x="179" y="144"/>
                  <a:pt x="199" y="127"/>
                  <a:pt x="203" y="124"/>
                </a:cubicBezTo>
                <a:cubicBezTo>
                  <a:pt x="206" y="120"/>
                  <a:pt x="200" y="112"/>
                  <a:pt x="190" y="1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73"/>
          <p:cNvSpPr>
            <a:spLocks noEditPoints="1"/>
          </p:cNvSpPr>
          <p:nvPr/>
        </p:nvSpPr>
        <p:spPr bwMode="auto">
          <a:xfrm>
            <a:off x="1463690" y="4960869"/>
            <a:ext cx="202377" cy="369805"/>
          </a:xfrm>
          <a:custGeom>
            <a:avLst/>
            <a:gdLst>
              <a:gd name="T0" fmla="*/ 52 w 105"/>
              <a:gd name="T1" fmla="*/ 62 h 192"/>
              <a:gd name="T2" fmla="*/ 30 w 105"/>
              <a:gd name="T3" fmla="*/ 68 h 192"/>
              <a:gd name="T4" fmla="*/ 0 w 105"/>
              <a:gd name="T5" fmla="*/ 74 h 192"/>
              <a:gd name="T6" fmla="*/ 5 w 105"/>
              <a:gd name="T7" fmla="*/ 120 h 192"/>
              <a:gd name="T8" fmla="*/ 18 w 105"/>
              <a:gd name="T9" fmla="*/ 141 h 192"/>
              <a:gd name="T10" fmla="*/ 18 w 105"/>
              <a:gd name="T11" fmla="*/ 188 h 192"/>
              <a:gd name="T12" fmla="*/ 52 w 105"/>
              <a:gd name="T13" fmla="*/ 192 h 192"/>
              <a:gd name="T14" fmla="*/ 86 w 105"/>
              <a:gd name="T15" fmla="*/ 188 h 192"/>
              <a:gd name="T16" fmla="*/ 86 w 105"/>
              <a:gd name="T17" fmla="*/ 141 h 192"/>
              <a:gd name="T18" fmla="*/ 99 w 105"/>
              <a:gd name="T19" fmla="*/ 120 h 192"/>
              <a:gd name="T20" fmla="*/ 105 w 105"/>
              <a:gd name="T21" fmla="*/ 74 h 192"/>
              <a:gd name="T22" fmla="*/ 74 w 105"/>
              <a:gd name="T23" fmla="*/ 68 h 192"/>
              <a:gd name="T24" fmla="*/ 52 w 105"/>
              <a:gd name="T25" fmla="*/ 62 h 192"/>
              <a:gd name="T26" fmla="*/ 59 w 105"/>
              <a:gd name="T27" fmla="*/ 81 h 192"/>
              <a:gd name="T28" fmla="*/ 55 w 105"/>
              <a:gd name="T29" fmla="*/ 86 h 192"/>
              <a:gd name="T30" fmla="*/ 63 w 105"/>
              <a:gd name="T31" fmla="*/ 126 h 192"/>
              <a:gd name="T32" fmla="*/ 52 w 105"/>
              <a:gd name="T33" fmla="*/ 138 h 192"/>
              <a:gd name="T34" fmla="*/ 42 w 105"/>
              <a:gd name="T35" fmla="*/ 126 h 192"/>
              <a:gd name="T36" fmla="*/ 49 w 105"/>
              <a:gd name="T37" fmla="*/ 86 h 192"/>
              <a:gd name="T38" fmla="*/ 46 w 105"/>
              <a:gd name="T39" fmla="*/ 81 h 192"/>
              <a:gd name="T40" fmla="*/ 46 w 105"/>
              <a:gd name="T41" fmla="*/ 79 h 192"/>
              <a:gd name="T42" fmla="*/ 38 w 105"/>
              <a:gd name="T43" fmla="*/ 75 h 192"/>
              <a:gd name="T44" fmla="*/ 41 w 105"/>
              <a:gd name="T45" fmla="*/ 72 h 192"/>
              <a:gd name="T46" fmla="*/ 50 w 105"/>
              <a:gd name="T47" fmla="*/ 74 h 192"/>
              <a:gd name="T48" fmla="*/ 55 w 105"/>
              <a:gd name="T49" fmla="*/ 74 h 192"/>
              <a:gd name="T50" fmla="*/ 64 w 105"/>
              <a:gd name="T51" fmla="*/ 72 h 192"/>
              <a:gd name="T52" fmla="*/ 67 w 105"/>
              <a:gd name="T53" fmla="*/ 75 h 192"/>
              <a:gd name="T54" fmla="*/ 59 w 105"/>
              <a:gd name="T55" fmla="*/ 79 h 192"/>
              <a:gd name="T56" fmla="*/ 59 w 105"/>
              <a:gd name="T57" fmla="*/ 81 h 192"/>
              <a:gd name="T58" fmla="*/ 23 w 105"/>
              <a:gd name="T59" fmla="*/ 29 h 192"/>
              <a:gd name="T60" fmla="*/ 52 w 105"/>
              <a:gd name="T61" fmla="*/ 0 h 192"/>
              <a:gd name="T62" fmla="*/ 81 w 105"/>
              <a:gd name="T63" fmla="*/ 29 h 192"/>
              <a:gd name="T64" fmla="*/ 52 w 105"/>
              <a:gd name="T65" fmla="*/ 59 h 192"/>
              <a:gd name="T66" fmla="*/ 23 w 105"/>
              <a:gd name="T67" fmla="*/ 2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5" h="192">
                <a:moveTo>
                  <a:pt x="52" y="62"/>
                </a:moveTo>
                <a:cubicBezTo>
                  <a:pt x="42" y="62"/>
                  <a:pt x="33" y="66"/>
                  <a:pt x="30" y="68"/>
                </a:cubicBezTo>
                <a:cubicBezTo>
                  <a:pt x="10" y="70"/>
                  <a:pt x="0" y="74"/>
                  <a:pt x="0" y="74"/>
                </a:cubicBezTo>
                <a:cubicBezTo>
                  <a:pt x="0" y="74"/>
                  <a:pt x="2" y="111"/>
                  <a:pt x="5" y="120"/>
                </a:cubicBezTo>
                <a:cubicBezTo>
                  <a:pt x="8" y="128"/>
                  <a:pt x="18" y="132"/>
                  <a:pt x="18" y="141"/>
                </a:cubicBezTo>
                <a:cubicBezTo>
                  <a:pt x="18" y="188"/>
                  <a:pt x="18" y="188"/>
                  <a:pt x="18" y="188"/>
                </a:cubicBezTo>
                <a:cubicBezTo>
                  <a:pt x="18" y="188"/>
                  <a:pt x="35" y="192"/>
                  <a:pt x="52" y="192"/>
                </a:cubicBezTo>
                <a:cubicBezTo>
                  <a:pt x="69" y="192"/>
                  <a:pt x="86" y="188"/>
                  <a:pt x="86" y="188"/>
                </a:cubicBezTo>
                <a:cubicBezTo>
                  <a:pt x="86" y="141"/>
                  <a:pt x="86" y="141"/>
                  <a:pt x="86" y="141"/>
                </a:cubicBezTo>
                <a:cubicBezTo>
                  <a:pt x="86" y="132"/>
                  <a:pt x="97" y="128"/>
                  <a:pt x="99" y="120"/>
                </a:cubicBezTo>
                <a:cubicBezTo>
                  <a:pt x="102" y="111"/>
                  <a:pt x="105" y="74"/>
                  <a:pt x="105" y="74"/>
                </a:cubicBezTo>
                <a:cubicBezTo>
                  <a:pt x="105" y="74"/>
                  <a:pt x="95" y="70"/>
                  <a:pt x="74" y="68"/>
                </a:cubicBezTo>
                <a:cubicBezTo>
                  <a:pt x="71" y="66"/>
                  <a:pt x="63" y="62"/>
                  <a:pt x="52" y="62"/>
                </a:cubicBezTo>
                <a:moveTo>
                  <a:pt x="59" y="81"/>
                </a:moveTo>
                <a:cubicBezTo>
                  <a:pt x="55" y="86"/>
                  <a:pt x="55" y="86"/>
                  <a:pt x="55" y="86"/>
                </a:cubicBezTo>
                <a:cubicBezTo>
                  <a:pt x="63" y="126"/>
                  <a:pt x="63" y="126"/>
                  <a:pt x="63" y="126"/>
                </a:cubicBezTo>
                <a:cubicBezTo>
                  <a:pt x="52" y="138"/>
                  <a:pt x="52" y="138"/>
                  <a:pt x="52" y="138"/>
                </a:cubicBezTo>
                <a:cubicBezTo>
                  <a:pt x="42" y="126"/>
                  <a:pt x="42" y="126"/>
                  <a:pt x="42" y="126"/>
                </a:cubicBezTo>
                <a:cubicBezTo>
                  <a:pt x="49" y="86"/>
                  <a:pt x="49" y="86"/>
                  <a:pt x="49" y="86"/>
                </a:cubicBezTo>
                <a:cubicBezTo>
                  <a:pt x="46" y="81"/>
                  <a:pt x="46" y="81"/>
                  <a:pt x="46" y="81"/>
                </a:cubicBezTo>
                <a:cubicBezTo>
                  <a:pt x="46" y="79"/>
                  <a:pt x="46" y="79"/>
                  <a:pt x="46" y="79"/>
                </a:cubicBezTo>
                <a:cubicBezTo>
                  <a:pt x="43" y="78"/>
                  <a:pt x="40" y="77"/>
                  <a:pt x="38" y="75"/>
                </a:cubicBezTo>
                <a:cubicBezTo>
                  <a:pt x="41" y="72"/>
                  <a:pt x="41" y="72"/>
                  <a:pt x="41" y="72"/>
                </a:cubicBezTo>
                <a:cubicBezTo>
                  <a:pt x="44" y="73"/>
                  <a:pt x="47" y="73"/>
                  <a:pt x="50" y="74"/>
                </a:cubicBezTo>
                <a:cubicBezTo>
                  <a:pt x="55" y="74"/>
                  <a:pt x="55" y="74"/>
                  <a:pt x="55" y="74"/>
                </a:cubicBezTo>
                <a:cubicBezTo>
                  <a:pt x="58" y="73"/>
                  <a:pt x="61" y="73"/>
                  <a:pt x="64" y="72"/>
                </a:cubicBezTo>
                <a:cubicBezTo>
                  <a:pt x="67" y="75"/>
                  <a:pt x="67" y="75"/>
                  <a:pt x="67" y="75"/>
                </a:cubicBezTo>
                <a:cubicBezTo>
                  <a:pt x="65" y="77"/>
                  <a:pt x="62" y="78"/>
                  <a:pt x="59" y="79"/>
                </a:cubicBezTo>
                <a:lnTo>
                  <a:pt x="59" y="81"/>
                </a:lnTo>
                <a:close/>
                <a:moveTo>
                  <a:pt x="23" y="29"/>
                </a:moveTo>
                <a:cubicBezTo>
                  <a:pt x="23" y="13"/>
                  <a:pt x="36" y="0"/>
                  <a:pt x="52" y="0"/>
                </a:cubicBezTo>
                <a:cubicBezTo>
                  <a:pt x="68" y="0"/>
                  <a:pt x="81" y="13"/>
                  <a:pt x="81" y="29"/>
                </a:cubicBezTo>
                <a:cubicBezTo>
                  <a:pt x="81" y="46"/>
                  <a:pt x="68" y="59"/>
                  <a:pt x="52" y="59"/>
                </a:cubicBezTo>
                <a:cubicBezTo>
                  <a:pt x="36" y="59"/>
                  <a:pt x="23" y="46"/>
                  <a:pt x="23" y="29"/>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4"/>
          <p:cNvSpPr>
            <a:spLocks noEditPoints="1"/>
          </p:cNvSpPr>
          <p:nvPr/>
        </p:nvSpPr>
        <p:spPr bwMode="auto">
          <a:xfrm>
            <a:off x="1474662" y="2340792"/>
            <a:ext cx="180433" cy="371431"/>
          </a:xfrm>
          <a:custGeom>
            <a:avLst/>
            <a:gdLst>
              <a:gd name="T0" fmla="*/ 19 w 94"/>
              <a:gd name="T1" fmla="*/ 28 h 193"/>
              <a:gd name="T2" fmla="*/ 47 w 94"/>
              <a:gd name="T3" fmla="*/ 0 h 193"/>
              <a:gd name="T4" fmla="*/ 75 w 94"/>
              <a:gd name="T5" fmla="*/ 28 h 193"/>
              <a:gd name="T6" fmla="*/ 47 w 94"/>
              <a:gd name="T7" fmla="*/ 56 h 193"/>
              <a:gd name="T8" fmla="*/ 19 w 94"/>
              <a:gd name="T9" fmla="*/ 28 h 193"/>
              <a:gd name="T10" fmla="*/ 76 w 94"/>
              <a:gd name="T11" fmla="*/ 132 h 193"/>
              <a:gd name="T12" fmla="*/ 81 w 94"/>
              <a:gd name="T13" fmla="*/ 111 h 193"/>
              <a:gd name="T14" fmla="*/ 87 w 94"/>
              <a:gd name="T15" fmla="*/ 70 h 193"/>
              <a:gd name="T16" fmla="*/ 75 w 94"/>
              <a:gd name="T17" fmla="*/ 66 h 193"/>
              <a:gd name="T18" fmla="*/ 75 w 94"/>
              <a:gd name="T19" fmla="*/ 79 h 193"/>
              <a:gd name="T20" fmla="*/ 68 w 94"/>
              <a:gd name="T21" fmla="*/ 79 h 193"/>
              <a:gd name="T22" fmla="*/ 70 w 94"/>
              <a:gd name="T23" fmla="*/ 86 h 193"/>
              <a:gd name="T24" fmla="*/ 47 w 94"/>
              <a:gd name="T25" fmla="*/ 99 h 193"/>
              <a:gd name="T26" fmla="*/ 24 w 94"/>
              <a:gd name="T27" fmla="*/ 86 h 193"/>
              <a:gd name="T28" fmla="*/ 26 w 94"/>
              <a:gd name="T29" fmla="*/ 79 h 193"/>
              <a:gd name="T30" fmla="*/ 19 w 94"/>
              <a:gd name="T31" fmla="*/ 79 h 193"/>
              <a:gd name="T32" fmla="*/ 19 w 94"/>
              <a:gd name="T33" fmla="*/ 66 h 193"/>
              <a:gd name="T34" fmla="*/ 7 w 94"/>
              <a:gd name="T35" fmla="*/ 70 h 193"/>
              <a:gd name="T36" fmla="*/ 13 w 94"/>
              <a:gd name="T37" fmla="*/ 111 h 193"/>
              <a:gd name="T38" fmla="*/ 18 w 94"/>
              <a:gd name="T39" fmla="*/ 132 h 193"/>
              <a:gd name="T40" fmla="*/ 0 w 94"/>
              <a:gd name="T41" fmla="*/ 188 h 193"/>
              <a:gd name="T42" fmla="*/ 47 w 94"/>
              <a:gd name="T43" fmla="*/ 193 h 193"/>
              <a:gd name="T44" fmla="*/ 94 w 94"/>
              <a:gd name="T45" fmla="*/ 188 h 193"/>
              <a:gd name="T46" fmla="*/ 76 w 94"/>
              <a:gd name="T47" fmla="*/ 132 h 193"/>
              <a:gd name="T48" fmla="*/ 29 w 94"/>
              <a:gd name="T49" fmla="*/ 63 h 193"/>
              <a:gd name="T50" fmla="*/ 32 w 94"/>
              <a:gd name="T51" fmla="*/ 79 h 193"/>
              <a:gd name="T52" fmla="*/ 47 w 94"/>
              <a:gd name="T53" fmla="*/ 78 h 193"/>
              <a:gd name="T54" fmla="*/ 62 w 94"/>
              <a:gd name="T55" fmla="*/ 79 h 193"/>
              <a:gd name="T56" fmla="*/ 65 w 94"/>
              <a:gd name="T57" fmla="*/ 63 h 193"/>
              <a:gd name="T58" fmla="*/ 47 w 94"/>
              <a:gd name="T59" fmla="*/ 60 h 193"/>
              <a:gd name="T60" fmla="*/ 29 w 94"/>
              <a:gd name="T61" fmla="*/ 6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193">
                <a:moveTo>
                  <a:pt x="19" y="28"/>
                </a:moveTo>
                <a:cubicBezTo>
                  <a:pt x="19" y="13"/>
                  <a:pt x="32" y="0"/>
                  <a:pt x="47" y="0"/>
                </a:cubicBezTo>
                <a:cubicBezTo>
                  <a:pt x="62" y="0"/>
                  <a:pt x="75" y="13"/>
                  <a:pt x="75" y="28"/>
                </a:cubicBezTo>
                <a:cubicBezTo>
                  <a:pt x="75" y="43"/>
                  <a:pt x="62" y="56"/>
                  <a:pt x="47" y="56"/>
                </a:cubicBezTo>
                <a:cubicBezTo>
                  <a:pt x="32" y="56"/>
                  <a:pt x="19" y="43"/>
                  <a:pt x="19" y="28"/>
                </a:cubicBezTo>
                <a:close/>
                <a:moveTo>
                  <a:pt x="76" y="132"/>
                </a:moveTo>
                <a:cubicBezTo>
                  <a:pt x="76" y="124"/>
                  <a:pt x="79" y="119"/>
                  <a:pt x="81" y="111"/>
                </a:cubicBezTo>
                <a:cubicBezTo>
                  <a:pt x="84" y="103"/>
                  <a:pt x="87" y="70"/>
                  <a:pt x="87" y="70"/>
                </a:cubicBezTo>
                <a:cubicBezTo>
                  <a:pt x="87" y="70"/>
                  <a:pt x="84" y="67"/>
                  <a:pt x="75" y="66"/>
                </a:cubicBezTo>
                <a:cubicBezTo>
                  <a:pt x="75" y="79"/>
                  <a:pt x="75" y="79"/>
                  <a:pt x="75" y="79"/>
                </a:cubicBezTo>
                <a:cubicBezTo>
                  <a:pt x="68" y="79"/>
                  <a:pt x="68" y="79"/>
                  <a:pt x="68" y="79"/>
                </a:cubicBezTo>
                <a:cubicBezTo>
                  <a:pt x="70" y="86"/>
                  <a:pt x="70" y="86"/>
                  <a:pt x="70" y="86"/>
                </a:cubicBezTo>
                <a:cubicBezTo>
                  <a:pt x="47" y="99"/>
                  <a:pt x="47" y="99"/>
                  <a:pt x="47" y="99"/>
                </a:cubicBezTo>
                <a:cubicBezTo>
                  <a:pt x="24" y="86"/>
                  <a:pt x="24" y="86"/>
                  <a:pt x="24" y="86"/>
                </a:cubicBezTo>
                <a:cubicBezTo>
                  <a:pt x="26" y="79"/>
                  <a:pt x="26" y="79"/>
                  <a:pt x="26" y="79"/>
                </a:cubicBezTo>
                <a:cubicBezTo>
                  <a:pt x="19" y="79"/>
                  <a:pt x="19" y="79"/>
                  <a:pt x="19" y="79"/>
                </a:cubicBezTo>
                <a:cubicBezTo>
                  <a:pt x="19" y="66"/>
                  <a:pt x="19" y="66"/>
                  <a:pt x="19" y="66"/>
                </a:cubicBezTo>
                <a:cubicBezTo>
                  <a:pt x="9" y="67"/>
                  <a:pt x="7" y="70"/>
                  <a:pt x="7" y="70"/>
                </a:cubicBezTo>
                <a:cubicBezTo>
                  <a:pt x="7" y="70"/>
                  <a:pt x="10" y="103"/>
                  <a:pt x="13" y="111"/>
                </a:cubicBezTo>
                <a:cubicBezTo>
                  <a:pt x="15" y="119"/>
                  <a:pt x="18" y="124"/>
                  <a:pt x="18" y="132"/>
                </a:cubicBezTo>
                <a:cubicBezTo>
                  <a:pt x="18" y="140"/>
                  <a:pt x="0" y="188"/>
                  <a:pt x="0" y="188"/>
                </a:cubicBezTo>
                <a:cubicBezTo>
                  <a:pt x="0" y="188"/>
                  <a:pt x="5" y="193"/>
                  <a:pt x="47" y="193"/>
                </a:cubicBezTo>
                <a:cubicBezTo>
                  <a:pt x="88" y="193"/>
                  <a:pt x="94" y="188"/>
                  <a:pt x="94" y="188"/>
                </a:cubicBezTo>
                <a:cubicBezTo>
                  <a:pt x="94" y="188"/>
                  <a:pt x="76" y="140"/>
                  <a:pt x="76" y="132"/>
                </a:cubicBezTo>
                <a:close/>
                <a:moveTo>
                  <a:pt x="29" y="63"/>
                </a:moveTo>
                <a:cubicBezTo>
                  <a:pt x="29" y="67"/>
                  <a:pt x="30" y="73"/>
                  <a:pt x="32" y="79"/>
                </a:cubicBezTo>
                <a:cubicBezTo>
                  <a:pt x="36" y="78"/>
                  <a:pt x="42" y="78"/>
                  <a:pt x="47" y="78"/>
                </a:cubicBezTo>
                <a:cubicBezTo>
                  <a:pt x="52" y="78"/>
                  <a:pt x="57" y="78"/>
                  <a:pt x="62" y="79"/>
                </a:cubicBezTo>
                <a:cubicBezTo>
                  <a:pt x="64" y="73"/>
                  <a:pt x="64" y="67"/>
                  <a:pt x="65" y="63"/>
                </a:cubicBezTo>
                <a:cubicBezTo>
                  <a:pt x="61" y="62"/>
                  <a:pt x="54" y="60"/>
                  <a:pt x="47" y="60"/>
                </a:cubicBezTo>
                <a:cubicBezTo>
                  <a:pt x="40" y="60"/>
                  <a:pt x="33" y="62"/>
                  <a:pt x="29" y="6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75"/>
          <p:cNvSpPr>
            <a:spLocks noEditPoints="1"/>
          </p:cNvSpPr>
          <p:nvPr/>
        </p:nvSpPr>
        <p:spPr bwMode="auto">
          <a:xfrm>
            <a:off x="8534414" y="5002553"/>
            <a:ext cx="214051" cy="281425"/>
          </a:xfrm>
          <a:custGeom>
            <a:avLst/>
            <a:gdLst>
              <a:gd name="T0" fmla="*/ 121 w 129"/>
              <a:gd name="T1" fmla="*/ 56 h 169"/>
              <a:gd name="T2" fmla="*/ 65 w 129"/>
              <a:gd name="T3" fmla="*/ 0 h 169"/>
              <a:gd name="T4" fmla="*/ 9 w 129"/>
              <a:gd name="T5" fmla="*/ 56 h 169"/>
              <a:gd name="T6" fmla="*/ 24 w 129"/>
              <a:gd name="T7" fmla="*/ 56 h 169"/>
              <a:gd name="T8" fmla="*/ 65 w 129"/>
              <a:gd name="T9" fmla="*/ 16 h 169"/>
              <a:gd name="T10" fmla="*/ 105 w 129"/>
              <a:gd name="T11" fmla="*/ 56 h 169"/>
              <a:gd name="T12" fmla="*/ 105 w 129"/>
              <a:gd name="T13" fmla="*/ 84 h 169"/>
              <a:gd name="T14" fmla="*/ 0 w 129"/>
              <a:gd name="T15" fmla="*/ 84 h 169"/>
              <a:gd name="T16" fmla="*/ 0 w 129"/>
              <a:gd name="T17" fmla="*/ 169 h 169"/>
              <a:gd name="T18" fmla="*/ 129 w 129"/>
              <a:gd name="T19" fmla="*/ 169 h 169"/>
              <a:gd name="T20" fmla="*/ 129 w 129"/>
              <a:gd name="T21" fmla="*/ 84 h 169"/>
              <a:gd name="T22" fmla="*/ 121 w 129"/>
              <a:gd name="T23" fmla="*/ 84 h 169"/>
              <a:gd name="T24" fmla="*/ 121 w 129"/>
              <a:gd name="T25" fmla="*/ 56 h 169"/>
              <a:gd name="T26" fmla="*/ 72 w 129"/>
              <a:gd name="T27" fmla="*/ 142 h 169"/>
              <a:gd name="T28" fmla="*/ 57 w 129"/>
              <a:gd name="T29" fmla="*/ 142 h 169"/>
              <a:gd name="T30" fmla="*/ 57 w 129"/>
              <a:gd name="T31" fmla="*/ 121 h 169"/>
              <a:gd name="T32" fmla="*/ 72 w 129"/>
              <a:gd name="T33" fmla="*/ 121 h 169"/>
              <a:gd name="T34" fmla="*/ 72 w 129"/>
              <a:gd name="T35" fmla="*/ 14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69">
                <a:moveTo>
                  <a:pt x="121" y="56"/>
                </a:moveTo>
                <a:cubicBezTo>
                  <a:pt x="121" y="25"/>
                  <a:pt x="96" y="0"/>
                  <a:pt x="65" y="0"/>
                </a:cubicBezTo>
                <a:cubicBezTo>
                  <a:pt x="34" y="0"/>
                  <a:pt x="9" y="25"/>
                  <a:pt x="9" y="56"/>
                </a:cubicBezTo>
                <a:cubicBezTo>
                  <a:pt x="24" y="56"/>
                  <a:pt x="24" y="56"/>
                  <a:pt x="24" y="56"/>
                </a:cubicBezTo>
                <a:cubicBezTo>
                  <a:pt x="24" y="34"/>
                  <a:pt x="43" y="16"/>
                  <a:pt x="65" y="16"/>
                </a:cubicBezTo>
                <a:cubicBezTo>
                  <a:pt x="87" y="16"/>
                  <a:pt x="105" y="34"/>
                  <a:pt x="105" y="56"/>
                </a:cubicBezTo>
                <a:cubicBezTo>
                  <a:pt x="105" y="84"/>
                  <a:pt x="105" y="84"/>
                  <a:pt x="105" y="84"/>
                </a:cubicBezTo>
                <a:cubicBezTo>
                  <a:pt x="0" y="84"/>
                  <a:pt x="0" y="84"/>
                  <a:pt x="0" y="84"/>
                </a:cubicBezTo>
                <a:cubicBezTo>
                  <a:pt x="0" y="169"/>
                  <a:pt x="0" y="169"/>
                  <a:pt x="0" y="169"/>
                </a:cubicBezTo>
                <a:cubicBezTo>
                  <a:pt x="129" y="169"/>
                  <a:pt x="129" y="169"/>
                  <a:pt x="129" y="169"/>
                </a:cubicBezTo>
                <a:cubicBezTo>
                  <a:pt x="129" y="84"/>
                  <a:pt x="129" y="84"/>
                  <a:pt x="129" y="84"/>
                </a:cubicBezTo>
                <a:cubicBezTo>
                  <a:pt x="121" y="84"/>
                  <a:pt x="121" y="84"/>
                  <a:pt x="121" y="84"/>
                </a:cubicBezTo>
                <a:lnTo>
                  <a:pt x="121" y="56"/>
                </a:lnTo>
                <a:close/>
                <a:moveTo>
                  <a:pt x="72" y="142"/>
                </a:moveTo>
                <a:cubicBezTo>
                  <a:pt x="57" y="142"/>
                  <a:pt x="57" y="142"/>
                  <a:pt x="57" y="142"/>
                </a:cubicBezTo>
                <a:cubicBezTo>
                  <a:pt x="57" y="121"/>
                  <a:pt x="57" y="121"/>
                  <a:pt x="57" y="121"/>
                </a:cubicBezTo>
                <a:cubicBezTo>
                  <a:pt x="72" y="121"/>
                  <a:pt x="72" y="121"/>
                  <a:pt x="72" y="121"/>
                </a:cubicBezTo>
                <a:lnTo>
                  <a:pt x="72" y="14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6"/>
          <p:cNvSpPr>
            <a:spLocks noEditPoints="1"/>
          </p:cNvSpPr>
          <p:nvPr/>
        </p:nvSpPr>
        <p:spPr bwMode="auto">
          <a:xfrm>
            <a:off x="8543738" y="2376325"/>
            <a:ext cx="214051" cy="281425"/>
          </a:xfrm>
          <a:custGeom>
            <a:avLst/>
            <a:gdLst>
              <a:gd name="T0" fmla="*/ 120 w 129"/>
              <a:gd name="T1" fmla="*/ 56 h 169"/>
              <a:gd name="T2" fmla="*/ 116 w 129"/>
              <a:gd name="T3" fmla="*/ 34 h 169"/>
              <a:gd name="T4" fmla="*/ 64 w 129"/>
              <a:gd name="T5" fmla="*/ 0 h 169"/>
              <a:gd name="T6" fmla="*/ 64 w 129"/>
              <a:gd name="T7" fmla="*/ 0 h 169"/>
              <a:gd name="T8" fmla="*/ 13 w 129"/>
              <a:gd name="T9" fmla="*/ 34 h 169"/>
              <a:gd name="T10" fmla="*/ 8 w 129"/>
              <a:gd name="T11" fmla="*/ 56 h 169"/>
              <a:gd name="T12" fmla="*/ 8 w 129"/>
              <a:gd name="T13" fmla="*/ 84 h 169"/>
              <a:gd name="T14" fmla="*/ 0 w 129"/>
              <a:gd name="T15" fmla="*/ 84 h 169"/>
              <a:gd name="T16" fmla="*/ 0 w 129"/>
              <a:gd name="T17" fmla="*/ 169 h 169"/>
              <a:gd name="T18" fmla="*/ 129 w 129"/>
              <a:gd name="T19" fmla="*/ 169 h 169"/>
              <a:gd name="T20" fmla="*/ 129 w 129"/>
              <a:gd name="T21" fmla="*/ 84 h 169"/>
              <a:gd name="T22" fmla="*/ 120 w 129"/>
              <a:gd name="T23" fmla="*/ 84 h 169"/>
              <a:gd name="T24" fmla="*/ 120 w 129"/>
              <a:gd name="T25" fmla="*/ 56 h 169"/>
              <a:gd name="T26" fmla="*/ 72 w 129"/>
              <a:gd name="T27" fmla="*/ 142 h 169"/>
              <a:gd name="T28" fmla="*/ 57 w 129"/>
              <a:gd name="T29" fmla="*/ 142 h 169"/>
              <a:gd name="T30" fmla="*/ 57 w 129"/>
              <a:gd name="T31" fmla="*/ 121 h 169"/>
              <a:gd name="T32" fmla="*/ 72 w 129"/>
              <a:gd name="T33" fmla="*/ 121 h 169"/>
              <a:gd name="T34" fmla="*/ 72 w 129"/>
              <a:gd name="T35" fmla="*/ 142 h 169"/>
              <a:gd name="T36" fmla="*/ 105 w 129"/>
              <a:gd name="T37" fmla="*/ 84 h 169"/>
              <a:gd name="T38" fmla="*/ 24 w 129"/>
              <a:gd name="T39" fmla="*/ 84 h 169"/>
              <a:gd name="T40" fmla="*/ 24 w 129"/>
              <a:gd name="T41" fmla="*/ 56 h 169"/>
              <a:gd name="T42" fmla="*/ 64 w 129"/>
              <a:gd name="T43" fmla="*/ 16 h 169"/>
              <a:gd name="T44" fmla="*/ 105 w 129"/>
              <a:gd name="T45" fmla="*/ 56 h 169"/>
              <a:gd name="T46" fmla="*/ 105 w 129"/>
              <a:gd name="T47" fmla="*/ 8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9" h="169">
                <a:moveTo>
                  <a:pt x="120" y="56"/>
                </a:moveTo>
                <a:cubicBezTo>
                  <a:pt x="120" y="49"/>
                  <a:pt x="119" y="41"/>
                  <a:pt x="116" y="34"/>
                </a:cubicBezTo>
                <a:cubicBezTo>
                  <a:pt x="107" y="14"/>
                  <a:pt x="87" y="0"/>
                  <a:pt x="64" y="0"/>
                </a:cubicBezTo>
                <a:cubicBezTo>
                  <a:pt x="64" y="0"/>
                  <a:pt x="64" y="0"/>
                  <a:pt x="64" y="0"/>
                </a:cubicBezTo>
                <a:cubicBezTo>
                  <a:pt x="41" y="0"/>
                  <a:pt x="21" y="14"/>
                  <a:pt x="13" y="34"/>
                </a:cubicBezTo>
                <a:cubicBezTo>
                  <a:pt x="10" y="41"/>
                  <a:pt x="8" y="49"/>
                  <a:pt x="8" y="56"/>
                </a:cubicBezTo>
                <a:cubicBezTo>
                  <a:pt x="8" y="84"/>
                  <a:pt x="8" y="84"/>
                  <a:pt x="8" y="84"/>
                </a:cubicBezTo>
                <a:cubicBezTo>
                  <a:pt x="0" y="84"/>
                  <a:pt x="0" y="84"/>
                  <a:pt x="0" y="84"/>
                </a:cubicBezTo>
                <a:cubicBezTo>
                  <a:pt x="0" y="169"/>
                  <a:pt x="0" y="169"/>
                  <a:pt x="0" y="169"/>
                </a:cubicBezTo>
                <a:cubicBezTo>
                  <a:pt x="129" y="169"/>
                  <a:pt x="129" y="169"/>
                  <a:pt x="129" y="169"/>
                </a:cubicBezTo>
                <a:cubicBezTo>
                  <a:pt x="129" y="84"/>
                  <a:pt x="129" y="84"/>
                  <a:pt x="129" y="84"/>
                </a:cubicBezTo>
                <a:cubicBezTo>
                  <a:pt x="120" y="84"/>
                  <a:pt x="120" y="84"/>
                  <a:pt x="120" y="84"/>
                </a:cubicBezTo>
                <a:lnTo>
                  <a:pt x="120" y="56"/>
                </a:lnTo>
                <a:close/>
                <a:moveTo>
                  <a:pt x="72" y="142"/>
                </a:moveTo>
                <a:cubicBezTo>
                  <a:pt x="57" y="142"/>
                  <a:pt x="57" y="142"/>
                  <a:pt x="57" y="142"/>
                </a:cubicBezTo>
                <a:cubicBezTo>
                  <a:pt x="57" y="121"/>
                  <a:pt x="57" y="121"/>
                  <a:pt x="57" y="121"/>
                </a:cubicBezTo>
                <a:cubicBezTo>
                  <a:pt x="72" y="121"/>
                  <a:pt x="72" y="121"/>
                  <a:pt x="72" y="121"/>
                </a:cubicBezTo>
                <a:lnTo>
                  <a:pt x="72" y="142"/>
                </a:lnTo>
                <a:close/>
                <a:moveTo>
                  <a:pt x="105" y="84"/>
                </a:moveTo>
                <a:cubicBezTo>
                  <a:pt x="24" y="84"/>
                  <a:pt x="24" y="84"/>
                  <a:pt x="24" y="84"/>
                </a:cubicBezTo>
                <a:cubicBezTo>
                  <a:pt x="24" y="56"/>
                  <a:pt x="24" y="56"/>
                  <a:pt x="24" y="56"/>
                </a:cubicBezTo>
                <a:cubicBezTo>
                  <a:pt x="24" y="34"/>
                  <a:pt x="42" y="16"/>
                  <a:pt x="64" y="16"/>
                </a:cubicBezTo>
                <a:cubicBezTo>
                  <a:pt x="86" y="16"/>
                  <a:pt x="105" y="34"/>
                  <a:pt x="105" y="56"/>
                </a:cubicBezTo>
                <a:lnTo>
                  <a:pt x="105" y="8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282627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60000">
                                          <p:cBhvr additive="base">
                                            <p:cTn id="7" dur="500" fill="hold"/>
                                            <p:tgtEl>
                                              <p:spTgt spid="4"/>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60000">
                                          <p:cBhvr additive="base">
                                            <p:cTn id="12" dur="50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6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60000">
                                          <p:cBhvr additive="base">
                                            <p:cTn id="17" dur="500" fill="hold"/>
                                            <p:tgtEl>
                                              <p:spTgt spid="20"/>
                                            </p:tgtEl>
                                            <p:attrNameLst>
                                              <p:attrName>ppt_x</p:attrName>
                                            </p:attrNameLst>
                                          </p:cBhvr>
                                          <p:tavLst>
                                            <p:tav tm="0">
                                              <p:val>
                                                <p:strVal val="0-#ppt_w/2"/>
                                              </p:val>
                                            </p:tav>
                                            <p:tav tm="100000">
                                              <p:val>
                                                <p:strVal val="#ppt_x"/>
                                              </p:val>
                                            </p:tav>
                                          </p:tavLst>
                                        </p:anim>
                                        <p:anim calcmode="lin" valueType="num" p14:bounceEnd="60000">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0000">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14:bounceEnd="60000">
                                          <p:cBhvr additive="base">
                                            <p:cTn id="22" dur="500" fill="hold"/>
                                            <p:tgtEl>
                                              <p:spTgt spid="19"/>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14:presetBounceEnd="60000">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14:bounceEnd="60000">
                                          <p:cBhvr additive="base">
                                            <p:cTn id="27" dur="500" fill="hold"/>
                                            <p:tgtEl>
                                              <p:spTgt spid="6"/>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500"/>
                                            <p:tgtEl>
                                              <p:spTgt spid="58"/>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left)">
                                          <p:cBhvr>
                                            <p:cTn id="40" dur="500"/>
                                            <p:tgtEl>
                                              <p:spTgt spid="59"/>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wipe(left)">
                                          <p:cBhvr>
                                            <p:cTn id="56" dur="500"/>
                                            <p:tgtEl>
                                              <p:spTgt spid="64"/>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left)">
                                          <p:cBhvr>
                                            <p:cTn id="60" dur="500"/>
                                            <p:tgtEl>
                                              <p:spTgt spid="42"/>
                                            </p:tgtEl>
                                          </p:cBhvr>
                                        </p:animEffect>
                                      </p:childTnLst>
                                    </p:cTn>
                                  </p:par>
                                </p:childTnLst>
                              </p:cTn>
                            </p:par>
                            <p:par>
                              <p:cTn id="61" fill="hold">
                                <p:stCondLst>
                                  <p:cond delay="6500"/>
                                </p:stCondLst>
                                <p:childTnLst>
                                  <p:par>
                                    <p:cTn id="62" presetID="22" presetClass="entr" presetSubtype="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childTnLst>
                              </p:cTn>
                            </p:par>
                            <p:par>
                              <p:cTn id="65" fill="hold">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childTnLst>
                              </p:cTn>
                            </p:par>
                            <p:par>
                              <p:cTn id="69" fill="hold">
                                <p:stCondLst>
                                  <p:cond delay="7500"/>
                                </p:stCondLst>
                                <p:childTnLst>
                                  <p:par>
                                    <p:cTn id="70" presetID="53" presetClass="entr" presetSubtype="16" fill="hold" grpId="0" nodeType="afterEffect">
                                      <p:stCondLst>
                                        <p:cond delay="0"/>
                                      </p:stCondLst>
                                      <p:childTnLst>
                                        <p:set>
                                          <p:cBhvr>
                                            <p:cTn id="71" dur="1" fill="hold">
                                              <p:stCondLst>
                                                <p:cond delay="0"/>
                                              </p:stCondLst>
                                            </p:cTn>
                                            <p:tgtEl>
                                              <p:spTgt spid="54"/>
                                            </p:tgtEl>
                                            <p:attrNameLst>
                                              <p:attrName>style.visibility</p:attrName>
                                            </p:attrNameLst>
                                          </p:cBhvr>
                                          <p:to>
                                            <p:strVal val="visible"/>
                                          </p:to>
                                        </p:set>
                                        <p:anim calcmode="lin" valueType="num">
                                          <p:cBhvr>
                                            <p:cTn id="72" dur="500" fill="hold"/>
                                            <p:tgtEl>
                                              <p:spTgt spid="54"/>
                                            </p:tgtEl>
                                            <p:attrNameLst>
                                              <p:attrName>ppt_w</p:attrName>
                                            </p:attrNameLst>
                                          </p:cBhvr>
                                          <p:tavLst>
                                            <p:tav tm="0">
                                              <p:val>
                                                <p:fltVal val="0"/>
                                              </p:val>
                                            </p:tav>
                                            <p:tav tm="100000">
                                              <p:val>
                                                <p:strVal val="#ppt_w"/>
                                              </p:val>
                                            </p:tav>
                                          </p:tavLst>
                                        </p:anim>
                                        <p:anim calcmode="lin" valueType="num">
                                          <p:cBhvr>
                                            <p:cTn id="73" dur="500" fill="hold"/>
                                            <p:tgtEl>
                                              <p:spTgt spid="54"/>
                                            </p:tgtEl>
                                            <p:attrNameLst>
                                              <p:attrName>ppt_h</p:attrName>
                                            </p:attrNameLst>
                                          </p:cBhvr>
                                          <p:tavLst>
                                            <p:tav tm="0">
                                              <p:val>
                                                <p:fltVal val="0"/>
                                              </p:val>
                                            </p:tav>
                                            <p:tav tm="100000">
                                              <p:val>
                                                <p:strVal val="#ppt_h"/>
                                              </p:val>
                                            </p:tav>
                                          </p:tavLst>
                                        </p:anim>
                                        <p:animEffect transition="in" filter="fade">
                                          <p:cBhvr>
                                            <p:cTn id="74" dur="500"/>
                                            <p:tgtEl>
                                              <p:spTgt spid="54"/>
                                            </p:tgtEl>
                                          </p:cBhvr>
                                        </p:animEffect>
                                      </p:childTnLst>
                                    </p:cTn>
                                  </p:par>
                                </p:childTnLst>
                              </p:cTn>
                            </p:par>
                            <p:par>
                              <p:cTn id="75" fill="hold">
                                <p:stCondLst>
                                  <p:cond delay="8000"/>
                                </p:stCondLst>
                                <p:childTnLst>
                                  <p:par>
                                    <p:cTn id="76" presetID="22" presetClass="entr" presetSubtype="4" fill="hold"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down)">
                                          <p:cBhvr>
                                            <p:cTn id="78" dur="500"/>
                                            <p:tgtEl>
                                              <p:spTgt spid="7"/>
                                            </p:tgtEl>
                                          </p:cBhvr>
                                        </p:animEffect>
                                      </p:childTnLst>
                                    </p:cTn>
                                  </p:par>
                                  <p:par>
                                    <p:cTn id="79" presetID="22" presetClass="entr" presetSubtype="1" fill="hold"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up)">
                                          <p:cBhvr>
                                            <p:cTn id="81" dur="500"/>
                                            <p:tgtEl>
                                              <p:spTgt spid="8"/>
                                            </p:tgtEl>
                                          </p:cBhvr>
                                        </p:animEffect>
                                      </p:childTnLst>
                                    </p:cTn>
                                  </p:par>
                                </p:childTnLst>
                              </p:cTn>
                            </p:par>
                            <p:par>
                              <p:cTn id="82" fill="hold">
                                <p:stCondLst>
                                  <p:cond delay="8500"/>
                                </p:stCondLst>
                                <p:childTnLst>
                                  <p:par>
                                    <p:cTn id="83" presetID="53" presetClass="entr" presetSubtype="16"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p:cTn id="90" dur="500" fill="hold"/>
                                            <p:tgtEl>
                                              <p:spTgt spid="17"/>
                                            </p:tgtEl>
                                            <p:attrNameLst>
                                              <p:attrName>ppt_w</p:attrName>
                                            </p:attrNameLst>
                                          </p:cBhvr>
                                          <p:tavLst>
                                            <p:tav tm="0">
                                              <p:val>
                                                <p:fltVal val="0"/>
                                              </p:val>
                                            </p:tav>
                                            <p:tav tm="100000">
                                              <p:val>
                                                <p:strVal val="#ppt_w"/>
                                              </p:val>
                                            </p:tav>
                                          </p:tavLst>
                                        </p:anim>
                                        <p:anim calcmode="lin" valueType="num">
                                          <p:cBhvr>
                                            <p:cTn id="91" dur="500" fill="hold"/>
                                            <p:tgtEl>
                                              <p:spTgt spid="17"/>
                                            </p:tgtEl>
                                            <p:attrNameLst>
                                              <p:attrName>ppt_h</p:attrName>
                                            </p:attrNameLst>
                                          </p:cBhvr>
                                          <p:tavLst>
                                            <p:tav tm="0">
                                              <p:val>
                                                <p:fltVal val="0"/>
                                              </p:val>
                                            </p:tav>
                                            <p:tav tm="100000">
                                              <p:val>
                                                <p:strVal val="#ppt_h"/>
                                              </p:val>
                                            </p:tav>
                                          </p:tavLst>
                                        </p:anim>
                                        <p:animEffect transition="in" filter="fade">
                                          <p:cBhvr>
                                            <p:cTn id="92" dur="500"/>
                                            <p:tgtEl>
                                              <p:spTgt spid="17"/>
                                            </p:tgtEl>
                                          </p:cBhvr>
                                        </p:animEffect>
                                      </p:childTnLst>
                                    </p:cTn>
                                  </p:par>
                                </p:childTnLst>
                              </p:cTn>
                            </p:par>
                            <p:par>
                              <p:cTn id="93" fill="hold">
                                <p:stCondLst>
                                  <p:cond delay="9000"/>
                                </p:stCondLst>
                                <p:childTnLst>
                                  <p:par>
                                    <p:cTn id="94" presetID="53" presetClass="entr" presetSubtype="16"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 calcmode="lin" valueType="num">
                                          <p:cBhvr>
                                            <p:cTn id="96" dur="500" fill="hold"/>
                                            <p:tgtEl>
                                              <p:spTgt spid="75"/>
                                            </p:tgtEl>
                                            <p:attrNameLst>
                                              <p:attrName>ppt_w</p:attrName>
                                            </p:attrNameLst>
                                          </p:cBhvr>
                                          <p:tavLst>
                                            <p:tav tm="0">
                                              <p:val>
                                                <p:fltVal val="0"/>
                                              </p:val>
                                            </p:tav>
                                            <p:tav tm="100000">
                                              <p:val>
                                                <p:strVal val="#ppt_w"/>
                                              </p:val>
                                            </p:tav>
                                          </p:tavLst>
                                        </p:anim>
                                        <p:anim calcmode="lin" valueType="num">
                                          <p:cBhvr>
                                            <p:cTn id="97" dur="500" fill="hold"/>
                                            <p:tgtEl>
                                              <p:spTgt spid="75"/>
                                            </p:tgtEl>
                                            <p:attrNameLst>
                                              <p:attrName>ppt_h</p:attrName>
                                            </p:attrNameLst>
                                          </p:cBhvr>
                                          <p:tavLst>
                                            <p:tav tm="0">
                                              <p:val>
                                                <p:fltVal val="0"/>
                                              </p:val>
                                            </p:tav>
                                            <p:tav tm="100000">
                                              <p:val>
                                                <p:strVal val="#ppt_h"/>
                                              </p:val>
                                            </p:tav>
                                          </p:tavLst>
                                        </p:anim>
                                        <p:animEffect transition="in" filter="fade">
                                          <p:cBhvr>
                                            <p:cTn id="98" dur="500"/>
                                            <p:tgtEl>
                                              <p:spTgt spid="75"/>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74"/>
                                            </p:tgtEl>
                                            <p:attrNameLst>
                                              <p:attrName>style.visibility</p:attrName>
                                            </p:attrNameLst>
                                          </p:cBhvr>
                                          <p:to>
                                            <p:strVal val="visible"/>
                                          </p:to>
                                        </p:set>
                                        <p:anim calcmode="lin" valueType="num">
                                          <p:cBhvr>
                                            <p:cTn id="101" dur="500" fill="hold"/>
                                            <p:tgtEl>
                                              <p:spTgt spid="74"/>
                                            </p:tgtEl>
                                            <p:attrNameLst>
                                              <p:attrName>ppt_w</p:attrName>
                                            </p:attrNameLst>
                                          </p:cBhvr>
                                          <p:tavLst>
                                            <p:tav tm="0">
                                              <p:val>
                                                <p:fltVal val="0"/>
                                              </p:val>
                                            </p:tav>
                                            <p:tav tm="100000">
                                              <p:val>
                                                <p:strVal val="#ppt_w"/>
                                              </p:val>
                                            </p:tav>
                                          </p:tavLst>
                                        </p:anim>
                                        <p:anim calcmode="lin" valueType="num">
                                          <p:cBhvr>
                                            <p:cTn id="102" dur="500" fill="hold"/>
                                            <p:tgtEl>
                                              <p:spTgt spid="74"/>
                                            </p:tgtEl>
                                            <p:attrNameLst>
                                              <p:attrName>ppt_h</p:attrName>
                                            </p:attrNameLst>
                                          </p:cBhvr>
                                          <p:tavLst>
                                            <p:tav tm="0">
                                              <p:val>
                                                <p:fltVal val="0"/>
                                              </p:val>
                                            </p:tav>
                                            <p:tav tm="100000">
                                              <p:val>
                                                <p:strVal val="#ppt_h"/>
                                              </p:val>
                                            </p:tav>
                                          </p:tavLst>
                                        </p:anim>
                                        <p:animEffect transition="in" filter="fade">
                                          <p:cBhvr>
                                            <p:cTn id="103" dur="500"/>
                                            <p:tgtEl>
                                              <p:spTgt spid="74"/>
                                            </p:tgtEl>
                                          </p:cBhvr>
                                        </p:animEffect>
                                      </p:childTnLst>
                                    </p:cTn>
                                  </p:par>
                                </p:childTnLst>
                              </p:cTn>
                            </p:par>
                            <p:par>
                              <p:cTn id="104" fill="hold">
                                <p:stCondLst>
                                  <p:cond delay="9500"/>
                                </p:stCondLst>
                                <p:childTnLst>
                                  <p:par>
                                    <p:cTn id="105" presetID="10" presetClass="entr" presetSubtype="0" fill="hold" grpId="0" nodeType="after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fade">
                                          <p:cBhvr>
                                            <p:cTn id="110" dur="500"/>
                                            <p:tgtEl>
                                              <p:spTgt spid="30"/>
                                            </p:tgtEl>
                                          </p:cBhvr>
                                        </p:animEffect>
                                      </p:childTnLst>
                                    </p:cTn>
                                  </p:par>
                                </p:childTnLst>
                              </p:cTn>
                            </p:par>
                            <p:par>
                              <p:cTn id="111" fill="hold">
                                <p:stCondLst>
                                  <p:cond delay="10000"/>
                                </p:stCondLst>
                                <p:childTnLst>
                                  <p:par>
                                    <p:cTn id="112" presetID="22" presetClass="entr" presetSubtype="4" fill="hold" nodeType="afterEffect">
                                      <p:stCondLst>
                                        <p:cond delay="0"/>
                                      </p:stCondLst>
                                      <p:childTnLst>
                                        <p:set>
                                          <p:cBhvr>
                                            <p:cTn id="113" dur="1" fill="hold">
                                              <p:stCondLst>
                                                <p:cond delay="0"/>
                                              </p:stCondLst>
                                            </p:cTn>
                                            <p:tgtEl>
                                              <p:spTgt spid="9"/>
                                            </p:tgtEl>
                                            <p:attrNameLst>
                                              <p:attrName>style.visibility</p:attrName>
                                            </p:attrNameLst>
                                          </p:cBhvr>
                                          <p:to>
                                            <p:strVal val="visible"/>
                                          </p:to>
                                        </p:set>
                                        <p:animEffect transition="in" filter="wipe(down)">
                                          <p:cBhvr>
                                            <p:cTn id="114" dur="500"/>
                                            <p:tgtEl>
                                              <p:spTgt spid="9"/>
                                            </p:tgtEl>
                                          </p:cBhvr>
                                        </p:animEffect>
                                      </p:childTnLst>
                                    </p:cTn>
                                  </p:par>
                                  <p:par>
                                    <p:cTn id="115" presetID="22" presetClass="entr" presetSubtype="1" fill="hold" nodeType="withEffect">
                                      <p:stCondLst>
                                        <p:cond delay="0"/>
                                      </p:stCondLst>
                                      <p:childTnLst>
                                        <p:set>
                                          <p:cBhvr>
                                            <p:cTn id="116" dur="1" fill="hold">
                                              <p:stCondLst>
                                                <p:cond delay="0"/>
                                              </p:stCondLst>
                                            </p:cTn>
                                            <p:tgtEl>
                                              <p:spTgt spid="10"/>
                                            </p:tgtEl>
                                            <p:attrNameLst>
                                              <p:attrName>style.visibility</p:attrName>
                                            </p:attrNameLst>
                                          </p:cBhvr>
                                          <p:to>
                                            <p:strVal val="visible"/>
                                          </p:to>
                                        </p:set>
                                        <p:animEffect transition="in" filter="wipe(up)">
                                          <p:cBhvr>
                                            <p:cTn id="117" dur="500"/>
                                            <p:tgtEl>
                                              <p:spTgt spid="10"/>
                                            </p:tgtEl>
                                          </p:cBhvr>
                                        </p:animEffect>
                                      </p:childTnLst>
                                    </p:cTn>
                                  </p:par>
                                </p:childTnLst>
                              </p:cTn>
                            </p:par>
                            <p:par>
                              <p:cTn id="118" fill="hold">
                                <p:stCondLst>
                                  <p:cond delay="10500"/>
                                </p:stCondLst>
                                <p:childTnLst>
                                  <p:par>
                                    <p:cTn id="119" presetID="53" presetClass="entr" presetSubtype="16" fill="hold" grpId="0" nodeType="afterEffect">
                                      <p:stCondLst>
                                        <p:cond delay="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500" fill="hold"/>
                                            <p:tgtEl>
                                              <p:spTgt spid="22"/>
                                            </p:tgtEl>
                                            <p:attrNameLst>
                                              <p:attrName>ppt_w</p:attrName>
                                            </p:attrNameLst>
                                          </p:cBhvr>
                                          <p:tavLst>
                                            <p:tav tm="0">
                                              <p:val>
                                                <p:fltVal val="0"/>
                                              </p:val>
                                            </p:tav>
                                            <p:tav tm="100000">
                                              <p:val>
                                                <p:strVal val="#ppt_w"/>
                                              </p:val>
                                            </p:tav>
                                          </p:tavLst>
                                        </p:anim>
                                        <p:anim calcmode="lin" valueType="num">
                                          <p:cBhvr>
                                            <p:cTn id="122" dur="500" fill="hold"/>
                                            <p:tgtEl>
                                              <p:spTgt spid="22"/>
                                            </p:tgtEl>
                                            <p:attrNameLst>
                                              <p:attrName>ppt_h</p:attrName>
                                            </p:attrNameLst>
                                          </p:cBhvr>
                                          <p:tavLst>
                                            <p:tav tm="0">
                                              <p:val>
                                                <p:fltVal val="0"/>
                                              </p:val>
                                            </p:tav>
                                            <p:tav tm="100000">
                                              <p:val>
                                                <p:strVal val="#ppt_h"/>
                                              </p:val>
                                            </p:tav>
                                          </p:tavLst>
                                        </p:anim>
                                        <p:animEffect transition="in" filter="fade">
                                          <p:cBhvr>
                                            <p:cTn id="123" dur="500"/>
                                            <p:tgtEl>
                                              <p:spTgt spid="22"/>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21"/>
                                            </p:tgtEl>
                                            <p:attrNameLst>
                                              <p:attrName>style.visibility</p:attrName>
                                            </p:attrNameLst>
                                          </p:cBhvr>
                                          <p:to>
                                            <p:strVal val="visible"/>
                                          </p:to>
                                        </p:set>
                                        <p:anim calcmode="lin" valueType="num">
                                          <p:cBhvr>
                                            <p:cTn id="126" dur="500" fill="hold"/>
                                            <p:tgtEl>
                                              <p:spTgt spid="21"/>
                                            </p:tgtEl>
                                            <p:attrNameLst>
                                              <p:attrName>ppt_w</p:attrName>
                                            </p:attrNameLst>
                                          </p:cBhvr>
                                          <p:tavLst>
                                            <p:tav tm="0">
                                              <p:val>
                                                <p:fltVal val="0"/>
                                              </p:val>
                                            </p:tav>
                                            <p:tav tm="100000">
                                              <p:val>
                                                <p:strVal val="#ppt_w"/>
                                              </p:val>
                                            </p:tav>
                                          </p:tavLst>
                                        </p:anim>
                                        <p:anim calcmode="lin" valueType="num">
                                          <p:cBhvr>
                                            <p:cTn id="127" dur="500" fill="hold"/>
                                            <p:tgtEl>
                                              <p:spTgt spid="21"/>
                                            </p:tgtEl>
                                            <p:attrNameLst>
                                              <p:attrName>ppt_h</p:attrName>
                                            </p:attrNameLst>
                                          </p:cBhvr>
                                          <p:tavLst>
                                            <p:tav tm="0">
                                              <p:val>
                                                <p:fltVal val="0"/>
                                              </p:val>
                                            </p:tav>
                                            <p:tav tm="100000">
                                              <p:val>
                                                <p:strVal val="#ppt_h"/>
                                              </p:val>
                                            </p:tav>
                                          </p:tavLst>
                                        </p:anim>
                                        <p:animEffect transition="in" filter="fade">
                                          <p:cBhvr>
                                            <p:cTn id="128" dur="500"/>
                                            <p:tgtEl>
                                              <p:spTgt spid="21"/>
                                            </p:tgtEl>
                                          </p:cBhvr>
                                        </p:animEffect>
                                      </p:childTnLst>
                                    </p:cTn>
                                  </p:par>
                                </p:childTnLst>
                              </p:cTn>
                            </p:par>
                            <p:par>
                              <p:cTn id="129" fill="hold">
                                <p:stCondLst>
                                  <p:cond delay="11000"/>
                                </p:stCondLst>
                                <p:childTnLst>
                                  <p:par>
                                    <p:cTn id="130" presetID="53" presetClass="entr" presetSubtype="16" fill="hold" grpId="0" nodeType="afterEffect">
                                      <p:stCondLst>
                                        <p:cond delay="0"/>
                                      </p:stCondLst>
                                      <p:childTnLst>
                                        <p:set>
                                          <p:cBhvr>
                                            <p:cTn id="131" dur="1" fill="hold">
                                              <p:stCondLst>
                                                <p:cond delay="0"/>
                                              </p:stCondLst>
                                            </p:cTn>
                                            <p:tgtEl>
                                              <p:spTgt spid="73"/>
                                            </p:tgtEl>
                                            <p:attrNameLst>
                                              <p:attrName>style.visibility</p:attrName>
                                            </p:attrNameLst>
                                          </p:cBhvr>
                                          <p:to>
                                            <p:strVal val="visible"/>
                                          </p:to>
                                        </p:set>
                                        <p:anim calcmode="lin" valueType="num">
                                          <p:cBhvr>
                                            <p:cTn id="132" dur="500" fill="hold"/>
                                            <p:tgtEl>
                                              <p:spTgt spid="73"/>
                                            </p:tgtEl>
                                            <p:attrNameLst>
                                              <p:attrName>ppt_w</p:attrName>
                                            </p:attrNameLst>
                                          </p:cBhvr>
                                          <p:tavLst>
                                            <p:tav tm="0">
                                              <p:val>
                                                <p:fltVal val="0"/>
                                              </p:val>
                                            </p:tav>
                                            <p:tav tm="100000">
                                              <p:val>
                                                <p:strVal val="#ppt_w"/>
                                              </p:val>
                                            </p:tav>
                                          </p:tavLst>
                                        </p:anim>
                                        <p:anim calcmode="lin" valueType="num">
                                          <p:cBhvr>
                                            <p:cTn id="133" dur="500" fill="hold"/>
                                            <p:tgtEl>
                                              <p:spTgt spid="73"/>
                                            </p:tgtEl>
                                            <p:attrNameLst>
                                              <p:attrName>ppt_h</p:attrName>
                                            </p:attrNameLst>
                                          </p:cBhvr>
                                          <p:tavLst>
                                            <p:tav tm="0">
                                              <p:val>
                                                <p:fltVal val="0"/>
                                              </p:val>
                                            </p:tav>
                                            <p:tav tm="100000">
                                              <p:val>
                                                <p:strVal val="#ppt_h"/>
                                              </p:val>
                                            </p:tav>
                                          </p:tavLst>
                                        </p:anim>
                                        <p:animEffect transition="in" filter="fade">
                                          <p:cBhvr>
                                            <p:cTn id="134" dur="500"/>
                                            <p:tgtEl>
                                              <p:spTgt spid="73"/>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72"/>
                                            </p:tgtEl>
                                            <p:attrNameLst>
                                              <p:attrName>style.visibility</p:attrName>
                                            </p:attrNameLst>
                                          </p:cBhvr>
                                          <p:to>
                                            <p:strVal val="visible"/>
                                          </p:to>
                                        </p:set>
                                        <p:anim calcmode="lin" valueType="num">
                                          <p:cBhvr>
                                            <p:cTn id="137" dur="500" fill="hold"/>
                                            <p:tgtEl>
                                              <p:spTgt spid="72"/>
                                            </p:tgtEl>
                                            <p:attrNameLst>
                                              <p:attrName>ppt_w</p:attrName>
                                            </p:attrNameLst>
                                          </p:cBhvr>
                                          <p:tavLst>
                                            <p:tav tm="0">
                                              <p:val>
                                                <p:fltVal val="0"/>
                                              </p:val>
                                            </p:tav>
                                            <p:tav tm="100000">
                                              <p:val>
                                                <p:strVal val="#ppt_w"/>
                                              </p:val>
                                            </p:tav>
                                          </p:tavLst>
                                        </p:anim>
                                        <p:anim calcmode="lin" valueType="num">
                                          <p:cBhvr>
                                            <p:cTn id="138" dur="500" fill="hold"/>
                                            <p:tgtEl>
                                              <p:spTgt spid="72"/>
                                            </p:tgtEl>
                                            <p:attrNameLst>
                                              <p:attrName>ppt_h</p:attrName>
                                            </p:attrNameLst>
                                          </p:cBhvr>
                                          <p:tavLst>
                                            <p:tav tm="0">
                                              <p:val>
                                                <p:fltVal val="0"/>
                                              </p:val>
                                            </p:tav>
                                            <p:tav tm="100000">
                                              <p:val>
                                                <p:strVal val="#ppt_h"/>
                                              </p:val>
                                            </p:tav>
                                          </p:tavLst>
                                        </p:anim>
                                        <p:animEffect transition="in" filter="fade">
                                          <p:cBhvr>
                                            <p:cTn id="139" dur="500"/>
                                            <p:tgtEl>
                                              <p:spTgt spid="72"/>
                                            </p:tgtEl>
                                          </p:cBhvr>
                                        </p:animEffect>
                                      </p:childTnLst>
                                    </p:cTn>
                                  </p:par>
                                </p:childTnLst>
                              </p:cTn>
                            </p:par>
                            <p:par>
                              <p:cTn id="140" fill="hold">
                                <p:stCondLst>
                                  <p:cond delay="11500"/>
                                </p:stCondLst>
                                <p:childTnLst>
                                  <p:par>
                                    <p:cTn id="141" presetID="10" presetClass="entr" presetSubtype="0" fill="hold" grpId="0" nodeType="afterEffect">
                                      <p:stCondLst>
                                        <p:cond delay="0"/>
                                      </p:stCondLst>
                                      <p:childTnLst>
                                        <p:set>
                                          <p:cBhvr>
                                            <p:cTn id="142" dur="1" fill="hold">
                                              <p:stCondLst>
                                                <p:cond delay="0"/>
                                              </p:stCondLst>
                                            </p:cTn>
                                            <p:tgtEl>
                                              <p:spTgt spid="31"/>
                                            </p:tgtEl>
                                            <p:attrNameLst>
                                              <p:attrName>style.visibility</p:attrName>
                                            </p:attrNameLst>
                                          </p:cBhvr>
                                          <p:to>
                                            <p:strVal val="visible"/>
                                          </p:to>
                                        </p:set>
                                        <p:animEffect transition="in" filter="fade">
                                          <p:cBhvr>
                                            <p:cTn id="143" dur="500"/>
                                            <p:tgtEl>
                                              <p:spTgt spid="31"/>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fade">
                                          <p:cBhvr>
                                            <p:cTn id="146" dur="500"/>
                                            <p:tgtEl>
                                              <p:spTgt spid="32"/>
                                            </p:tgtEl>
                                          </p:cBhvr>
                                        </p:animEffect>
                                      </p:childTnLst>
                                    </p:cTn>
                                  </p:par>
                                </p:childTnLst>
                              </p:cTn>
                            </p:par>
                            <p:par>
                              <p:cTn id="147" fill="hold">
                                <p:stCondLst>
                                  <p:cond delay="12000"/>
                                </p:stCondLst>
                                <p:childTnLst>
                                  <p:par>
                                    <p:cTn id="148" presetID="22" presetClass="entr" presetSubtype="4" fill="hold" nodeType="afterEffect">
                                      <p:stCondLst>
                                        <p:cond delay="0"/>
                                      </p:stCondLst>
                                      <p:childTnLst>
                                        <p:set>
                                          <p:cBhvr>
                                            <p:cTn id="149" dur="1" fill="hold">
                                              <p:stCondLst>
                                                <p:cond delay="0"/>
                                              </p:stCondLst>
                                            </p:cTn>
                                            <p:tgtEl>
                                              <p:spTgt spid="11"/>
                                            </p:tgtEl>
                                            <p:attrNameLst>
                                              <p:attrName>style.visibility</p:attrName>
                                            </p:attrNameLst>
                                          </p:cBhvr>
                                          <p:to>
                                            <p:strVal val="visible"/>
                                          </p:to>
                                        </p:set>
                                        <p:animEffect transition="in" filter="wipe(down)">
                                          <p:cBhvr>
                                            <p:cTn id="150" dur="500"/>
                                            <p:tgtEl>
                                              <p:spTgt spid="11"/>
                                            </p:tgtEl>
                                          </p:cBhvr>
                                        </p:animEffect>
                                      </p:childTnLst>
                                    </p:cTn>
                                  </p:par>
                                  <p:par>
                                    <p:cTn id="151" presetID="22" presetClass="entr" presetSubtype="1" fill="hold" nodeType="withEffect">
                                      <p:stCondLst>
                                        <p:cond delay="0"/>
                                      </p:stCondLst>
                                      <p:childTnLst>
                                        <p:set>
                                          <p:cBhvr>
                                            <p:cTn id="152" dur="1" fill="hold">
                                              <p:stCondLst>
                                                <p:cond delay="0"/>
                                              </p:stCondLst>
                                            </p:cTn>
                                            <p:tgtEl>
                                              <p:spTgt spid="12"/>
                                            </p:tgtEl>
                                            <p:attrNameLst>
                                              <p:attrName>style.visibility</p:attrName>
                                            </p:attrNameLst>
                                          </p:cBhvr>
                                          <p:to>
                                            <p:strVal val="visible"/>
                                          </p:to>
                                        </p:set>
                                        <p:animEffect transition="in" filter="wipe(up)">
                                          <p:cBhvr>
                                            <p:cTn id="153" dur="500"/>
                                            <p:tgtEl>
                                              <p:spTgt spid="12"/>
                                            </p:tgtEl>
                                          </p:cBhvr>
                                        </p:animEffect>
                                      </p:childTnLst>
                                    </p:cTn>
                                  </p:par>
                                </p:childTnLst>
                              </p:cTn>
                            </p:par>
                            <p:par>
                              <p:cTn id="154" fill="hold">
                                <p:stCondLst>
                                  <p:cond delay="12500"/>
                                </p:stCondLst>
                                <p:childTnLst>
                                  <p:par>
                                    <p:cTn id="155" presetID="53" presetClass="entr" presetSubtype="16" fill="hold" grpId="0" nodeType="afterEffect">
                                      <p:stCondLst>
                                        <p:cond delay="0"/>
                                      </p:stCondLst>
                                      <p:childTnLst>
                                        <p:set>
                                          <p:cBhvr>
                                            <p:cTn id="156" dur="1" fill="hold">
                                              <p:stCondLst>
                                                <p:cond delay="0"/>
                                              </p:stCondLst>
                                            </p:cTn>
                                            <p:tgtEl>
                                              <p:spTgt spid="24"/>
                                            </p:tgtEl>
                                            <p:attrNameLst>
                                              <p:attrName>style.visibility</p:attrName>
                                            </p:attrNameLst>
                                          </p:cBhvr>
                                          <p:to>
                                            <p:strVal val="visible"/>
                                          </p:to>
                                        </p:set>
                                        <p:anim calcmode="lin" valueType="num">
                                          <p:cBhvr>
                                            <p:cTn id="157" dur="500" fill="hold"/>
                                            <p:tgtEl>
                                              <p:spTgt spid="24"/>
                                            </p:tgtEl>
                                            <p:attrNameLst>
                                              <p:attrName>ppt_w</p:attrName>
                                            </p:attrNameLst>
                                          </p:cBhvr>
                                          <p:tavLst>
                                            <p:tav tm="0">
                                              <p:val>
                                                <p:fltVal val="0"/>
                                              </p:val>
                                            </p:tav>
                                            <p:tav tm="100000">
                                              <p:val>
                                                <p:strVal val="#ppt_w"/>
                                              </p:val>
                                            </p:tav>
                                          </p:tavLst>
                                        </p:anim>
                                        <p:anim calcmode="lin" valueType="num">
                                          <p:cBhvr>
                                            <p:cTn id="158" dur="500" fill="hold"/>
                                            <p:tgtEl>
                                              <p:spTgt spid="24"/>
                                            </p:tgtEl>
                                            <p:attrNameLst>
                                              <p:attrName>ppt_h</p:attrName>
                                            </p:attrNameLst>
                                          </p:cBhvr>
                                          <p:tavLst>
                                            <p:tav tm="0">
                                              <p:val>
                                                <p:fltVal val="0"/>
                                              </p:val>
                                            </p:tav>
                                            <p:tav tm="100000">
                                              <p:val>
                                                <p:strVal val="#ppt_h"/>
                                              </p:val>
                                            </p:tav>
                                          </p:tavLst>
                                        </p:anim>
                                        <p:animEffect transition="in" filter="fade">
                                          <p:cBhvr>
                                            <p:cTn id="159" dur="500"/>
                                            <p:tgtEl>
                                              <p:spTgt spid="24"/>
                                            </p:tgtEl>
                                          </p:cBhvr>
                                        </p:animEffect>
                                      </p:childTnLst>
                                    </p:cTn>
                                  </p:par>
                                  <p:par>
                                    <p:cTn id="160" presetID="53" presetClass="entr" presetSubtype="16" fill="hold" grpId="0" nodeType="withEffect">
                                      <p:stCondLst>
                                        <p:cond delay="0"/>
                                      </p:stCondLst>
                                      <p:childTnLst>
                                        <p:set>
                                          <p:cBhvr>
                                            <p:cTn id="161" dur="1" fill="hold">
                                              <p:stCondLst>
                                                <p:cond delay="0"/>
                                              </p:stCondLst>
                                            </p:cTn>
                                            <p:tgtEl>
                                              <p:spTgt spid="23"/>
                                            </p:tgtEl>
                                            <p:attrNameLst>
                                              <p:attrName>style.visibility</p:attrName>
                                            </p:attrNameLst>
                                          </p:cBhvr>
                                          <p:to>
                                            <p:strVal val="visible"/>
                                          </p:to>
                                        </p:set>
                                        <p:anim calcmode="lin" valueType="num">
                                          <p:cBhvr>
                                            <p:cTn id="162" dur="500" fill="hold"/>
                                            <p:tgtEl>
                                              <p:spTgt spid="23"/>
                                            </p:tgtEl>
                                            <p:attrNameLst>
                                              <p:attrName>ppt_w</p:attrName>
                                            </p:attrNameLst>
                                          </p:cBhvr>
                                          <p:tavLst>
                                            <p:tav tm="0">
                                              <p:val>
                                                <p:fltVal val="0"/>
                                              </p:val>
                                            </p:tav>
                                            <p:tav tm="100000">
                                              <p:val>
                                                <p:strVal val="#ppt_w"/>
                                              </p:val>
                                            </p:tav>
                                          </p:tavLst>
                                        </p:anim>
                                        <p:anim calcmode="lin" valueType="num">
                                          <p:cBhvr>
                                            <p:cTn id="163" dur="500" fill="hold"/>
                                            <p:tgtEl>
                                              <p:spTgt spid="23"/>
                                            </p:tgtEl>
                                            <p:attrNameLst>
                                              <p:attrName>ppt_h</p:attrName>
                                            </p:attrNameLst>
                                          </p:cBhvr>
                                          <p:tavLst>
                                            <p:tav tm="0">
                                              <p:val>
                                                <p:fltVal val="0"/>
                                              </p:val>
                                            </p:tav>
                                            <p:tav tm="100000">
                                              <p:val>
                                                <p:strVal val="#ppt_h"/>
                                              </p:val>
                                            </p:tav>
                                          </p:tavLst>
                                        </p:anim>
                                        <p:animEffect transition="in" filter="fade">
                                          <p:cBhvr>
                                            <p:cTn id="164" dur="500"/>
                                            <p:tgtEl>
                                              <p:spTgt spid="23"/>
                                            </p:tgtEl>
                                          </p:cBhvr>
                                        </p:animEffect>
                                      </p:childTnLst>
                                    </p:cTn>
                                  </p:par>
                                </p:childTnLst>
                              </p:cTn>
                            </p:par>
                            <p:par>
                              <p:cTn id="165" fill="hold">
                                <p:stCondLst>
                                  <p:cond delay="13000"/>
                                </p:stCondLst>
                                <p:childTnLst>
                                  <p:par>
                                    <p:cTn id="166" presetID="53" presetClass="entr" presetSubtype="16" fill="hold" grpId="0" nodeType="afterEffect">
                                      <p:stCondLst>
                                        <p:cond delay="0"/>
                                      </p:stCondLst>
                                      <p:childTnLst>
                                        <p:set>
                                          <p:cBhvr>
                                            <p:cTn id="167" dur="1" fill="hold">
                                              <p:stCondLst>
                                                <p:cond delay="0"/>
                                              </p:stCondLst>
                                            </p:cTn>
                                            <p:tgtEl>
                                              <p:spTgt spid="70"/>
                                            </p:tgtEl>
                                            <p:attrNameLst>
                                              <p:attrName>style.visibility</p:attrName>
                                            </p:attrNameLst>
                                          </p:cBhvr>
                                          <p:to>
                                            <p:strVal val="visible"/>
                                          </p:to>
                                        </p:set>
                                        <p:anim calcmode="lin" valueType="num">
                                          <p:cBhvr>
                                            <p:cTn id="168" dur="500" fill="hold"/>
                                            <p:tgtEl>
                                              <p:spTgt spid="70"/>
                                            </p:tgtEl>
                                            <p:attrNameLst>
                                              <p:attrName>ppt_w</p:attrName>
                                            </p:attrNameLst>
                                          </p:cBhvr>
                                          <p:tavLst>
                                            <p:tav tm="0">
                                              <p:val>
                                                <p:fltVal val="0"/>
                                              </p:val>
                                            </p:tav>
                                            <p:tav tm="100000">
                                              <p:val>
                                                <p:strVal val="#ppt_w"/>
                                              </p:val>
                                            </p:tav>
                                          </p:tavLst>
                                        </p:anim>
                                        <p:anim calcmode="lin" valueType="num">
                                          <p:cBhvr>
                                            <p:cTn id="169" dur="500" fill="hold"/>
                                            <p:tgtEl>
                                              <p:spTgt spid="70"/>
                                            </p:tgtEl>
                                            <p:attrNameLst>
                                              <p:attrName>ppt_h</p:attrName>
                                            </p:attrNameLst>
                                          </p:cBhvr>
                                          <p:tavLst>
                                            <p:tav tm="0">
                                              <p:val>
                                                <p:fltVal val="0"/>
                                              </p:val>
                                            </p:tav>
                                            <p:tav tm="100000">
                                              <p:val>
                                                <p:strVal val="#ppt_h"/>
                                              </p:val>
                                            </p:tav>
                                          </p:tavLst>
                                        </p:anim>
                                        <p:animEffect transition="in" filter="fade">
                                          <p:cBhvr>
                                            <p:cTn id="170" dur="500"/>
                                            <p:tgtEl>
                                              <p:spTgt spid="7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71"/>
                                            </p:tgtEl>
                                            <p:attrNameLst>
                                              <p:attrName>style.visibility</p:attrName>
                                            </p:attrNameLst>
                                          </p:cBhvr>
                                          <p:to>
                                            <p:strVal val="visible"/>
                                          </p:to>
                                        </p:set>
                                        <p:anim calcmode="lin" valueType="num">
                                          <p:cBhvr>
                                            <p:cTn id="173" dur="500" fill="hold"/>
                                            <p:tgtEl>
                                              <p:spTgt spid="71"/>
                                            </p:tgtEl>
                                            <p:attrNameLst>
                                              <p:attrName>ppt_w</p:attrName>
                                            </p:attrNameLst>
                                          </p:cBhvr>
                                          <p:tavLst>
                                            <p:tav tm="0">
                                              <p:val>
                                                <p:fltVal val="0"/>
                                              </p:val>
                                            </p:tav>
                                            <p:tav tm="100000">
                                              <p:val>
                                                <p:strVal val="#ppt_w"/>
                                              </p:val>
                                            </p:tav>
                                          </p:tavLst>
                                        </p:anim>
                                        <p:anim calcmode="lin" valueType="num">
                                          <p:cBhvr>
                                            <p:cTn id="174" dur="500" fill="hold"/>
                                            <p:tgtEl>
                                              <p:spTgt spid="71"/>
                                            </p:tgtEl>
                                            <p:attrNameLst>
                                              <p:attrName>ppt_h</p:attrName>
                                            </p:attrNameLst>
                                          </p:cBhvr>
                                          <p:tavLst>
                                            <p:tav tm="0">
                                              <p:val>
                                                <p:fltVal val="0"/>
                                              </p:val>
                                            </p:tav>
                                            <p:tav tm="100000">
                                              <p:val>
                                                <p:strVal val="#ppt_h"/>
                                              </p:val>
                                            </p:tav>
                                          </p:tavLst>
                                        </p:anim>
                                        <p:animEffect transition="in" filter="fade">
                                          <p:cBhvr>
                                            <p:cTn id="175" dur="500"/>
                                            <p:tgtEl>
                                              <p:spTgt spid="71"/>
                                            </p:tgtEl>
                                          </p:cBhvr>
                                        </p:animEffect>
                                      </p:childTnLst>
                                    </p:cTn>
                                  </p:par>
                                </p:childTnLst>
                              </p:cTn>
                            </p:par>
                            <p:par>
                              <p:cTn id="176" fill="hold">
                                <p:stCondLst>
                                  <p:cond delay="13500"/>
                                </p:stCondLst>
                                <p:childTnLst>
                                  <p:par>
                                    <p:cTn id="177" presetID="10" presetClass="entr" presetSubtype="0" fill="hold" grpId="0" nodeType="afterEffect">
                                      <p:stCondLst>
                                        <p:cond delay="0"/>
                                      </p:stCondLst>
                                      <p:childTnLst>
                                        <p:set>
                                          <p:cBhvr>
                                            <p:cTn id="178" dur="1" fill="hold">
                                              <p:stCondLst>
                                                <p:cond delay="0"/>
                                              </p:stCondLst>
                                            </p:cTn>
                                            <p:tgtEl>
                                              <p:spTgt spid="33"/>
                                            </p:tgtEl>
                                            <p:attrNameLst>
                                              <p:attrName>style.visibility</p:attrName>
                                            </p:attrNameLst>
                                          </p:cBhvr>
                                          <p:to>
                                            <p:strVal val="visible"/>
                                          </p:to>
                                        </p:set>
                                        <p:animEffect transition="in" filter="fade">
                                          <p:cBhvr>
                                            <p:cTn id="179" dur="500"/>
                                            <p:tgtEl>
                                              <p:spTgt spid="33"/>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fade">
                                          <p:cBhvr>
                                            <p:cTn id="182" dur="500"/>
                                            <p:tgtEl>
                                              <p:spTgt spid="34"/>
                                            </p:tgtEl>
                                          </p:cBhvr>
                                        </p:animEffect>
                                      </p:childTnLst>
                                    </p:cTn>
                                  </p:par>
                                </p:childTnLst>
                              </p:cTn>
                            </p:par>
                            <p:par>
                              <p:cTn id="183" fill="hold">
                                <p:stCondLst>
                                  <p:cond delay="14000"/>
                                </p:stCondLst>
                                <p:childTnLst>
                                  <p:par>
                                    <p:cTn id="184" presetID="22" presetClass="entr" presetSubtype="4" fill="hold" nodeType="afterEffect">
                                      <p:stCondLst>
                                        <p:cond delay="0"/>
                                      </p:stCondLst>
                                      <p:childTnLst>
                                        <p:set>
                                          <p:cBhvr>
                                            <p:cTn id="185" dur="1" fill="hold">
                                              <p:stCondLst>
                                                <p:cond delay="0"/>
                                              </p:stCondLst>
                                            </p:cTn>
                                            <p:tgtEl>
                                              <p:spTgt spid="13"/>
                                            </p:tgtEl>
                                            <p:attrNameLst>
                                              <p:attrName>style.visibility</p:attrName>
                                            </p:attrNameLst>
                                          </p:cBhvr>
                                          <p:to>
                                            <p:strVal val="visible"/>
                                          </p:to>
                                        </p:set>
                                        <p:animEffect transition="in" filter="wipe(down)">
                                          <p:cBhvr>
                                            <p:cTn id="186" dur="500"/>
                                            <p:tgtEl>
                                              <p:spTgt spid="13"/>
                                            </p:tgtEl>
                                          </p:cBhvr>
                                        </p:animEffect>
                                      </p:childTnLst>
                                    </p:cTn>
                                  </p:par>
                                  <p:par>
                                    <p:cTn id="187" presetID="22" presetClass="entr" presetSubtype="1" fill="hold" nodeType="withEffect">
                                      <p:stCondLst>
                                        <p:cond delay="0"/>
                                      </p:stCondLst>
                                      <p:childTnLst>
                                        <p:set>
                                          <p:cBhvr>
                                            <p:cTn id="188" dur="1" fill="hold">
                                              <p:stCondLst>
                                                <p:cond delay="0"/>
                                              </p:stCondLst>
                                            </p:cTn>
                                            <p:tgtEl>
                                              <p:spTgt spid="14"/>
                                            </p:tgtEl>
                                            <p:attrNameLst>
                                              <p:attrName>style.visibility</p:attrName>
                                            </p:attrNameLst>
                                          </p:cBhvr>
                                          <p:to>
                                            <p:strVal val="visible"/>
                                          </p:to>
                                        </p:set>
                                        <p:animEffect transition="in" filter="wipe(up)">
                                          <p:cBhvr>
                                            <p:cTn id="189" dur="500"/>
                                            <p:tgtEl>
                                              <p:spTgt spid="14"/>
                                            </p:tgtEl>
                                          </p:cBhvr>
                                        </p:animEffect>
                                      </p:childTnLst>
                                    </p:cTn>
                                  </p:par>
                                </p:childTnLst>
                              </p:cTn>
                            </p:par>
                            <p:par>
                              <p:cTn id="190" fill="hold">
                                <p:stCondLst>
                                  <p:cond delay="14500"/>
                                </p:stCondLst>
                                <p:childTnLst>
                                  <p:par>
                                    <p:cTn id="191" presetID="53" presetClass="entr" presetSubtype="16" fill="hold" grpId="0" nodeType="afterEffect">
                                      <p:stCondLst>
                                        <p:cond delay="0"/>
                                      </p:stCondLst>
                                      <p:childTnLst>
                                        <p:set>
                                          <p:cBhvr>
                                            <p:cTn id="192" dur="1" fill="hold">
                                              <p:stCondLst>
                                                <p:cond delay="0"/>
                                              </p:stCondLst>
                                            </p:cTn>
                                            <p:tgtEl>
                                              <p:spTgt spid="26"/>
                                            </p:tgtEl>
                                            <p:attrNameLst>
                                              <p:attrName>style.visibility</p:attrName>
                                            </p:attrNameLst>
                                          </p:cBhvr>
                                          <p:to>
                                            <p:strVal val="visible"/>
                                          </p:to>
                                        </p:set>
                                        <p:anim calcmode="lin" valueType="num">
                                          <p:cBhvr>
                                            <p:cTn id="193" dur="500" fill="hold"/>
                                            <p:tgtEl>
                                              <p:spTgt spid="26"/>
                                            </p:tgtEl>
                                            <p:attrNameLst>
                                              <p:attrName>ppt_w</p:attrName>
                                            </p:attrNameLst>
                                          </p:cBhvr>
                                          <p:tavLst>
                                            <p:tav tm="0">
                                              <p:val>
                                                <p:fltVal val="0"/>
                                              </p:val>
                                            </p:tav>
                                            <p:tav tm="100000">
                                              <p:val>
                                                <p:strVal val="#ppt_w"/>
                                              </p:val>
                                            </p:tav>
                                          </p:tavLst>
                                        </p:anim>
                                        <p:anim calcmode="lin" valueType="num">
                                          <p:cBhvr>
                                            <p:cTn id="194" dur="500" fill="hold"/>
                                            <p:tgtEl>
                                              <p:spTgt spid="26"/>
                                            </p:tgtEl>
                                            <p:attrNameLst>
                                              <p:attrName>ppt_h</p:attrName>
                                            </p:attrNameLst>
                                          </p:cBhvr>
                                          <p:tavLst>
                                            <p:tav tm="0">
                                              <p:val>
                                                <p:fltVal val="0"/>
                                              </p:val>
                                            </p:tav>
                                            <p:tav tm="100000">
                                              <p:val>
                                                <p:strVal val="#ppt_h"/>
                                              </p:val>
                                            </p:tav>
                                          </p:tavLst>
                                        </p:anim>
                                        <p:animEffect transition="in" filter="fade">
                                          <p:cBhvr>
                                            <p:cTn id="195" dur="500"/>
                                            <p:tgtEl>
                                              <p:spTgt spid="26"/>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25"/>
                                            </p:tgtEl>
                                            <p:attrNameLst>
                                              <p:attrName>style.visibility</p:attrName>
                                            </p:attrNameLst>
                                          </p:cBhvr>
                                          <p:to>
                                            <p:strVal val="visible"/>
                                          </p:to>
                                        </p:set>
                                        <p:anim calcmode="lin" valueType="num">
                                          <p:cBhvr>
                                            <p:cTn id="198" dur="500" fill="hold"/>
                                            <p:tgtEl>
                                              <p:spTgt spid="25"/>
                                            </p:tgtEl>
                                            <p:attrNameLst>
                                              <p:attrName>ppt_w</p:attrName>
                                            </p:attrNameLst>
                                          </p:cBhvr>
                                          <p:tavLst>
                                            <p:tav tm="0">
                                              <p:val>
                                                <p:fltVal val="0"/>
                                              </p:val>
                                            </p:tav>
                                            <p:tav tm="100000">
                                              <p:val>
                                                <p:strVal val="#ppt_w"/>
                                              </p:val>
                                            </p:tav>
                                          </p:tavLst>
                                        </p:anim>
                                        <p:anim calcmode="lin" valueType="num">
                                          <p:cBhvr>
                                            <p:cTn id="199" dur="500" fill="hold"/>
                                            <p:tgtEl>
                                              <p:spTgt spid="25"/>
                                            </p:tgtEl>
                                            <p:attrNameLst>
                                              <p:attrName>ppt_h</p:attrName>
                                            </p:attrNameLst>
                                          </p:cBhvr>
                                          <p:tavLst>
                                            <p:tav tm="0">
                                              <p:val>
                                                <p:fltVal val="0"/>
                                              </p:val>
                                            </p:tav>
                                            <p:tav tm="100000">
                                              <p:val>
                                                <p:strVal val="#ppt_h"/>
                                              </p:val>
                                            </p:tav>
                                          </p:tavLst>
                                        </p:anim>
                                        <p:animEffect transition="in" filter="fade">
                                          <p:cBhvr>
                                            <p:cTn id="200" dur="500"/>
                                            <p:tgtEl>
                                              <p:spTgt spid="25"/>
                                            </p:tgtEl>
                                          </p:cBhvr>
                                        </p:animEffect>
                                      </p:childTnLst>
                                    </p:cTn>
                                  </p:par>
                                </p:childTnLst>
                              </p:cTn>
                            </p:par>
                            <p:par>
                              <p:cTn id="201" fill="hold">
                                <p:stCondLst>
                                  <p:cond delay="15000"/>
                                </p:stCondLst>
                                <p:childTnLst>
                                  <p:par>
                                    <p:cTn id="202" presetID="53" presetClass="entr" presetSubtype="16" fill="hold" grpId="0" nodeType="afterEffect">
                                      <p:stCondLst>
                                        <p:cond delay="0"/>
                                      </p:stCondLst>
                                      <p:childTnLst>
                                        <p:set>
                                          <p:cBhvr>
                                            <p:cTn id="203" dur="1" fill="hold">
                                              <p:stCondLst>
                                                <p:cond delay="0"/>
                                              </p:stCondLst>
                                            </p:cTn>
                                            <p:tgtEl>
                                              <p:spTgt spid="68"/>
                                            </p:tgtEl>
                                            <p:attrNameLst>
                                              <p:attrName>style.visibility</p:attrName>
                                            </p:attrNameLst>
                                          </p:cBhvr>
                                          <p:to>
                                            <p:strVal val="visible"/>
                                          </p:to>
                                        </p:set>
                                        <p:anim calcmode="lin" valueType="num">
                                          <p:cBhvr>
                                            <p:cTn id="204" dur="500" fill="hold"/>
                                            <p:tgtEl>
                                              <p:spTgt spid="68"/>
                                            </p:tgtEl>
                                            <p:attrNameLst>
                                              <p:attrName>ppt_w</p:attrName>
                                            </p:attrNameLst>
                                          </p:cBhvr>
                                          <p:tavLst>
                                            <p:tav tm="0">
                                              <p:val>
                                                <p:fltVal val="0"/>
                                              </p:val>
                                            </p:tav>
                                            <p:tav tm="100000">
                                              <p:val>
                                                <p:strVal val="#ppt_w"/>
                                              </p:val>
                                            </p:tav>
                                          </p:tavLst>
                                        </p:anim>
                                        <p:anim calcmode="lin" valueType="num">
                                          <p:cBhvr>
                                            <p:cTn id="205" dur="500" fill="hold"/>
                                            <p:tgtEl>
                                              <p:spTgt spid="68"/>
                                            </p:tgtEl>
                                            <p:attrNameLst>
                                              <p:attrName>ppt_h</p:attrName>
                                            </p:attrNameLst>
                                          </p:cBhvr>
                                          <p:tavLst>
                                            <p:tav tm="0">
                                              <p:val>
                                                <p:fltVal val="0"/>
                                              </p:val>
                                            </p:tav>
                                            <p:tav tm="100000">
                                              <p:val>
                                                <p:strVal val="#ppt_h"/>
                                              </p:val>
                                            </p:tav>
                                          </p:tavLst>
                                        </p:anim>
                                        <p:animEffect transition="in" filter="fade">
                                          <p:cBhvr>
                                            <p:cTn id="206" dur="500"/>
                                            <p:tgtEl>
                                              <p:spTgt spid="68"/>
                                            </p:tgtEl>
                                          </p:cBhvr>
                                        </p:animEffect>
                                      </p:childTnLst>
                                    </p:cTn>
                                  </p:par>
                                  <p:par>
                                    <p:cTn id="207" presetID="53" presetClass="entr" presetSubtype="16" fill="hold" grpId="0" nodeType="withEffect">
                                      <p:stCondLst>
                                        <p:cond delay="0"/>
                                      </p:stCondLst>
                                      <p:childTnLst>
                                        <p:set>
                                          <p:cBhvr>
                                            <p:cTn id="208" dur="1" fill="hold">
                                              <p:stCondLst>
                                                <p:cond delay="0"/>
                                              </p:stCondLst>
                                            </p:cTn>
                                            <p:tgtEl>
                                              <p:spTgt spid="69"/>
                                            </p:tgtEl>
                                            <p:attrNameLst>
                                              <p:attrName>style.visibility</p:attrName>
                                            </p:attrNameLst>
                                          </p:cBhvr>
                                          <p:to>
                                            <p:strVal val="visible"/>
                                          </p:to>
                                        </p:set>
                                        <p:anim calcmode="lin" valueType="num">
                                          <p:cBhvr>
                                            <p:cTn id="209" dur="500" fill="hold"/>
                                            <p:tgtEl>
                                              <p:spTgt spid="69"/>
                                            </p:tgtEl>
                                            <p:attrNameLst>
                                              <p:attrName>ppt_w</p:attrName>
                                            </p:attrNameLst>
                                          </p:cBhvr>
                                          <p:tavLst>
                                            <p:tav tm="0">
                                              <p:val>
                                                <p:fltVal val="0"/>
                                              </p:val>
                                            </p:tav>
                                            <p:tav tm="100000">
                                              <p:val>
                                                <p:strVal val="#ppt_w"/>
                                              </p:val>
                                            </p:tav>
                                          </p:tavLst>
                                        </p:anim>
                                        <p:anim calcmode="lin" valueType="num">
                                          <p:cBhvr>
                                            <p:cTn id="210" dur="500" fill="hold"/>
                                            <p:tgtEl>
                                              <p:spTgt spid="69"/>
                                            </p:tgtEl>
                                            <p:attrNameLst>
                                              <p:attrName>ppt_h</p:attrName>
                                            </p:attrNameLst>
                                          </p:cBhvr>
                                          <p:tavLst>
                                            <p:tav tm="0">
                                              <p:val>
                                                <p:fltVal val="0"/>
                                              </p:val>
                                            </p:tav>
                                            <p:tav tm="100000">
                                              <p:val>
                                                <p:strVal val="#ppt_h"/>
                                              </p:val>
                                            </p:tav>
                                          </p:tavLst>
                                        </p:anim>
                                        <p:animEffect transition="in" filter="fade">
                                          <p:cBhvr>
                                            <p:cTn id="211" dur="500"/>
                                            <p:tgtEl>
                                              <p:spTgt spid="69"/>
                                            </p:tgtEl>
                                          </p:cBhvr>
                                        </p:animEffect>
                                      </p:childTnLst>
                                    </p:cTn>
                                  </p:par>
                                </p:childTnLst>
                              </p:cTn>
                            </p:par>
                            <p:par>
                              <p:cTn id="212" fill="hold">
                                <p:stCondLst>
                                  <p:cond delay="15500"/>
                                </p:stCondLst>
                                <p:childTnLst>
                                  <p:par>
                                    <p:cTn id="213" presetID="10" presetClass="entr" presetSubtype="0" fill="hold" grpId="0" nodeType="afterEffect">
                                      <p:stCondLst>
                                        <p:cond delay="0"/>
                                      </p:stCondLst>
                                      <p:childTnLst>
                                        <p:set>
                                          <p:cBhvr>
                                            <p:cTn id="214" dur="1" fill="hold">
                                              <p:stCondLst>
                                                <p:cond delay="0"/>
                                              </p:stCondLst>
                                            </p:cTn>
                                            <p:tgtEl>
                                              <p:spTgt spid="35"/>
                                            </p:tgtEl>
                                            <p:attrNameLst>
                                              <p:attrName>style.visibility</p:attrName>
                                            </p:attrNameLst>
                                          </p:cBhvr>
                                          <p:to>
                                            <p:strVal val="visible"/>
                                          </p:to>
                                        </p:set>
                                        <p:animEffect transition="in" filter="fade">
                                          <p:cBhvr>
                                            <p:cTn id="215" dur="500"/>
                                            <p:tgtEl>
                                              <p:spTgt spid="35"/>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6"/>
                                            </p:tgtEl>
                                            <p:attrNameLst>
                                              <p:attrName>style.visibility</p:attrName>
                                            </p:attrNameLst>
                                          </p:cBhvr>
                                          <p:to>
                                            <p:strVal val="visible"/>
                                          </p:to>
                                        </p:set>
                                        <p:animEffect transition="in" filter="fade">
                                          <p:cBhvr>
                                            <p:cTn id="218" dur="500"/>
                                            <p:tgtEl>
                                              <p:spTgt spid="36"/>
                                            </p:tgtEl>
                                          </p:cBhvr>
                                        </p:animEffect>
                                      </p:childTnLst>
                                    </p:cTn>
                                  </p:par>
                                </p:childTnLst>
                              </p:cTn>
                            </p:par>
                            <p:par>
                              <p:cTn id="219" fill="hold">
                                <p:stCondLst>
                                  <p:cond delay="16000"/>
                                </p:stCondLst>
                                <p:childTnLst>
                                  <p:par>
                                    <p:cTn id="220" presetID="22" presetClass="entr" presetSubtype="4" fill="hold" nodeType="afterEffect">
                                      <p:stCondLst>
                                        <p:cond delay="0"/>
                                      </p:stCondLst>
                                      <p:childTnLst>
                                        <p:set>
                                          <p:cBhvr>
                                            <p:cTn id="221" dur="1" fill="hold">
                                              <p:stCondLst>
                                                <p:cond delay="0"/>
                                              </p:stCondLst>
                                            </p:cTn>
                                            <p:tgtEl>
                                              <p:spTgt spid="15"/>
                                            </p:tgtEl>
                                            <p:attrNameLst>
                                              <p:attrName>style.visibility</p:attrName>
                                            </p:attrNameLst>
                                          </p:cBhvr>
                                          <p:to>
                                            <p:strVal val="visible"/>
                                          </p:to>
                                        </p:set>
                                        <p:animEffect transition="in" filter="wipe(down)">
                                          <p:cBhvr>
                                            <p:cTn id="222" dur="500"/>
                                            <p:tgtEl>
                                              <p:spTgt spid="15"/>
                                            </p:tgtEl>
                                          </p:cBhvr>
                                        </p:animEffect>
                                      </p:childTnLst>
                                    </p:cTn>
                                  </p:par>
                                  <p:par>
                                    <p:cTn id="223" presetID="22" presetClass="entr" presetSubtype="1" fill="hold" nodeType="withEffect">
                                      <p:stCondLst>
                                        <p:cond delay="0"/>
                                      </p:stCondLst>
                                      <p:childTnLst>
                                        <p:set>
                                          <p:cBhvr>
                                            <p:cTn id="224" dur="1" fill="hold">
                                              <p:stCondLst>
                                                <p:cond delay="0"/>
                                              </p:stCondLst>
                                            </p:cTn>
                                            <p:tgtEl>
                                              <p:spTgt spid="16"/>
                                            </p:tgtEl>
                                            <p:attrNameLst>
                                              <p:attrName>style.visibility</p:attrName>
                                            </p:attrNameLst>
                                          </p:cBhvr>
                                          <p:to>
                                            <p:strVal val="visible"/>
                                          </p:to>
                                        </p:set>
                                        <p:animEffect transition="in" filter="wipe(up)">
                                          <p:cBhvr>
                                            <p:cTn id="225" dur="500"/>
                                            <p:tgtEl>
                                              <p:spTgt spid="16"/>
                                            </p:tgtEl>
                                          </p:cBhvr>
                                        </p:animEffect>
                                      </p:childTnLst>
                                    </p:cTn>
                                  </p:par>
                                </p:childTnLst>
                              </p:cTn>
                            </p:par>
                            <p:par>
                              <p:cTn id="226" fill="hold">
                                <p:stCondLst>
                                  <p:cond delay="16500"/>
                                </p:stCondLst>
                                <p:childTnLst>
                                  <p:par>
                                    <p:cTn id="227" presetID="53" presetClass="entr" presetSubtype="16" fill="hold" grpId="0" nodeType="afterEffect">
                                      <p:stCondLst>
                                        <p:cond delay="0"/>
                                      </p:stCondLst>
                                      <p:childTnLst>
                                        <p:set>
                                          <p:cBhvr>
                                            <p:cTn id="228" dur="1" fill="hold">
                                              <p:stCondLst>
                                                <p:cond delay="0"/>
                                              </p:stCondLst>
                                            </p:cTn>
                                            <p:tgtEl>
                                              <p:spTgt spid="28"/>
                                            </p:tgtEl>
                                            <p:attrNameLst>
                                              <p:attrName>style.visibility</p:attrName>
                                            </p:attrNameLst>
                                          </p:cBhvr>
                                          <p:to>
                                            <p:strVal val="visible"/>
                                          </p:to>
                                        </p:set>
                                        <p:anim calcmode="lin" valueType="num">
                                          <p:cBhvr>
                                            <p:cTn id="229" dur="500" fill="hold"/>
                                            <p:tgtEl>
                                              <p:spTgt spid="28"/>
                                            </p:tgtEl>
                                            <p:attrNameLst>
                                              <p:attrName>ppt_w</p:attrName>
                                            </p:attrNameLst>
                                          </p:cBhvr>
                                          <p:tavLst>
                                            <p:tav tm="0">
                                              <p:val>
                                                <p:fltVal val="0"/>
                                              </p:val>
                                            </p:tav>
                                            <p:tav tm="100000">
                                              <p:val>
                                                <p:strVal val="#ppt_w"/>
                                              </p:val>
                                            </p:tav>
                                          </p:tavLst>
                                        </p:anim>
                                        <p:anim calcmode="lin" valueType="num">
                                          <p:cBhvr>
                                            <p:cTn id="230" dur="500" fill="hold"/>
                                            <p:tgtEl>
                                              <p:spTgt spid="28"/>
                                            </p:tgtEl>
                                            <p:attrNameLst>
                                              <p:attrName>ppt_h</p:attrName>
                                            </p:attrNameLst>
                                          </p:cBhvr>
                                          <p:tavLst>
                                            <p:tav tm="0">
                                              <p:val>
                                                <p:fltVal val="0"/>
                                              </p:val>
                                            </p:tav>
                                            <p:tav tm="100000">
                                              <p:val>
                                                <p:strVal val="#ppt_h"/>
                                              </p:val>
                                            </p:tav>
                                          </p:tavLst>
                                        </p:anim>
                                        <p:animEffect transition="in" filter="fade">
                                          <p:cBhvr>
                                            <p:cTn id="231" dur="500"/>
                                            <p:tgtEl>
                                              <p:spTgt spid="28"/>
                                            </p:tgtEl>
                                          </p:cBhvr>
                                        </p:animEffect>
                                      </p:childTnLst>
                                    </p:cTn>
                                  </p:par>
                                  <p:par>
                                    <p:cTn id="232" presetID="53" presetClass="entr" presetSubtype="16" fill="hold" grpId="0" nodeType="withEffect">
                                      <p:stCondLst>
                                        <p:cond delay="0"/>
                                      </p:stCondLst>
                                      <p:childTnLst>
                                        <p:set>
                                          <p:cBhvr>
                                            <p:cTn id="233" dur="1" fill="hold">
                                              <p:stCondLst>
                                                <p:cond delay="0"/>
                                              </p:stCondLst>
                                            </p:cTn>
                                            <p:tgtEl>
                                              <p:spTgt spid="27"/>
                                            </p:tgtEl>
                                            <p:attrNameLst>
                                              <p:attrName>style.visibility</p:attrName>
                                            </p:attrNameLst>
                                          </p:cBhvr>
                                          <p:to>
                                            <p:strVal val="visible"/>
                                          </p:to>
                                        </p:set>
                                        <p:anim calcmode="lin" valueType="num">
                                          <p:cBhvr>
                                            <p:cTn id="234" dur="500" fill="hold"/>
                                            <p:tgtEl>
                                              <p:spTgt spid="27"/>
                                            </p:tgtEl>
                                            <p:attrNameLst>
                                              <p:attrName>ppt_w</p:attrName>
                                            </p:attrNameLst>
                                          </p:cBhvr>
                                          <p:tavLst>
                                            <p:tav tm="0">
                                              <p:val>
                                                <p:fltVal val="0"/>
                                              </p:val>
                                            </p:tav>
                                            <p:tav tm="100000">
                                              <p:val>
                                                <p:strVal val="#ppt_w"/>
                                              </p:val>
                                            </p:tav>
                                          </p:tavLst>
                                        </p:anim>
                                        <p:anim calcmode="lin" valueType="num">
                                          <p:cBhvr>
                                            <p:cTn id="235" dur="500" fill="hold"/>
                                            <p:tgtEl>
                                              <p:spTgt spid="27"/>
                                            </p:tgtEl>
                                            <p:attrNameLst>
                                              <p:attrName>ppt_h</p:attrName>
                                            </p:attrNameLst>
                                          </p:cBhvr>
                                          <p:tavLst>
                                            <p:tav tm="0">
                                              <p:val>
                                                <p:fltVal val="0"/>
                                              </p:val>
                                            </p:tav>
                                            <p:tav tm="100000">
                                              <p:val>
                                                <p:strVal val="#ppt_h"/>
                                              </p:val>
                                            </p:tav>
                                          </p:tavLst>
                                        </p:anim>
                                        <p:animEffect transition="in" filter="fade">
                                          <p:cBhvr>
                                            <p:cTn id="236" dur="500"/>
                                            <p:tgtEl>
                                              <p:spTgt spid="27"/>
                                            </p:tgtEl>
                                          </p:cBhvr>
                                        </p:animEffect>
                                      </p:childTnLst>
                                    </p:cTn>
                                  </p:par>
                                </p:childTnLst>
                              </p:cTn>
                            </p:par>
                            <p:par>
                              <p:cTn id="237" fill="hold">
                                <p:stCondLst>
                                  <p:cond delay="17000"/>
                                </p:stCondLst>
                                <p:childTnLst>
                                  <p:par>
                                    <p:cTn id="238" presetID="53" presetClass="entr" presetSubtype="16" fill="hold" grpId="0" nodeType="afterEffect">
                                      <p:stCondLst>
                                        <p:cond delay="0"/>
                                      </p:stCondLst>
                                      <p:childTnLst>
                                        <p:set>
                                          <p:cBhvr>
                                            <p:cTn id="239" dur="1" fill="hold">
                                              <p:stCondLst>
                                                <p:cond delay="0"/>
                                              </p:stCondLst>
                                            </p:cTn>
                                            <p:tgtEl>
                                              <p:spTgt spid="77"/>
                                            </p:tgtEl>
                                            <p:attrNameLst>
                                              <p:attrName>style.visibility</p:attrName>
                                            </p:attrNameLst>
                                          </p:cBhvr>
                                          <p:to>
                                            <p:strVal val="visible"/>
                                          </p:to>
                                        </p:set>
                                        <p:anim calcmode="lin" valueType="num">
                                          <p:cBhvr>
                                            <p:cTn id="240" dur="500" fill="hold"/>
                                            <p:tgtEl>
                                              <p:spTgt spid="77"/>
                                            </p:tgtEl>
                                            <p:attrNameLst>
                                              <p:attrName>ppt_w</p:attrName>
                                            </p:attrNameLst>
                                          </p:cBhvr>
                                          <p:tavLst>
                                            <p:tav tm="0">
                                              <p:val>
                                                <p:fltVal val="0"/>
                                              </p:val>
                                            </p:tav>
                                            <p:tav tm="100000">
                                              <p:val>
                                                <p:strVal val="#ppt_w"/>
                                              </p:val>
                                            </p:tav>
                                          </p:tavLst>
                                        </p:anim>
                                        <p:anim calcmode="lin" valueType="num">
                                          <p:cBhvr>
                                            <p:cTn id="241" dur="500" fill="hold"/>
                                            <p:tgtEl>
                                              <p:spTgt spid="77"/>
                                            </p:tgtEl>
                                            <p:attrNameLst>
                                              <p:attrName>ppt_h</p:attrName>
                                            </p:attrNameLst>
                                          </p:cBhvr>
                                          <p:tavLst>
                                            <p:tav tm="0">
                                              <p:val>
                                                <p:fltVal val="0"/>
                                              </p:val>
                                            </p:tav>
                                            <p:tav tm="100000">
                                              <p:val>
                                                <p:strVal val="#ppt_h"/>
                                              </p:val>
                                            </p:tav>
                                          </p:tavLst>
                                        </p:anim>
                                        <p:animEffect transition="in" filter="fade">
                                          <p:cBhvr>
                                            <p:cTn id="242" dur="500"/>
                                            <p:tgtEl>
                                              <p:spTgt spid="77"/>
                                            </p:tgtEl>
                                          </p:cBhvr>
                                        </p:animEffect>
                                      </p:childTnLst>
                                    </p:cTn>
                                  </p:par>
                                  <p:par>
                                    <p:cTn id="243" presetID="53" presetClass="entr" presetSubtype="16" fill="hold" grpId="0" nodeType="withEffect">
                                      <p:stCondLst>
                                        <p:cond delay="0"/>
                                      </p:stCondLst>
                                      <p:childTnLst>
                                        <p:set>
                                          <p:cBhvr>
                                            <p:cTn id="244" dur="1" fill="hold">
                                              <p:stCondLst>
                                                <p:cond delay="0"/>
                                              </p:stCondLst>
                                            </p:cTn>
                                            <p:tgtEl>
                                              <p:spTgt spid="76"/>
                                            </p:tgtEl>
                                            <p:attrNameLst>
                                              <p:attrName>style.visibility</p:attrName>
                                            </p:attrNameLst>
                                          </p:cBhvr>
                                          <p:to>
                                            <p:strVal val="visible"/>
                                          </p:to>
                                        </p:set>
                                        <p:anim calcmode="lin" valueType="num">
                                          <p:cBhvr>
                                            <p:cTn id="245" dur="500" fill="hold"/>
                                            <p:tgtEl>
                                              <p:spTgt spid="76"/>
                                            </p:tgtEl>
                                            <p:attrNameLst>
                                              <p:attrName>ppt_w</p:attrName>
                                            </p:attrNameLst>
                                          </p:cBhvr>
                                          <p:tavLst>
                                            <p:tav tm="0">
                                              <p:val>
                                                <p:fltVal val="0"/>
                                              </p:val>
                                            </p:tav>
                                            <p:tav tm="100000">
                                              <p:val>
                                                <p:strVal val="#ppt_w"/>
                                              </p:val>
                                            </p:tav>
                                          </p:tavLst>
                                        </p:anim>
                                        <p:anim calcmode="lin" valueType="num">
                                          <p:cBhvr>
                                            <p:cTn id="246" dur="500" fill="hold"/>
                                            <p:tgtEl>
                                              <p:spTgt spid="76"/>
                                            </p:tgtEl>
                                            <p:attrNameLst>
                                              <p:attrName>ppt_h</p:attrName>
                                            </p:attrNameLst>
                                          </p:cBhvr>
                                          <p:tavLst>
                                            <p:tav tm="0">
                                              <p:val>
                                                <p:fltVal val="0"/>
                                              </p:val>
                                            </p:tav>
                                            <p:tav tm="100000">
                                              <p:val>
                                                <p:strVal val="#ppt_h"/>
                                              </p:val>
                                            </p:tav>
                                          </p:tavLst>
                                        </p:anim>
                                        <p:animEffect transition="in" filter="fade">
                                          <p:cBhvr>
                                            <p:cTn id="247" dur="500"/>
                                            <p:tgtEl>
                                              <p:spTgt spid="76"/>
                                            </p:tgtEl>
                                          </p:cBhvr>
                                        </p:animEffect>
                                      </p:childTnLst>
                                    </p:cTn>
                                  </p:par>
                                </p:childTnLst>
                              </p:cTn>
                            </p:par>
                            <p:par>
                              <p:cTn id="248" fill="hold">
                                <p:stCondLst>
                                  <p:cond delay="17500"/>
                                </p:stCondLst>
                                <p:childTnLst>
                                  <p:par>
                                    <p:cTn id="249" presetID="10" presetClass="entr" presetSubtype="0" fill="hold" grpId="0" nodeType="afterEffect">
                                      <p:stCondLst>
                                        <p:cond delay="0"/>
                                      </p:stCondLst>
                                      <p:childTnLst>
                                        <p:set>
                                          <p:cBhvr>
                                            <p:cTn id="250" dur="1" fill="hold">
                                              <p:stCondLst>
                                                <p:cond delay="0"/>
                                              </p:stCondLst>
                                            </p:cTn>
                                            <p:tgtEl>
                                              <p:spTgt spid="37"/>
                                            </p:tgtEl>
                                            <p:attrNameLst>
                                              <p:attrName>style.visibility</p:attrName>
                                            </p:attrNameLst>
                                          </p:cBhvr>
                                          <p:to>
                                            <p:strVal val="visible"/>
                                          </p:to>
                                        </p:set>
                                        <p:animEffect transition="in" filter="fade">
                                          <p:cBhvr>
                                            <p:cTn id="251" dur="500"/>
                                            <p:tgtEl>
                                              <p:spTgt spid="37"/>
                                            </p:tgtEl>
                                          </p:cBhvr>
                                        </p:animEffect>
                                      </p:childTnLst>
                                    </p:cTn>
                                  </p:par>
                                  <p:par>
                                    <p:cTn id="252" presetID="10" presetClass="entr" presetSubtype="0" fill="hold" grpId="0" nodeType="withEffect">
                                      <p:stCondLst>
                                        <p:cond delay="0"/>
                                      </p:stCondLst>
                                      <p:childTnLst>
                                        <p:set>
                                          <p:cBhvr>
                                            <p:cTn id="253" dur="1" fill="hold">
                                              <p:stCondLst>
                                                <p:cond delay="0"/>
                                              </p:stCondLst>
                                            </p:cTn>
                                            <p:tgtEl>
                                              <p:spTgt spid="38"/>
                                            </p:tgtEl>
                                            <p:attrNameLst>
                                              <p:attrName>style.visibility</p:attrName>
                                            </p:attrNameLst>
                                          </p:cBhvr>
                                          <p:to>
                                            <p:strVal val="visible"/>
                                          </p:to>
                                        </p:set>
                                        <p:animEffect transition="in" filter="fade">
                                          <p:cBhvr>
                                            <p:cTn id="2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54" grpId="0"/>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0-#ppt_w/2"/>
                                              </p:val>
                                            </p:tav>
                                            <p:tav tm="100000">
                                              <p:val>
                                                <p:strVal val="#ppt_x"/>
                                              </p:val>
                                            </p:tav>
                                          </p:tavLst>
                                        </p:anim>
                                        <p:anim calcmode="lin" valueType="num">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0-#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500"/>
                                            <p:tgtEl>
                                              <p:spTgt spid="58"/>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left)">
                                          <p:cBhvr>
                                            <p:cTn id="40" dur="500"/>
                                            <p:tgtEl>
                                              <p:spTgt spid="59"/>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wipe(left)">
                                          <p:cBhvr>
                                            <p:cTn id="56" dur="500"/>
                                            <p:tgtEl>
                                              <p:spTgt spid="64"/>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left)">
                                          <p:cBhvr>
                                            <p:cTn id="60" dur="500"/>
                                            <p:tgtEl>
                                              <p:spTgt spid="42"/>
                                            </p:tgtEl>
                                          </p:cBhvr>
                                        </p:animEffect>
                                      </p:childTnLst>
                                    </p:cTn>
                                  </p:par>
                                </p:childTnLst>
                              </p:cTn>
                            </p:par>
                            <p:par>
                              <p:cTn id="61" fill="hold">
                                <p:stCondLst>
                                  <p:cond delay="6500"/>
                                </p:stCondLst>
                                <p:childTnLst>
                                  <p:par>
                                    <p:cTn id="62" presetID="22" presetClass="entr" presetSubtype="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childTnLst>
                              </p:cTn>
                            </p:par>
                            <p:par>
                              <p:cTn id="65" fill="hold">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childTnLst>
                              </p:cTn>
                            </p:par>
                            <p:par>
                              <p:cTn id="69" fill="hold">
                                <p:stCondLst>
                                  <p:cond delay="7500"/>
                                </p:stCondLst>
                                <p:childTnLst>
                                  <p:par>
                                    <p:cTn id="70" presetID="53" presetClass="entr" presetSubtype="16" fill="hold" grpId="0" nodeType="afterEffect">
                                      <p:stCondLst>
                                        <p:cond delay="0"/>
                                      </p:stCondLst>
                                      <p:childTnLst>
                                        <p:set>
                                          <p:cBhvr>
                                            <p:cTn id="71" dur="1" fill="hold">
                                              <p:stCondLst>
                                                <p:cond delay="0"/>
                                              </p:stCondLst>
                                            </p:cTn>
                                            <p:tgtEl>
                                              <p:spTgt spid="54"/>
                                            </p:tgtEl>
                                            <p:attrNameLst>
                                              <p:attrName>style.visibility</p:attrName>
                                            </p:attrNameLst>
                                          </p:cBhvr>
                                          <p:to>
                                            <p:strVal val="visible"/>
                                          </p:to>
                                        </p:set>
                                        <p:anim calcmode="lin" valueType="num">
                                          <p:cBhvr>
                                            <p:cTn id="72" dur="500" fill="hold"/>
                                            <p:tgtEl>
                                              <p:spTgt spid="54"/>
                                            </p:tgtEl>
                                            <p:attrNameLst>
                                              <p:attrName>ppt_w</p:attrName>
                                            </p:attrNameLst>
                                          </p:cBhvr>
                                          <p:tavLst>
                                            <p:tav tm="0">
                                              <p:val>
                                                <p:fltVal val="0"/>
                                              </p:val>
                                            </p:tav>
                                            <p:tav tm="100000">
                                              <p:val>
                                                <p:strVal val="#ppt_w"/>
                                              </p:val>
                                            </p:tav>
                                          </p:tavLst>
                                        </p:anim>
                                        <p:anim calcmode="lin" valueType="num">
                                          <p:cBhvr>
                                            <p:cTn id="73" dur="500" fill="hold"/>
                                            <p:tgtEl>
                                              <p:spTgt spid="54"/>
                                            </p:tgtEl>
                                            <p:attrNameLst>
                                              <p:attrName>ppt_h</p:attrName>
                                            </p:attrNameLst>
                                          </p:cBhvr>
                                          <p:tavLst>
                                            <p:tav tm="0">
                                              <p:val>
                                                <p:fltVal val="0"/>
                                              </p:val>
                                            </p:tav>
                                            <p:tav tm="100000">
                                              <p:val>
                                                <p:strVal val="#ppt_h"/>
                                              </p:val>
                                            </p:tav>
                                          </p:tavLst>
                                        </p:anim>
                                        <p:animEffect transition="in" filter="fade">
                                          <p:cBhvr>
                                            <p:cTn id="74" dur="500"/>
                                            <p:tgtEl>
                                              <p:spTgt spid="54"/>
                                            </p:tgtEl>
                                          </p:cBhvr>
                                        </p:animEffect>
                                      </p:childTnLst>
                                    </p:cTn>
                                  </p:par>
                                </p:childTnLst>
                              </p:cTn>
                            </p:par>
                            <p:par>
                              <p:cTn id="75" fill="hold">
                                <p:stCondLst>
                                  <p:cond delay="8000"/>
                                </p:stCondLst>
                                <p:childTnLst>
                                  <p:par>
                                    <p:cTn id="76" presetID="22" presetClass="entr" presetSubtype="4" fill="hold"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down)">
                                          <p:cBhvr>
                                            <p:cTn id="78" dur="500"/>
                                            <p:tgtEl>
                                              <p:spTgt spid="7"/>
                                            </p:tgtEl>
                                          </p:cBhvr>
                                        </p:animEffect>
                                      </p:childTnLst>
                                    </p:cTn>
                                  </p:par>
                                  <p:par>
                                    <p:cTn id="79" presetID="22" presetClass="entr" presetSubtype="1" fill="hold"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up)">
                                          <p:cBhvr>
                                            <p:cTn id="81" dur="500"/>
                                            <p:tgtEl>
                                              <p:spTgt spid="8"/>
                                            </p:tgtEl>
                                          </p:cBhvr>
                                        </p:animEffect>
                                      </p:childTnLst>
                                    </p:cTn>
                                  </p:par>
                                </p:childTnLst>
                              </p:cTn>
                            </p:par>
                            <p:par>
                              <p:cTn id="82" fill="hold">
                                <p:stCondLst>
                                  <p:cond delay="8500"/>
                                </p:stCondLst>
                                <p:childTnLst>
                                  <p:par>
                                    <p:cTn id="83" presetID="53" presetClass="entr" presetSubtype="16"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p:cTn id="90" dur="500" fill="hold"/>
                                            <p:tgtEl>
                                              <p:spTgt spid="17"/>
                                            </p:tgtEl>
                                            <p:attrNameLst>
                                              <p:attrName>ppt_w</p:attrName>
                                            </p:attrNameLst>
                                          </p:cBhvr>
                                          <p:tavLst>
                                            <p:tav tm="0">
                                              <p:val>
                                                <p:fltVal val="0"/>
                                              </p:val>
                                            </p:tav>
                                            <p:tav tm="100000">
                                              <p:val>
                                                <p:strVal val="#ppt_w"/>
                                              </p:val>
                                            </p:tav>
                                          </p:tavLst>
                                        </p:anim>
                                        <p:anim calcmode="lin" valueType="num">
                                          <p:cBhvr>
                                            <p:cTn id="91" dur="500" fill="hold"/>
                                            <p:tgtEl>
                                              <p:spTgt spid="17"/>
                                            </p:tgtEl>
                                            <p:attrNameLst>
                                              <p:attrName>ppt_h</p:attrName>
                                            </p:attrNameLst>
                                          </p:cBhvr>
                                          <p:tavLst>
                                            <p:tav tm="0">
                                              <p:val>
                                                <p:fltVal val="0"/>
                                              </p:val>
                                            </p:tav>
                                            <p:tav tm="100000">
                                              <p:val>
                                                <p:strVal val="#ppt_h"/>
                                              </p:val>
                                            </p:tav>
                                          </p:tavLst>
                                        </p:anim>
                                        <p:animEffect transition="in" filter="fade">
                                          <p:cBhvr>
                                            <p:cTn id="92" dur="500"/>
                                            <p:tgtEl>
                                              <p:spTgt spid="17"/>
                                            </p:tgtEl>
                                          </p:cBhvr>
                                        </p:animEffect>
                                      </p:childTnLst>
                                    </p:cTn>
                                  </p:par>
                                </p:childTnLst>
                              </p:cTn>
                            </p:par>
                            <p:par>
                              <p:cTn id="93" fill="hold">
                                <p:stCondLst>
                                  <p:cond delay="9000"/>
                                </p:stCondLst>
                                <p:childTnLst>
                                  <p:par>
                                    <p:cTn id="94" presetID="53" presetClass="entr" presetSubtype="16"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 calcmode="lin" valueType="num">
                                          <p:cBhvr>
                                            <p:cTn id="96" dur="500" fill="hold"/>
                                            <p:tgtEl>
                                              <p:spTgt spid="75"/>
                                            </p:tgtEl>
                                            <p:attrNameLst>
                                              <p:attrName>ppt_w</p:attrName>
                                            </p:attrNameLst>
                                          </p:cBhvr>
                                          <p:tavLst>
                                            <p:tav tm="0">
                                              <p:val>
                                                <p:fltVal val="0"/>
                                              </p:val>
                                            </p:tav>
                                            <p:tav tm="100000">
                                              <p:val>
                                                <p:strVal val="#ppt_w"/>
                                              </p:val>
                                            </p:tav>
                                          </p:tavLst>
                                        </p:anim>
                                        <p:anim calcmode="lin" valueType="num">
                                          <p:cBhvr>
                                            <p:cTn id="97" dur="500" fill="hold"/>
                                            <p:tgtEl>
                                              <p:spTgt spid="75"/>
                                            </p:tgtEl>
                                            <p:attrNameLst>
                                              <p:attrName>ppt_h</p:attrName>
                                            </p:attrNameLst>
                                          </p:cBhvr>
                                          <p:tavLst>
                                            <p:tav tm="0">
                                              <p:val>
                                                <p:fltVal val="0"/>
                                              </p:val>
                                            </p:tav>
                                            <p:tav tm="100000">
                                              <p:val>
                                                <p:strVal val="#ppt_h"/>
                                              </p:val>
                                            </p:tav>
                                          </p:tavLst>
                                        </p:anim>
                                        <p:animEffect transition="in" filter="fade">
                                          <p:cBhvr>
                                            <p:cTn id="98" dur="500"/>
                                            <p:tgtEl>
                                              <p:spTgt spid="75"/>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74"/>
                                            </p:tgtEl>
                                            <p:attrNameLst>
                                              <p:attrName>style.visibility</p:attrName>
                                            </p:attrNameLst>
                                          </p:cBhvr>
                                          <p:to>
                                            <p:strVal val="visible"/>
                                          </p:to>
                                        </p:set>
                                        <p:anim calcmode="lin" valueType="num">
                                          <p:cBhvr>
                                            <p:cTn id="101" dur="500" fill="hold"/>
                                            <p:tgtEl>
                                              <p:spTgt spid="74"/>
                                            </p:tgtEl>
                                            <p:attrNameLst>
                                              <p:attrName>ppt_w</p:attrName>
                                            </p:attrNameLst>
                                          </p:cBhvr>
                                          <p:tavLst>
                                            <p:tav tm="0">
                                              <p:val>
                                                <p:fltVal val="0"/>
                                              </p:val>
                                            </p:tav>
                                            <p:tav tm="100000">
                                              <p:val>
                                                <p:strVal val="#ppt_w"/>
                                              </p:val>
                                            </p:tav>
                                          </p:tavLst>
                                        </p:anim>
                                        <p:anim calcmode="lin" valueType="num">
                                          <p:cBhvr>
                                            <p:cTn id="102" dur="500" fill="hold"/>
                                            <p:tgtEl>
                                              <p:spTgt spid="74"/>
                                            </p:tgtEl>
                                            <p:attrNameLst>
                                              <p:attrName>ppt_h</p:attrName>
                                            </p:attrNameLst>
                                          </p:cBhvr>
                                          <p:tavLst>
                                            <p:tav tm="0">
                                              <p:val>
                                                <p:fltVal val="0"/>
                                              </p:val>
                                            </p:tav>
                                            <p:tav tm="100000">
                                              <p:val>
                                                <p:strVal val="#ppt_h"/>
                                              </p:val>
                                            </p:tav>
                                          </p:tavLst>
                                        </p:anim>
                                        <p:animEffect transition="in" filter="fade">
                                          <p:cBhvr>
                                            <p:cTn id="103" dur="500"/>
                                            <p:tgtEl>
                                              <p:spTgt spid="74"/>
                                            </p:tgtEl>
                                          </p:cBhvr>
                                        </p:animEffect>
                                      </p:childTnLst>
                                    </p:cTn>
                                  </p:par>
                                </p:childTnLst>
                              </p:cTn>
                            </p:par>
                            <p:par>
                              <p:cTn id="104" fill="hold">
                                <p:stCondLst>
                                  <p:cond delay="9500"/>
                                </p:stCondLst>
                                <p:childTnLst>
                                  <p:par>
                                    <p:cTn id="105" presetID="10" presetClass="entr" presetSubtype="0" fill="hold" grpId="0" nodeType="after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fade">
                                          <p:cBhvr>
                                            <p:cTn id="110" dur="500"/>
                                            <p:tgtEl>
                                              <p:spTgt spid="30"/>
                                            </p:tgtEl>
                                          </p:cBhvr>
                                        </p:animEffect>
                                      </p:childTnLst>
                                    </p:cTn>
                                  </p:par>
                                </p:childTnLst>
                              </p:cTn>
                            </p:par>
                            <p:par>
                              <p:cTn id="111" fill="hold">
                                <p:stCondLst>
                                  <p:cond delay="10000"/>
                                </p:stCondLst>
                                <p:childTnLst>
                                  <p:par>
                                    <p:cTn id="112" presetID="22" presetClass="entr" presetSubtype="4" fill="hold" nodeType="afterEffect">
                                      <p:stCondLst>
                                        <p:cond delay="0"/>
                                      </p:stCondLst>
                                      <p:childTnLst>
                                        <p:set>
                                          <p:cBhvr>
                                            <p:cTn id="113" dur="1" fill="hold">
                                              <p:stCondLst>
                                                <p:cond delay="0"/>
                                              </p:stCondLst>
                                            </p:cTn>
                                            <p:tgtEl>
                                              <p:spTgt spid="9"/>
                                            </p:tgtEl>
                                            <p:attrNameLst>
                                              <p:attrName>style.visibility</p:attrName>
                                            </p:attrNameLst>
                                          </p:cBhvr>
                                          <p:to>
                                            <p:strVal val="visible"/>
                                          </p:to>
                                        </p:set>
                                        <p:animEffect transition="in" filter="wipe(down)">
                                          <p:cBhvr>
                                            <p:cTn id="114" dur="500"/>
                                            <p:tgtEl>
                                              <p:spTgt spid="9"/>
                                            </p:tgtEl>
                                          </p:cBhvr>
                                        </p:animEffect>
                                      </p:childTnLst>
                                    </p:cTn>
                                  </p:par>
                                  <p:par>
                                    <p:cTn id="115" presetID="22" presetClass="entr" presetSubtype="1" fill="hold" nodeType="withEffect">
                                      <p:stCondLst>
                                        <p:cond delay="0"/>
                                      </p:stCondLst>
                                      <p:childTnLst>
                                        <p:set>
                                          <p:cBhvr>
                                            <p:cTn id="116" dur="1" fill="hold">
                                              <p:stCondLst>
                                                <p:cond delay="0"/>
                                              </p:stCondLst>
                                            </p:cTn>
                                            <p:tgtEl>
                                              <p:spTgt spid="10"/>
                                            </p:tgtEl>
                                            <p:attrNameLst>
                                              <p:attrName>style.visibility</p:attrName>
                                            </p:attrNameLst>
                                          </p:cBhvr>
                                          <p:to>
                                            <p:strVal val="visible"/>
                                          </p:to>
                                        </p:set>
                                        <p:animEffect transition="in" filter="wipe(up)">
                                          <p:cBhvr>
                                            <p:cTn id="117" dur="500"/>
                                            <p:tgtEl>
                                              <p:spTgt spid="10"/>
                                            </p:tgtEl>
                                          </p:cBhvr>
                                        </p:animEffect>
                                      </p:childTnLst>
                                    </p:cTn>
                                  </p:par>
                                </p:childTnLst>
                              </p:cTn>
                            </p:par>
                            <p:par>
                              <p:cTn id="118" fill="hold">
                                <p:stCondLst>
                                  <p:cond delay="10500"/>
                                </p:stCondLst>
                                <p:childTnLst>
                                  <p:par>
                                    <p:cTn id="119" presetID="53" presetClass="entr" presetSubtype="16" fill="hold" grpId="0" nodeType="afterEffect">
                                      <p:stCondLst>
                                        <p:cond delay="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500" fill="hold"/>
                                            <p:tgtEl>
                                              <p:spTgt spid="22"/>
                                            </p:tgtEl>
                                            <p:attrNameLst>
                                              <p:attrName>ppt_w</p:attrName>
                                            </p:attrNameLst>
                                          </p:cBhvr>
                                          <p:tavLst>
                                            <p:tav tm="0">
                                              <p:val>
                                                <p:fltVal val="0"/>
                                              </p:val>
                                            </p:tav>
                                            <p:tav tm="100000">
                                              <p:val>
                                                <p:strVal val="#ppt_w"/>
                                              </p:val>
                                            </p:tav>
                                          </p:tavLst>
                                        </p:anim>
                                        <p:anim calcmode="lin" valueType="num">
                                          <p:cBhvr>
                                            <p:cTn id="122" dur="500" fill="hold"/>
                                            <p:tgtEl>
                                              <p:spTgt spid="22"/>
                                            </p:tgtEl>
                                            <p:attrNameLst>
                                              <p:attrName>ppt_h</p:attrName>
                                            </p:attrNameLst>
                                          </p:cBhvr>
                                          <p:tavLst>
                                            <p:tav tm="0">
                                              <p:val>
                                                <p:fltVal val="0"/>
                                              </p:val>
                                            </p:tav>
                                            <p:tav tm="100000">
                                              <p:val>
                                                <p:strVal val="#ppt_h"/>
                                              </p:val>
                                            </p:tav>
                                          </p:tavLst>
                                        </p:anim>
                                        <p:animEffect transition="in" filter="fade">
                                          <p:cBhvr>
                                            <p:cTn id="123" dur="500"/>
                                            <p:tgtEl>
                                              <p:spTgt spid="22"/>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21"/>
                                            </p:tgtEl>
                                            <p:attrNameLst>
                                              <p:attrName>style.visibility</p:attrName>
                                            </p:attrNameLst>
                                          </p:cBhvr>
                                          <p:to>
                                            <p:strVal val="visible"/>
                                          </p:to>
                                        </p:set>
                                        <p:anim calcmode="lin" valueType="num">
                                          <p:cBhvr>
                                            <p:cTn id="126" dur="500" fill="hold"/>
                                            <p:tgtEl>
                                              <p:spTgt spid="21"/>
                                            </p:tgtEl>
                                            <p:attrNameLst>
                                              <p:attrName>ppt_w</p:attrName>
                                            </p:attrNameLst>
                                          </p:cBhvr>
                                          <p:tavLst>
                                            <p:tav tm="0">
                                              <p:val>
                                                <p:fltVal val="0"/>
                                              </p:val>
                                            </p:tav>
                                            <p:tav tm="100000">
                                              <p:val>
                                                <p:strVal val="#ppt_w"/>
                                              </p:val>
                                            </p:tav>
                                          </p:tavLst>
                                        </p:anim>
                                        <p:anim calcmode="lin" valueType="num">
                                          <p:cBhvr>
                                            <p:cTn id="127" dur="500" fill="hold"/>
                                            <p:tgtEl>
                                              <p:spTgt spid="21"/>
                                            </p:tgtEl>
                                            <p:attrNameLst>
                                              <p:attrName>ppt_h</p:attrName>
                                            </p:attrNameLst>
                                          </p:cBhvr>
                                          <p:tavLst>
                                            <p:tav tm="0">
                                              <p:val>
                                                <p:fltVal val="0"/>
                                              </p:val>
                                            </p:tav>
                                            <p:tav tm="100000">
                                              <p:val>
                                                <p:strVal val="#ppt_h"/>
                                              </p:val>
                                            </p:tav>
                                          </p:tavLst>
                                        </p:anim>
                                        <p:animEffect transition="in" filter="fade">
                                          <p:cBhvr>
                                            <p:cTn id="128" dur="500"/>
                                            <p:tgtEl>
                                              <p:spTgt spid="21"/>
                                            </p:tgtEl>
                                          </p:cBhvr>
                                        </p:animEffect>
                                      </p:childTnLst>
                                    </p:cTn>
                                  </p:par>
                                </p:childTnLst>
                              </p:cTn>
                            </p:par>
                            <p:par>
                              <p:cTn id="129" fill="hold">
                                <p:stCondLst>
                                  <p:cond delay="11000"/>
                                </p:stCondLst>
                                <p:childTnLst>
                                  <p:par>
                                    <p:cTn id="130" presetID="53" presetClass="entr" presetSubtype="16" fill="hold" grpId="0" nodeType="afterEffect">
                                      <p:stCondLst>
                                        <p:cond delay="0"/>
                                      </p:stCondLst>
                                      <p:childTnLst>
                                        <p:set>
                                          <p:cBhvr>
                                            <p:cTn id="131" dur="1" fill="hold">
                                              <p:stCondLst>
                                                <p:cond delay="0"/>
                                              </p:stCondLst>
                                            </p:cTn>
                                            <p:tgtEl>
                                              <p:spTgt spid="73"/>
                                            </p:tgtEl>
                                            <p:attrNameLst>
                                              <p:attrName>style.visibility</p:attrName>
                                            </p:attrNameLst>
                                          </p:cBhvr>
                                          <p:to>
                                            <p:strVal val="visible"/>
                                          </p:to>
                                        </p:set>
                                        <p:anim calcmode="lin" valueType="num">
                                          <p:cBhvr>
                                            <p:cTn id="132" dur="500" fill="hold"/>
                                            <p:tgtEl>
                                              <p:spTgt spid="73"/>
                                            </p:tgtEl>
                                            <p:attrNameLst>
                                              <p:attrName>ppt_w</p:attrName>
                                            </p:attrNameLst>
                                          </p:cBhvr>
                                          <p:tavLst>
                                            <p:tav tm="0">
                                              <p:val>
                                                <p:fltVal val="0"/>
                                              </p:val>
                                            </p:tav>
                                            <p:tav tm="100000">
                                              <p:val>
                                                <p:strVal val="#ppt_w"/>
                                              </p:val>
                                            </p:tav>
                                          </p:tavLst>
                                        </p:anim>
                                        <p:anim calcmode="lin" valueType="num">
                                          <p:cBhvr>
                                            <p:cTn id="133" dur="500" fill="hold"/>
                                            <p:tgtEl>
                                              <p:spTgt spid="73"/>
                                            </p:tgtEl>
                                            <p:attrNameLst>
                                              <p:attrName>ppt_h</p:attrName>
                                            </p:attrNameLst>
                                          </p:cBhvr>
                                          <p:tavLst>
                                            <p:tav tm="0">
                                              <p:val>
                                                <p:fltVal val="0"/>
                                              </p:val>
                                            </p:tav>
                                            <p:tav tm="100000">
                                              <p:val>
                                                <p:strVal val="#ppt_h"/>
                                              </p:val>
                                            </p:tav>
                                          </p:tavLst>
                                        </p:anim>
                                        <p:animEffect transition="in" filter="fade">
                                          <p:cBhvr>
                                            <p:cTn id="134" dur="500"/>
                                            <p:tgtEl>
                                              <p:spTgt spid="73"/>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72"/>
                                            </p:tgtEl>
                                            <p:attrNameLst>
                                              <p:attrName>style.visibility</p:attrName>
                                            </p:attrNameLst>
                                          </p:cBhvr>
                                          <p:to>
                                            <p:strVal val="visible"/>
                                          </p:to>
                                        </p:set>
                                        <p:anim calcmode="lin" valueType="num">
                                          <p:cBhvr>
                                            <p:cTn id="137" dur="500" fill="hold"/>
                                            <p:tgtEl>
                                              <p:spTgt spid="72"/>
                                            </p:tgtEl>
                                            <p:attrNameLst>
                                              <p:attrName>ppt_w</p:attrName>
                                            </p:attrNameLst>
                                          </p:cBhvr>
                                          <p:tavLst>
                                            <p:tav tm="0">
                                              <p:val>
                                                <p:fltVal val="0"/>
                                              </p:val>
                                            </p:tav>
                                            <p:tav tm="100000">
                                              <p:val>
                                                <p:strVal val="#ppt_w"/>
                                              </p:val>
                                            </p:tav>
                                          </p:tavLst>
                                        </p:anim>
                                        <p:anim calcmode="lin" valueType="num">
                                          <p:cBhvr>
                                            <p:cTn id="138" dur="500" fill="hold"/>
                                            <p:tgtEl>
                                              <p:spTgt spid="72"/>
                                            </p:tgtEl>
                                            <p:attrNameLst>
                                              <p:attrName>ppt_h</p:attrName>
                                            </p:attrNameLst>
                                          </p:cBhvr>
                                          <p:tavLst>
                                            <p:tav tm="0">
                                              <p:val>
                                                <p:fltVal val="0"/>
                                              </p:val>
                                            </p:tav>
                                            <p:tav tm="100000">
                                              <p:val>
                                                <p:strVal val="#ppt_h"/>
                                              </p:val>
                                            </p:tav>
                                          </p:tavLst>
                                        </p:anim>
                                        <p:animEffect transition="in" filter="fade">
                                          <p:cBhvr>
                                            <p:cTn id="139" dur="500"/>
                                            <p:tgtEl>
                                              <p:spTgt spid="72"/>
                                            </p:tgtEl>
                                          </p:cBhvr>
                                        </p:animEffect>
                                      </p:childTnLst>
                                    </p:cTn>
                                  </p:par>
                                </p:childTnLst>
                              </p:cTn>
                            </p:par>
                            <p:par>
                              <p:cTn id="140" fill="hold">
                                <p:stCondLst>
                                  <p:cond delay="11500"/>
                                </p:stCondLst>
                                <p:childTnLst>
                                  <p:par>
                                    <p:cTn id="141" presetID="10" presetClass="entr" presetSubtype="0" fill="hold" grpId="0" nodeType="afterEffect">
                                      <p:stCondLst>
                                        <p:cond delay="0"/>
                                      </p:stCondLst>
                                      <p:childTnLst>
                                        <p:set>
                                          <p:cBhvr>
                                            <p:cTn id="142" dur="1" fill="hold">
                                              <p:stCondLst>
                                                <p:cond delay="0"/>
                                              </p:stCondLst>
                                            </p:cTn>
                                            <p:tgtEl>
                                              <p:spTgt spid="31"/>
                                            </p:tgtEl>
                                            <p:attrNameLst>
                                              <p:attrName>style.visibility</p:attrName>
                                            </p:attrNameLst>
                                          </p:cBhvr>
                                          <p:to>
                                            <p:strVal val="visible"/>
                                          </p:to>
                                        </p:set>
                                        <p:animEffect transition="in" filter="fade">
                                          <p:cBhvr>
                                            <p:cTn id="143" dur="500"/>
                                            <p:tgtEl>
                                              <p:spTgt spid="31"/>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fade">
                                          <p:cBhvr>
                                            <p:cTn id="146" dur="500"/>
                                            <p:tgtEl>
                                              <p:spTgt spid="32"/>
                                            </p:tgtEl>
                                          </p:cBhvr>
                                        </p:animEffect>
                                      </p:childTnLst>
                                    </p:cTn>
                                  </p:par>
                                </p:childTnLst>
                              </p:cTn>
                            </p:par>
                            <p:par>
                              <p:cTn id="147" fill="hold">
                                <p:stCondLst>
                                  <p:cond delay="12000"/>
                                </p:stCondLst>
                                <p:childTnLst>
                                  <p:par>
                                    <p:cTn id="148" presetID="22" presetClass="entr" presetSubtype="4" fill="hold" nodeType="afterEffect">
                                      <p:stCondLst>
                                        <p:cond delay="0"/>
                                      </p:stCondLst>
                                      <p:childTnLst>
                                        <p:set>
                                          <p:cBhvr>
                                            <p:cTn id="149" dur="1" fill="hold">
                                              <p:stCondLst>
                                                <p:cond delay="0"/>
                                              </p:stCondLst>
                                            </p:cTn>
                                            <p:tgtEl>
                                              <p:spTgt spid="11"/>
                                            </p:tgtEl>
                                            <p:attrNameLst>
                                              <p:attrName>style.visibility</p:attrName>
                                            </p:attrNameLst>
                                          </p:cBhvr>
                                          <p:to>
                                            <p:strVal val="visible"/>
                                          </p:to>
                                        </p:set>
                                        <p:animEffect transition="in" filter="wipe(down)">
                                          <p:cBhvr>
                                            <p:cTn id="150" dur="500"/>
                                            <p:tgtEl>
                                              <p:spTgt spid="11"/>
                                            </p:tgtEl>
                                          </p:cBhvr>
                                        </p:animEffect>
                                      </p:childTnLst>
                                    </p:cTn>
                                  </p:par>
                                  <p:par>
                                    <p:cTn id="151" presetID="22" presetClass="entr" presetSubtype="1" fill="hold" nodeType="withEffect">
                                      <p:stCondLst>
                                        <p:cond delay="0"/>
                                      </p:stCondLst>
                                      <p:childTnLst>
                                        <p:set>
                                          <p:cBhvr>
                                            <p:cTn id="152" dur="1" fill="hold">
                                              <p:stCondLst>
                                                <p:cond delay="0"/>
                                              </p:stCondLst>
                                            </p:cTn>
                                            <p:tgtEl>
                                              <p:spTgt spid="12"/>
                                            </p:tgtEl>
                                            <p:attrNameLst>
                                              <p:attrName>style.visibility</p:attrName>
                                            </p:attrNameLst>
                                          </p:cBhvr>
                                          <p:to>
                                            <p:strVal val="visible"/>
                                          </p:to>
                                        </p:set>
                                        <p:animEffect transition="in" filter="wipe(up)">
                                          <p:cBhvr>
                                            <p:cTn id="153" dur="500"/>
                                            <p:tgtEl>
                                              <p:spTgt spid="12"/>
                                            </p:tgtEl>
                                          </p:cBhvr>
                                        </p:animEffect>
                                      </p:childTnLst>
                                    </p:cTn>
                                  </p:par>
                                </p:childTnLst>
                              </p:cTn>
                            </p:par>
                            <p:par>
                              <p:cTn id="154" fill="hold">
                                <p:stCondLst>
                                  <p:cond delay="12500"/>
                                </p:stCondLst>
                                <p:childTnLst>
                                  <p:par>
                                    <p:cTn id="155" presetID="53" presetClass="entr" presetSubtype="16" fill="hold" grpId="0" nodeType="afterEffect">
                                      <p:stCondLst>
                                        <p:cond delay="0"/>
                                      </p:stCondLst>
                                      <p:childTnLst>
                                        <p:set>
                                          <p:cBhvr>
                                            <p:cTn id="156" dur="1" fill="hold">
                                              <p:stCondLst>
                                                <p:cond delay="0"/>
                                              </p:stCondLst>
                                            </p:cTn>
                                            <p:tgtEl>
                                              <p:spTgt spid="24"/>
                                            </p:tgtEl>
                                            <p:attrNameLst>
                                              <p:attrName>style.visibility</p:attrName>
                                            </p:attrNameLst>
                                          </p:cBhvr>
                                          <p:to>
                                            <p:strVal val="visible"/>
                                          </p:to>
                                        </p:set>
                                        <p:anim calcmode="lin" valueType="num">
                                          <p:cBhvr>
                                            <p:cTn id="157" dur="500" fill="hold"/>
                                            <p:tgtEl>
                                              <p:spTgt spid="24"/>
                                            </p:tgtEl>
                                            <p:attrNameLst>
                                              <p:attrName>ppt_w</p:attrName>
                                            </p:attrNameLst>
                                          </p:cBhvr>
                                          <p:tavLst>
                                            <p:tav tm="0">
                                              <p:val>
                                                <p:fltVal val="0"/>
                                              </p:val>
                                            </p:tav>
                                            <p:tav tm="100000">
                                              <p:val>
                                                <p:strVal val="#ppt_w"/>
                                              </p:val>
                                            </p:tav>
                                          </p:tavLst>
                                        </p:anim>
                                        <p:anim calcmode="lin" valueType="num">
                                          <p:cBhvr>
                                            <p:cTn id="158" dur="500" fill="hold"/>
                                            <p:tgtEl>
                                              <p:spTgt spid="24"/>
                                            </p:tgtEl>
                                            <p:attrNameLst>
                                              <p:attrName>ppt_h</p:attrName>
                                            </p:attrNameLst>
                                          </p:cBhvr>
                                          <p:tavLst>
                                            <p:tav tm="0">
                                              <p:val>
                                                <p:fltVal val="0"/>
                                              </p:val>
                                            </p:tav>
                                            <p:tav tm="100000">
                                              <p:val>
                                                <p:strVal val="#ppt_h"/>
                                              </p:val>
                                            </p:tav>
                                          </p:tavLst>
                                        </p:anim>
                                        <p:animEffect transition="in" filter="fade">
                                          <p:cBhvr>
                                            <p:cTn id="159" dur="500"/>
                                            <p:tgtEl>
                                              <p:spTgt spid="24"/>
                                            </p:tgtEl>
                                          </p:cBhvr>
                                        </p:animEffect>
                                      </p:childTnLst>
                                    </p:cTn>
                                  </p:par>
                                  <p:par>
                                    <p:cTn id="160" presetID="53" presetClass="entr" presetSubtype="16" fill="hold" grpId="0" nodeType="withEffect">
                                      <p:stCondLst>
                                        <p:cond delay="0"/>
                                      </p:stCondLst>
                                      <p:childTnLst>
                                        <p:set>
                                          <p:cBhvr>
                                            <p:cTn id="161" dur="1" fill="hold">
                                              <p:stCondLst>
                                                <p:cond delay="0"/>
                                              </p:stCondLst>
                                            </p:cTn>
                                            <p:tgtEl>
                                              <p:spTgt spid="23"/>
                                            </p:tgtEl>
                                            <p:attrNameLst>
                                              <p:attrName>style.visibility</p:attrName>
                                            </p:attrNameLst>
                                          </p:cBhvr>
                                          <p:to>
                                            <p:strVal val="visible"/>
                                          </p:to>
                                        </p:set>
                                        <p:anim calcmode="lin" valueType="num">
                                          <p:cBhvr>
                                            <p:cTn id="162" dur="500" fill="hold"/>
                                            <p:tgtEl>
                                              <p:spTgt spid="23"/>
                                            </p:tgtEl>
                                            <p:attrNameLst>
                                              <p:attrName>ppt_w</p:attrName>
                                            </p:attrNameLst>
                                          </p:cBhvr>
                                          <p:tavLst>
                                            <p:tav tm="0">
                                              <p:val>
                                                <p:fltVal val="0"/>
                                              </p:val>
                                            </p:tav>
                                            <p:tav tm="100000">
                                              <p:val>
                                                <p:strVal val="#ppt_w"/>
                                              </p:val>
                                            </p:tav>
                                          </p:tavLst>
                                        </p:anim>
                                        <p:anim calcmode="lin" valueType="num">
                                          <p:cBhvr>
                                            <p:cTn id="163" dur="500" fill="hold"/>
                                            <p:tgtEl>
                                              <p:spTgt spid="23"/>
                                            </p:tgtEl>
                                            <p:attrNameLst>
                                              <p:attrName>ppt_h</p:attrName>
                                            </p:attrNameLst>
                                          </p:cBhvr>
                                          <p:tavLst>
                                            <p:tav tm="0">
                                              <p:val>
                                                <p:fltVal val="0"/>
                                              </p:val>
                                            </p:tav>
                                            <p:tav tm="100000">
                                              <p:val>
                                                <p:strVal val="#ppt_h"/>
                                              </p:val>
                                            </p:tav>
                                          </p:tavLst>
                                        </p:anim>
                                        <p:animEffect transition="in" filter="fade">
                                          <p:cBhvr>
                                            <p:cTn id="164" dur="500"/>
                                            <p:tgtEl>
                                              <p:spTgt spid="23"/>
                                            </p:tgtEl>
                                          </p:cBhvr>
                                        </p:animEffect>
                                      </p:childTnLst>
                                    </p:cTn>
                                  </p:par>
                                </p:childTnLst>
                              </p:cTn>
                            </p:par>
                            <p:par>
                              <p:cTn id="165" fill="hold">
                                <p:stCondLst>
                                  <p:cond delay="13000"/>
                                </p:stCondLst>
                                <p:childTnLst>
                                  <p:par>
                                    <p:cTn id="166" presetID="53" presetClass="entr" presetSubtype="16" fill="hold" grpId="0" nodeType="afterEffect">
                                      <p:stCondLst>
                                        <p:cond delay="0"/>
                                      </p:stCondLst>
                                      <p:childTnLst>
                                        <p:set>
                                          <p:cBhvr>
                                            <p:cTn id="167" dur="1" fill="hold">
                                              <p:stCondLst>
                                                <p:cond delay="0"/>
                                              </p:stCondLst>
                                            </p:cTn>
                                            <p:tgtEl>
                                              <p:spTgt spid="70"/>
                                            </p:tgtEl>
                                            <p:attrNameLst>
                                              <p:attrName>style.visibility</p:attrName>
                                            </p:attrNameLst>
                                          </p:cBhvr>
                                          <p:to>
                                            <p:strVal val="visible"/>
                                          </p:to>
                                        </p:set>
                                        <p:anim calcmode="lin" valueType="num">
                                          <p:cBhvr>
                                            <p:cTn id="168" dur="500" fill="hold"/>
                                            <p:tgtEl>
                                              <p:spTgt spid="70"/>
                                            </p:tgtEl>
                                            <p:attrNameLst>
                                              <p:attrName>ppt_w</p:attrName>
                                            </p:attrNameLst>
                                          </p:cBhvr>
                                          <p:tavLst>
                                            <p:tav tm="0">
                                              <p:val>
                                                <p:fltVal val="0"/>
                                              </p:val>
                                            </p:tav>
                                            <p:tav tm="100000">
                                              <p:val>
                                                <p:strVal val="#ppt_w"/>
                                              </p:val>
                                            </p:tav>
                                          </p:tavLst>
                                        </p:anim>
                                        <p:anim calcmode="lin" valueType="num">
                                          <p:cBhvr>
                                            <p:cTn id="169" dur="500" fill="hold"/>
                                            <p:tgtEl>
                                              <p:spTgt spid="70"/>
                                            </p:tgtEl>
                                            <p:attrNameLst>
                                              <p:attrName>ppt_h</p:attrName>
                                            </p:attrNameLst>
                                          </p:cBhvr>
                                          <p:tavLst>
                                            <p:tav tm="0">
                                              <p:val>
                                                <p:fltVal val="0"/>
                                              </p:val>
                                            </p:tav>
                                            <p:tav tm="100000">
                                              <p:val>
                                                <p:strVal val="#ppt_h"/>
                                              </p:val>
                                            </p:tav>
                                          </p:tavLst>
                                        </p:anim>
                                        <p:animEffect transition="in" filter="fade">
                                          <p:cBhvr>
                                            <p:cTn id="170" dur="500"/>
                                            <p:tgtEl>
                                              <p:spTgt spid="7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71"/>
                                            </p:tgtEl>
                                            <p:attrNameLst>
                                              <p:attrName>style.visibility</p:attrName>
                                            </p:attrNameLst>
                                          </p:cBhvr>
                                          <p:to>
                                            <p:strVal val="visible"/>
                                          </p:to>
                                        </p:set>
                                        <p:anim calcmode="lin" valueType="num">
                                          <p:cBhvr>
                                            <p:cTn id="173" dur="500" fill="hold"/>
                                            <p:tgtEl>
                                              <p:spTgt spid="71"/>
                                            </p:tgtEl>
                                            <p:attrNameLst>
                                              <p:attrName>ppt_w</p:attrName>
                                            </p:attrNameLst>
                                          </p:cBhvr>
                                          <p:tavLst>
                                            <p:tav tm="0">
                                              <p:val>
                                                <p:fltVal val="0"/>
                                              </p:val>
                                            </p:tav>
                                            <p:tav tm="100000">
                                              <p:val>
                                                <p:strVal val="#ppt_w"/>
                                              </p:val>
                                            </p:tav>
                                          </p:tavLst>
                                        </p:anim>
                                        <p:anim calcmode="lin" valueType="num">
                                          <p:cBhvr>
                                            <p:cTn id="174" dur="500" fill="hold"/>
                                            <p:tgtEl>
                                              <p:spTgt spid="71"/>
                                            </p:tgtEl>
                                            <p:attrNameLst>
                                              <p:attrName>ppt_h</p:attrName>
                                            </p:attrNameLst>
                                          </p:cBhvr>
                                          <p:tavLst>
                                            <p:tav tm="0">
                                              <p:val>
                                                <p:fltVal val="0"/>
                                              </p:val>
                                            </p:tav>
                                            <p:tav tm="100000">
                                              <p:val>
                                                <p:strVal val="#ppt_h"/>
                                              </p:val>
                                            </p:tav>
                                          </p:tavLst>
                                        </p:anim>
                                        <p:animEffect transition="in" filter="fade">
                                          <p:cBhvr>
                                            <p:cTn id="175" dur="500"/>
                                            <p:tgtEl>
                                              <p:spTgt spid="71"/>
                                            </p:tgtEl>
                                          </p:cBhvr>
                                        </p:animEffect>
                                      </p:childTnLst>
                                    </p:cTn>
                                  </p:par>
                                </p:childTnLst>
                              </p:cTn>
                            </p:par>
                            <p:par>
                              <p:cTn id="176" fill="hold">
                                <p:stCondLst>
                                  <p:cond delay="13500"/>
                                </p:stCondLst>
                                <p:childTnLst>
                                  <p:par>
                                    <p:cTn id="177" presetID="10" presetClass="entr" presetSubtype="0" fill="hold" grpId="0" nodeType="afterEffect">
                                      <p:stCondLst>
                                        <p:cond delay="0"/>
                                      </p:stCondLst>
                                      <p:childTnLst>
                                        <p:set>
                                          <p:cBhvr>
                                            <p:cTn id="178" dur="1" fill="hold">
                                              <p:stCondLst>
                                                <p:cond delay="0"/>
                                              </p:stCondLst>
                                            </p:cTn>
                                            <p:tgtEl>
                                              <p:spTgt spid="33"/>
                                            </p:tgtEl>
                                            <p:attrNameLst>
                                              <p:attrName>style.visibility</p:attrName>
                                            </p:attrNameLst>
                                          </p:cBhvr>
                                          <p:to>
                                            <p:strVal val="visible"/>
                                          </p:to>
                                        </p:set>
                                        <p:animEffect transition="in" filter="fade">
                                          <p:cBhvr>
                                            <p:cTn id="179" dur="500"/>
                                            <p:tgtEl>
                                              <p:spTgt spid="33"/>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fade">
                                          <p:cBhvr>
                                            <p:cTn id="182" dur="500"/>
                                            <p:tgtEl>
                                              <p:spTgt spid="34"/>
                                            </p:tgtEl>
                                          </p:cBhvr>
                                        </p:animEffect>
                                      </p:childTnLst>
                                    </p:cTn>
                                  </p:par>
                                </p:childTnLst>
                              </p:cTn>
                            </p:par>
                            <p:par>
                              <p:cTn id="183" fill="hold">
                                <p:stCondLst>
                                  <p:cond delay="14000"/>
                                </p:stCondLst>
                                <p:childTnLst>
                                  <p:par>
                                    <p:cTn id="184" presetID="22" presetClass="entr" presetSubtype="4" fill="hold" nodeType="afterEffect">
                                      <p:stCondLst>
                                        <p:cond delay="0"/>
                                      </p:stCondLst>
                                      <p:childTnLst>
                                        <p:set>
                                          <p:cBhvr>
                                            <p:cTn id="185" dur="1" fill="hold">
                                              <p:stCondLst>
                                                <p:cond delay="0"/>
                                              </p:stCondLst>
                                            </p:cTn>
                                            <p:tgtEl>
                                              <p:spTgt spid="13"/>
                                            </p:tgtEl>
                                            <p:attrNameLst>
                                              <p:attrName>style.visibility</p:attrName>
                                            </p:attrNameLst>
                                          </p:cBhvr>
                                          <p:to>
                                            <p:strVal val="visible"/>
                                          </p:to>
                                        </p:set>
                                        <p:animEffect transition="in" filter="wipe(down)">
                                          <p:cBhvr>
                                            <p:cTn id="186" dur="500"/>
                                            <p:tgtEl>
                                              <p:spTgt spid="13"/>
                                            </p:tgtEl>
                                          </p:cBhvr>
                                        </p:animEffect>
                                      </p:childTnLst>
                                    </p:cTn>
                                  </p:par>
                                  <p:par>
                                    <p:cTn id="187" presetID="22" presetClass="entr" presetSubtype="1" fill="hold" nodeType="withEffect">
                                      <p:stCondLst>
                                        <p:cond delay="0"/>
                                      </p:stCondLst>
                                      <p:childTnLst>
                                        <p:set>
                                          <p:cBhvr>
                                            <p:cTn id="188" dur="1" fill="hold">
                                              <p:stCondLst>
                                                <p:cond delay="0"/>
                                              </p:stCondLst>
                                            </p:cTn>
                                            <p:tgtEl>
                                              <p:spTgt spid="14"/>
                                            </p:tgtEl>
                                            <p:attrNameLst>
                                              <p:attrName>style.visibility</p:attrName>
                                            </p:attrNameLst>
                                          </p:cBhvr>
                                          <p:to>
                                            <p:strVal val="visible"/>
                                          </p:to>
                                        </p:set>
                                        <p:animEffect transition="in" filter="wipe(up)">
                                          <p:cBhvr>
                                            <p:cTn id="189" dur="500"/>
                                            <p:tgtEl>
                                              <p:spTgt spid="14"/>
                                            </p:tgtEl>
                                          </p:cBhvr>
                                        </p:animEffect>
                                      </p:childTnLst>
                                    </p:cTn>
                                  </p:par>
                                </p:childTnLst>
                              </p:cTn>
                            </p:par>
                            <p:par>
                              <p:cTn id="190" fill="hold">
                                <p:stCondLst>
                                  <p:cond delay="14500"/>
                                </p:stCondLst>
                                <p:childTnLst>
                                  <p:par>
                                    <p:cTn id="191" presetID="53" presetClass="entr" presetSubtype="16" fill="hold" grpId="0" nodeType="afterEffect">
                                      <p:stCondLst>
                                        <p:cond delay="0"/>
                                      </p:stCondLst>
                                      <p:childTnLst>
                                        <p:set>
                                          <p:cBhvr>
                                            <p:cTn id="192" dur="1" fill="hold">
                                              <p:stCondLst>
                                                <p:cond delay="0"/>
                                              </p:stCondLst>
                                            </p:cTn>
                                            <p:tgtEl>
                                              <p:spTgt spid="26"/>
                                            </p:tgtEl>
                                            <p:attrNameLst>
                                              <p:attrName>style.visibility</p:attrName>
                                            </p:attrNameLst>
                                          </p:cBhvr>
                                          <p:to>
                                            <p:strVal val="visible"/>
                                          </p:to>
                                        </p:set>
                                        <p:anim calcmode="lin" valueType="num">
                                          <p:cBhvr>
                                            <p:cTn id="193" dur="500" fill="hold"/>
                                            <p:tgtEl>
                                              <p:spTgt spid="26"/>
                                            </p:tgtEl>
                                            <p:attrNameLst>
                                              <p:attrName>ppt_w</p:attrName>
                                            </p:attrNameLst>
                                          </p:cBhvr>
                                          <p:tavLst>
                                            <p:tav tm="0">
                                              <p:val>
                                                <p:fltVal val="0"/>
                                              </p:val>
                                            </p:tav>
                                            <p:tav tm="100000">
                                              <p:val>
                                                <p:strVal val="#ppt_w"/>
                                              </p:val>
                                            </p:tav>
                                          </p:tavLst>
                                        </p:anim>
                                        <p:anim calcmode="lin" valueType="num">
                                          <p:cBhvr>
                                            <p:cTn id="194" dur="500" fill="hold"/>
                                            <p:tgtEl>
                                              <p:spTgt spid="26"/>
                                            </p:tgtEl>
                                            <p:attrNameLst>
                                              <p:attrName>ppt_h</p:attrName>
                                            </p:attrNameLst>
                                          </p:cBhvr>
                                          <p:tavLst>
                                            <p:tav tm="0">
                                              <p:val>
                                                <p:fltVal val="0"/>
                                              </p:val>
                                            </p:tav>
                                            <p:tav tm="100000">
                                              <p:val>
                                                <p:strVal val="#ppt_h"/>
                                              </p:val>
                                            </p:tav>
                                          </p:tavLst>
                                        </p:anim>
                                        <p:animEffect transition="in" filter="fade">
                                          <p:cBhvr>
                                            <p:cTn id="195" dur="500"/>
                                            <p:tgtEl>
                                              <p:spTgt spid="26"/>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25"/>
                                            </p:tgtEl>
                                            <p:attrNameLst>
                                              <p:attrName>style.visibility</p:attrName>
                                            </p:attrNameLst>
                                          </p:cBhvr>
                                          <p:to>
                                            <p:strVal val="visible"/>
                                          </p:to>
                                        </p:set>
                                        <p:anim calcmode="lin" valueType="num">
                                          <p:cBhvr>
                                            <p:cTn id="198" dur="500" fill="hold"/>
                                            <p:tgtEl>
                                              <p:spTgt spid="25"/>
                                            </p:tgtEl>
                                            <p:attrNameLst>
                                              <p:attrName>ppt_w</p:attrName>
                                            </p:attrNameLst>
                                          </p:cBhvr>
                                          <p:tavLst>
                                            <p:tav tm="0">
                                              <p:val>
                                                <p:fltVal val="0"/>
                                              </p:val>
                                            </p:tav>
                                            <p:tav tm="100000">
                                              <p:val>
                                                <p:strVal val="#ppt_w"/>
                                              </p:val>
                                            </p:tav>
                                          </p:tavLst>
                                        </p:anim>
                                        <p:anim calcmode="lin" valueType="num">
                                          <p:cBhvr>
                                            <p:cTn id="199" dur="500" fill="hold"/>
                                            <p:tgtEl>
                                              <p:spTgt spid="25"/>
                                            </p:tgtEl>
                                            <p:attrNameLst>
                                              <p:attrName>ppt_h</p:attrName>
                                            </p:attrNameLst>
                                          </p:cBhvr>
                                          <p:tavLst>
                                            <p:tav tm="0">
                                              <p:val>
                                                <p:fltVal val="0"/>
                                              </p:val>
                                            </p:tav>
                                            <p:tav tm="100000">
                                              <p:val>
                                                <p:strVal val="#ppt_h"/>
                                              </p:val>
                                            </p:tav>
                                          </p:tavLst>
                                        </p:anim>
                                        <p:animEffect transition="in" filter="fade">
                                          <p:cBhvr>
                                            <p:cTn id="200" dur="500"/>
                                            <p:tgtEl>
                                              <p:spTgt spid="25"/>
                                            </p:tgtEl>
                                          </p:cBhvr>
                                        </p:animEffect>
                                      </p:childTnLst>
                                    </p:cTn>
                                  </p:par>
                                </p:childTnLst>
                              </p:cTn>
                            </p:par>
                            <p:par>
                              <p:cTn id="201" fill="hold">
                                <p:stCondLst>
                                  <p:cond delay="15000"/>
                                </p:stCondLst>
                                <p:childTnLst>
                                  <p:par>
                                    <p:cTn id="202" presetID="53" presetClass="entr" presetSubtype="16" fill="hold" grpId="0" nodeType="afterEffect">
                                      <p:stCondLst>
                                        <p:cond delay="0"/>
                                      </p:stCondLst>
                                      <p:childTnLst>
                                        <p:set>
                                          <p:cBhvr>
                                            <p:cTn id="203" dur="1" fill="hold">
                                              <p:stCondLst>
                                                <p:cond delay="0"/>
                                              </p:stCondLst>
                                            </p:cTn>
                                            <p:tgtEl>
                                              <p:spTgt spid="68"/>
                                            </p:tgtEl>
                                            <p:attrNameLst>
                                              <p:attrName>style.visibility</p:attrName>
                                            </p:attrNameLst>
                                          </p:cBhvr>
                                          <p:to>
                                            <p:strVal val="visible"/>
                                          </p:to>
                                        </p:set>
                                        <p:anim calcmode="lin" valueType="num">
                                          <p:cBhvr>
                                            <p:cTn id="204" dur="500" fill="hold"/>
                                            <p:tgtEl>
                                              <p:spTgt spid="68"/>
                                            </p:tgtEl>
                                            <p:attrNameLst>
                                              <p:attrName>ppt_w</p:attrName>
                                            </p:attrNameLst>
                                          </p:cBhvr>
                                          <p:tavLst>
                                            <p:tav tm="0">
                                              <p:val>
                                                <p:fltVal val="0"/>
                                              </p:val>
                                            </p:tav>
                                            <p:tav tm="100000">
                                              <p:val>
                                                <p:strVal val="#ppt_w"/>
                                              </p:val>
                                            </p:tav>
                                          </p:tavLst>
                                        </p:anim>
                                        <p:anim calcmode="lin" valueType="num">
                                          <p:cBhvr>
                                            <p:cTn id="205" dur="500" fill="hold"/>
                                            <p:tgtEl>
                                              <p:spTgt spid="68"/>
                                            </p:tgtEl>
                                            <p:attrNameLst>
                                              <p:attrName>ppt_h</p:attrName>
                                            </p:attrNameLst>
                                          </p:cBhvr>
                                          <p:tavLst>
                                            <p:tav tm="0">
                                              <p:val>
                                                <p:fltVal val="0"/>
                                              </p:val>
                                            </p:tav>
                                            <p:tav tm="100000">
                                              <p:val>
                                                <p:strVal val="#ppt_h"/>
                                              </p:val>
                                            </p:tav>
                                          </p:tavLst>
                                        </p:anim>
                                        <p:animEffect transition="in" filter="fade">
                                          <p:cBhvr>
                                            <p:cTn id="206" dur="500"/>
                                            <p:tgtEl>
                                              <p:spTgt spid="68"/>
                                            </p:tgtEl>
                                          </p:cBhvr>
                                        </p:animEffect>
                                      </p:childTnLst>
                                    </p:cTn>
                                  </p:par>
                                  <p:par>
                                    <p:cTn id="207" presetID="53" presetClass="entr" presetSubtype="16" fill="hold" grpId="0" nodeType="withEffect">
                                      <p:stCondLst>
                                        <p:cond delay="0"/>
                                      </p:stCondLst>
                                      <p:childTnLst>
                                        <p:set>
                                          <p:cBhvr>
                                            <p:cTn id="208" dur="1" fill="hold">
                                              <p:stCondLst>
                                                <p:cond delay="0"/>
                                              </p:stCondLst>
                                            </p:cTn>
                                            <p:tgtEl>
                                              <p:spTgt spid="69"/>
                                            </p:tgtEl>
                                            <p:attrNameLst>
                                              <p:attrName>style.visibility</p:attrName>
                                            </p:attrNameLst>
                                          </p:cBhvr>
                                          <p:to>
                                            <p:strVal val="visible"/>
                                          </p:to>
                                        </p:set>
                                        <p:anim calcmode="lin" valueType="num">
                                          <p:cBhvr>
                                            <p:cTn id="209" dur="500" fill="hold"/>
                                            <p:tgtEl>
                                              <p:spTgt spid="69"/>
                                            </p:tgtEl>
                                            <p:attrNameLst>
                                              <p:attrName>ppt_w</p:attrName>
                                            </p:attrNameLst>
                                          </p:cBhvr>
                                          <p:tavLst>
                                            <p:tav tm="0">
                                              <p:val>
                                                <p:fltVal val="0"/>
                                              </p:val>
                                            </p:tav>
                                            <p:tav tm="100000">
                                              <p:val>
                                                <p:strVal val="#ppt_w"/>
                                              </p:val>
                                            </p:tav>
                                          </p:tavLst>
                                        </p:anim>
                                        <p:anim calcmode="lin" valueType="num">
                                          <p:cBhvr>
                                            <p:cTn id="210" dur="500" fill="hold"/>
                                            <p:tgtEl>
                                              <p:spTgt spid="69"/>
                                            </p:tgtEl>
                                            <p:attrNameLst>
                                              <p:attrName>ppt_h</p:attrName>
                                            </p:attrNameLst>
                                          </p:cBhvr>
                                          <p:tavLst>
                                            <p:tav tm="0">
                                              <p:val>
                                                <p:fltVal val="0"/>
                                              </p:val>
                                            </p:tav>
                                            <p:tav tm="100000">
                                              <p:val>
                                                <p:strVal val="#ppt_h"/>
                                              </p:val>
                                            </p:tav>
                                          </p:tavLst>
                                        </p:anim>
                                        <p:animEffect transition="in" filter="fade">
                                          <p:cBhvr>
                                            <p:cTn id="211" dur="500"/>
                                            <p:tgtEl>
                                              <p:spTgt spid="69"/>
                                            </p:tgtEl>
                                          </p:cBhvr>
                                        </p:animEffect>
                                      </p:childTnLst>
                                    </p:cTn>
                                  </p:par>
                                </p:childTnLst>
                              </p:cTn>
                            </p:par>
                            <p:par>
                              <p:cTn id="212" fill="hold">
                                <p:stCondLst>
                                  <p:cond delay="15500"/>
                                </p:stCondLst>
                                <p:childTnLst>
                                  <p:par>
                                    <p:cTn id="213" presetID="10" presetClass="entr" presetSubtype="0" fill="hold" grpId="0" nodeType="afterEffect">
                                      <p:stCondLst>
                                        <p:cond delay="0"/>
                                      </p:stCondLst>
                                      <p:childTnLst>
                                        <p:set>
                                          <p:cBhvr>
                                            <p:cTn id="214" dur="1" fill="hold">
                                              <p:stCondLst>
                                                <p:cond delay="0"/>
                                              </p:stCondLst>
                                            </p:cTn>
                                            <p:tgtEl>
                                              <p:spTgt spid="35"/>
                                            </p:tgtEl>
                                            <p:attrNameLst>
                                              <p:attrName>style.visibility</p:attrName>
                                            </p:attrNameLst>
                                          </p:cBhvr>
                                          <p:to>
                                            <p:strVal val="visible"/>
                                          </p:to>
                                        </p:set>
                                        <p:animEffect transition="in" filter="fade">
                                          <p:cBhvr>
                                            <p:cTn id="215" dur="500"/>
                                            <p:tgtEl>
                                              <p:spTgt spid="35"/>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6"/>
                                            </p:tgtEl>
                                            <p:attrNameLst>
                                              <p:attrName>style.visibility</p:attrName>
                                            </p:attrNameLst>
                                          </p:cBhvr>
                                          <p:to>
                                            <p:strVal val="visible"/>
                                          </p:to>
                                        </p:set>
                                        <p:animEffect transition="in" filter="fade">
                                          <p:cBhvr>
                                            <p:cTn id="218" dur="500"/>
                                            <p:tgtEl>
                                              <p:spTgt spid="36"/>
                                            </p:tgtEl>
                                          </p:cBhvr>
                                        </p:animEffect>
                                      </p:childTnLst>
                                    </p:cTn>
                                  </p:par>
                                </p:childTnLst>
                              </p:cTn>
                            </p:par>
                            <p:par>
                              <p:cTn id="219" fill="hold">
                                <p:stCondLst>
                                  <p:cond delay="16000"/>
                                </p:stCondLst>
                                <p:childTnLst>
                                  <p:par>
                                    <p:cTn id="220" presetID="22" presetClass="entr" presetSubtype="4" fill="hold" nodeType="afterEffect">
                                      <p:stCondLst>
                                        <p:cond delay="0"/>
                                      </p:stCondLst>
                                      <p:childTnLst>
                                        <p:set>
                                          <p:cBhvr>
                                            <p:cTn id="221" dur="1" fill="hold">
                                              <p:stCondLst>
                                                <p:cond delay="0"/>
                                              </p:stCondLst>
                                            </p:cTn>
                                            <p:tgtEl>
                                              <p:spTgt spid="15"/>
                                            </p:tgtEl>
                                            <p:attrNameLst>
                                              <p:attrName>style.visibility</p:attrName>
                                            </p:attrNameLst>
                                          </p:cBhvr>
                                          <p:to>
                                            <p:strVal val="visible"/>
                                          </p:to>
                                        </p:set>
                                        <p:animEffect transition="in" filter="wipe(down)">
                                          <p:cBhvr>
                                            <p:cTn id="222" dur="500"/>
                                            <p:tgtEl>
                                              <p:spTgt spid="15"/>
                                            </p:tgtEl>
                                          </p:cBhvr>
                                        </p:animEffect>
                                      </p:childTnLst>
                                    </p:cTn>
                                  </p:par>
                                  <p:par>
                                    <p:cTn id="223" presetID="22" presetClass="entr" presetSubtype="1" fill="hold" nodeType="withEffect">
                                      <p:stCondLst>
                                        <p:cond delay="0"/>
                                      </p:stCondLst>
                                      <p:childTnLst>
                                        <p:set>
                                          <p:cBhvr>
                                            <p:cTn id="224" dur="1" fill="hold">
                                              <p:stCondLst>
                                                <p:cond delay="0"/>
                                              </p:stCondLst>
                                            </p:cTn>
                                            <p:tgtEl>
                                              <p:spTgt spid="16"/>
                                            </p:tgtEl>
                                            <p:attrNameLst>
                                              <p:attrName>style.visibility</p:attrName>
                                            </p:attrNameLst>
                                          </p:cBhvr>
                                          <p:to>
                                            <p:strVal val="visible"/>
                                          </p:to>
                                        </p:set>
                                        <p:animEffect transition="in" filter="wipe(up)">
                                          <p:cBhvr>
                                            <p:cTn id="225" dur="500"/>
                                            <p:tgtEl>
                                              <p:spTgt spid="16"/>
                                            </p:tgtEl>
                                          </p:cBhvr>
                                        </p:animEffect>
                                      </p:childTnLst>
                                    </p:cTn>
                                  </p:par>
                                </p:childTnLst>
                              </p:cTn>
                            </p:par>
                            <p:par>
                              <p:cTn id="226" fill="hold">
                                <p:stCondLst>
                                  <p:cond delay="16500"/>
                                </p:stCondLst>
                                <p:childTnLst>
                                  <p:par>
                                    <p:cTn id="227" presetID="53" presetClass="entr" presetSubtype="16" fill="hold" grpId="0" nodeType="afterEffect">
                                      <p:stCondLst>
                                        <p:cond delay="0"/>
                                      </p:stCondLst>
                                      <p:childTnLst>
                                        <p:set>
                                          <p:cBhvr>
                                            <p:cTn id="228" dur="1" fill="hold">
                                              <p:stCondLst>
                                                <p:cond delay="0"/>
                                              </p:stCondLst>
                                            </p:cTn>
                                            <p:tgtEl>
                                              <p:spTgt spid="28"/>
                                            </p:tgtEl>
                                            <p:attrNameLst>
                                              <p:attrName>style.visibility</p:attrName>
                                            </p:attrNameLst>
                                          </p:cBhvr>
                                          <p:to>
                                            <p:strVal val="visible"/>
                                          </p:to>
                                        </p:set>
                                        <p:anim calcmode="lin" valueType="num">
                                          <p:cBhvr>
                                            <p:cTn id="229" dur="500" fill="hold"/>
                                            <p:tgtEl>
                                              <p:spTgt spid="28"/>
                                            </p:tgtEl>
                                            <p:attrNameLst>
                                              <p:attrName>ppt_w</p:attrName>
                                            </p:attrNameLst>
                                          </p:cBhvr>
                                          <p:tavLst>
                                            <p:tav tm="0">
                                              <p:val>
                                                <p:fltVal val="0"/>
                                              </p:val>
                                            </p:tav>
                                            <p:tav tm="100000">
                                              <p:val>
                                                <p:strVal val="#ppt_w"/>
                                              </p:val>
                                            </p:tav>
                                          </p:tavLst>
                                        </p:anim>
                                        <p:anim calcmode="lin" valueType="num">
                                          <p:cBhvr>
                                            <p:cTn id="230" dur="500" fill="hold"/>
                                            <p:tgtEl>
                                              <p:spTgt spid="28"/>
                                            </p:tgtEl>
                                            <p:attrNameLst>
                                              <p:attrName>ppt_h</p:attrName>
                                            </p:attrNameLst>
                                          </p:cBhvr>
                                          <p:tavLst>
                                            <p:tav tm="0">
                                              <p:val>
                                                <p:fltVal val="0"/>
                                              </p:val>
                                            </p:tav>
                                            <p:tav tm="100000">
                                              <p:val>
                                                <p:strVal val="#ppt_h"/>
                                              </p:val>
                                            </p:tav>
                                          </p:tavLst>
                                        </p:anim>
                                        <p:animEffect transition="in" filter="fade">
                                          <p:cBhvr>
                                            <p:cTn id="231" dur="500"/>
                                            <p:tgtEl>
                                              <p:spTgt spid="28"/>
                                            </p:tgtEl>
                                          </p:cBhvr>
                                        </p:animEffect>
                                      </p:childTnLst>
                                    </p:cTn>
                                  </p:par>
                                  <p:par>
                                    <p:cTn id="232" presetID="53" presetClass="entr" presetSubtype="16" fill="hold" grpId="0" nodeType="withEffect">
                                      <p:stCondLst>
                                        <p:cond delay="0"/>
                                      </p:stCondLst>
                                      <p:childTnLst>
                                        <p:set>
                                          <p:cBhvr>
                                            <p:cTn id="233" dur="1" fill="hold">
                                              <p:stCondLst>
                                                <p:cond delay="0"/>
                                              </p:stCondLst>
                                            </p:cTn>
                                            <p:tgtEl>
                                              <p:spTgt spid="27"/>
                                            </p:tgtEl>
                                            <p:attrNameLst>
                                              <p:attrName>style.visibility</p:attrName>
                                            </p:attrNameLst>
                                          </p:cBhvr>
                                          <p:to>
                                            <p:strVal val="visible"/>
                                          </p:to>
                                        </p:set>
                                        <p:anim calcmode="lin" valueType="num">
                                          <p:cBhvr>
                                            <p:cTn id="234" dur="500" fill="hold"/>
                                            <p:tgtEl>
                                              <p:spTgt spid="27"/>
                                            </p:tgtEl>
                                            <p:attrNameLst>
                                              <p:attrName>ppt_w</p:attrName>
                                            </p:attrNameLst>
                                          </p:cBhvr>
                                          <p:tavLst>
                                            <p:tav tm="0">
                                              <p:val>
                                                <p:fltVal val="0"/>
                                              </p:val>
                                            </p:tav>
                                            <p:tav tm="100000">
                                              <p:val>
                                                <p:strVal val="#ppt_w"/>
                                              </p:val>
                                            </p:tav>
                                          </p:tavLst>
                                        </p:anim>
                                        <p:anim calcmode="lin" valueType="num">
                                          <p:cBhvr>
                                            <p:cTn id="235" dur="500" fill="hold"/>
                                            <p:tgtEl>
                                              <p:spTgt spid="27"/>
                                            </p:tgtEl>
                                            <p:attrNameLst>
                                              <p:attrName>ppt_h</p:attrName>
                                            </p:attrNameLst>
                                          </p:cBhvr>
                                          <p:tavLst>
                                            <p:tav tm="0">
                                              <p:val>
                                                <p:fltVal val="0"/>
                                              </p:val>
                                            </p:tav>
                                            <p:tav tm="100000">
                                              <p:val>
                                                <p:strVal val="#ppt_h"/>
                                              </p:val>
                                            </p:tav>
                                          </p:tavLst>
                                        </p:anim>
                                        <p:animEffect transition="in" filter="fade">
                                          <p:cBhvr>
                                            <p:cTn id="236" dur="500"/>
                                            <p:tgtEl>
                                              <p:spTgt spid="27"/>
                                            </p:tgtEl>
                                          </p:cBhvr>
                                        </p:animEffect>
                                      </p:childTnLst>
                                    </p:cTn>
                                  </p:par>
                                </p:childTnLst>
                              </p:cTn>
                            </p:par>
                            <p:par>
                              <p:cTn id="237" fill="hold">
                                <p:stCondLst>
                                  <p:cond delay="17000"/>
                                </p:stCondLst>
                                <p:childTnLst>
                                  <p:par>
                                    <p:cTn id="238" presetID="53" presetClass="entr" presetSubtype="16" fill="hold" grpId="0" nodeType="afterEffect">
                                      <p:stCondLst>
                                        <p:cond delay="0"/>
                                      </p:stCondLst>
                                      <p:childTnLst>
                                        <p:set>
                                          <p:cBhvr>
                                            <p:cTn id="239" dur="1" fill="hold">
                                              <p:stCondLst>
                                                <p:cond delay="0"/>
                                              </p:stCondLst>
                                            </p:cTn>
                                            <p:tgtEl>
                                              <p:spTgt spid="77"/>
                                            </p:tgtEl>
                                            <p:attrNameLst>
                                              <p:attrName>style.visibility</p:attrName>
                                            </p:attrNameLst>
                                          </p:cBhvr>
                                          <p:to>
                                            <p:strVal val="visible"/>
                                          </p:to>
                                        </p:set>
                                        <p:anim calcmode="lin" valueType="num">
                                          <p:cBhvr>
                                            <p:cTn id="240" dur="500" fill="hold"/>
                                            <p:tgtEl>
                                              <p:spTgt spid="77"/>
                                            </p:tgtEl>
                                            <p:attrNameLst>
                                              <p:attrName>ppt_w</p:attrName>
                                            </p:attrNameLst>
                                          </p:cBhvr>
                                          <p:tavLst>
                                            <p:tav tm="0">
                                              <p:val>
                                                <p:fltVal val="0"/>
                                              </p:val>
                                            </p:tav>
                                            <p:tav tm="100000">
                                              <p:val>
                                                <p:strVal val="#ppt_w"/>
                                              </p:val>
                                            </p:tav>
                                          </p:tavLst>
                                        </p:anim>
                                        <p:anim calcmode="lin" valueType="num">
                                          <p:cBhvr>
                                            <p:cTn id="241" dur="500" fill="hold"/>
                                            <p:tgtEl>
                                              <p:spTgt spid="77"/>
                                            </p:tgtEl>
                                            <p:attrNameLst>
                                              <p:attrName>ppt_h</p:attrName>
                                            </p:attrNameLst>
                                          </p:cBhvr>
                                          <p:tavLst>
                                            <p:tav tm="0">
                                              <p:val>
                                                <p:fltVal val="0"/>
                                              </p:val>
                                            </p:tav>
                                            <p:tav tm="100000">
                                              <p:val>
                                                <p:strVal val="#ppt_h"/>
                                              </p:val>
                                            </p:tav>
                                          </p:tavLst>
                                        </p:anim>
                                        <p:animEffect transition="in" filter="fade">
                                          <p:cBhvr>
                                            <p:cTn id="242" dur="500"/>
                                            <p:tgtEl>
                                              <p:spTgt spid="77"/>
                                            </p:tgtEl>
                                          </p:cBhvr>
                                        </p:animEffect>
                                      </p:childTnLst>
                                    </p:cTn>
                                  </p:par>
                                  <p:par>
                                    <p:cTn id="243" presetID="53" presetClass="entr" presetSubtype="16" fill="hold" grpId="0" nodeType="withEffect">
                                      <p:stCondLst>
                                        <p:cond delay="0"/>
                                      </p:stCondLst>
                                      <p:childTnLst>
                                        <p:set>
                                          <p:cBhvr>
                                            <p:cTn id="244" dur="1" fill="hold">
                                              <p:stCondLst>
                                                <p:cond delay="0"/>
                                              </p:stCondLst>
                                            </p:cTn>
                                            <p:tgtEl>
                                              <p:spTgt spid="76"/>
                                            </p:tgtEl>
                                            <p:attrNameLst>
                                              <p:attrName>style.visibility</p:attrName>
                                            </p:attrNameLst>
                                          </p:cBhvr>
                                          <p:to>
                                            <p:strVal val="visible"/>
                                          </p:to>
                                        </p:set>
                                        <p:anim calcmode="lin" valueType="num">
                                          <p:cBhvr>
                                            <p:cTn id="245" dur="500" fill="hold"/>
                                            <p:tgtEl>
                                              <p:spTgt spid="76"/>
                                            </p:tgtEl>
                                            <p:attrNameLst>
                                              <p:attrName>ppt_w</p:attrName>
                                            </p:attrNameLst>
                                          </p:cBhvr>
                                          <p:tavLst>
                                            <p:tav tm="0">
                                              <p:val>
                                                <p:fltVal val="0"/>
                                              </p:val>
                                            </p:tav>
                                            <p:tav tm="100000">
                                              <p:val>
                                                <p:strVal val="#ppt_w"/>
                                              </p:val>
                                            </p:tav>
                                          </p:tavLst>
                                        </p:anim>
                                        <p:anim calcmode="lin" valueType="num">
                                          <p:cBhvr>
                                            <p:cTn id="246" dur="500" fill="hold"/>
                                            <p:tgtEl>
                                              <p:spTgt spid="76"/>
                                            </p:tgtEl>
                                            <p:attrNameLst>
                                              <p:attrName>ppt_h</p:attrName>
                                            </p:attrNameLst>
                                          </p:cBhvr>
                                          <p:tavLst>
                                            <p:tav tm="0">
                                              <p:val>
                                                <p:fltVal val="0"/>
                                              </p:val>
                                            </p:tav>
                                            <p:tav tm="100000">
                                              <p:val>
                                                <p:strVal val="#ppt_h"/>
                                              </p:val>
                                            </p:tav>
                                          </p:tavLst>
                                        </p:anim>
                                        <p:animEffect transition="in" filter="fade">
                                          <p:cBhvr>
                                            <p:cTn id="247" dur="500"/>
                                            <p:tgtEl>
                                              <p:spTgt spid="76"/>
                                            </p:tgtEl>
                                          </p:cBhvr>
                                        </p:animEffect>
                                      </p:childTnLst>
                                    </p:cTn>
                                  </p:par>
                                </p:childTnLst>
                              </p:cTn>
                            </p:par>
                            <p:par>
                              <p:cTn id="248" fill="hold">
                                <p:stCondLst>
                                  <p:cond delay="17500"/>
                                </p:stCondLst>
                                <p:childTnLst>
                                  <p:par>
                                    <p:cTn id="249" presetID="10" presetClass="entr" presetSubtype="0" fill="hold" grpId="0" nodeType="afterEffect">
                                      <p:stCondLst>
                                        <p:cond delay="0"/>
                                      </p:stCondLst>
                                      <p:childTnLst>
                                        <p:set>
                                          <p:cBhvr>
                                            <p:cTn id="250" dur="1" fill="hold">
                                              <p:stCondLst>
                                                <p:cond delay="0"/>
                                              </p:stCondLst>
                                            </p:cTn>
                                            <p:tgtEl>
                                              <p:spTgt spid="37"/>
                                            </p:tgtEl>
                                            <p:attrNameLst>
                                              <p:attrName>style.visibility</p:attrName>
                                            </p:attrNameLst>
                                          </p:cBhvr>
                                          <p:to>
                                            <p:strVal val="visible"/>
                                          </p:to>
                                        </p:set>
                                        <p:animEffect transition="in" filter="fade">
                                          <p:cBhvr>
                                            <p:cTn id="251" dur="500"/>
                                            <p:tgtEl>
                                              <p:spTgt spid="37"/>
                                            </p:tgtEl>
                                          </p:cBhvr>
                                        </p:animEffect>
                                      </p:childTnLst>
                                    </p:cTn>
                                  </p:par>
                                  <p:par>
                                    <p:cTn id="252" presetID="10" presetClass="entr" presetSubtype="0" fill="hold" grpId="0" nodeType="withEffect">
                                      <p:stCondLst>
                                        <p:cond delay="0"/>
                                      </p:stCondLst>
                                      <p:childTnLst>
                                        <p:set>
                                          <p:cBhvr>
                                            <p:cTn id="253" dur="1" fill="hold">
                                              <p:stCondLst>
                                                <p:cond delay="0"/>
                                              </p:stCondLst>
                                            </p:cTn>
                                            <p:tgtEl>
                                              <p:spTgt spid="38"/>
                                            </p:tgtEl>
                                            <p:attrNameLst>
                                              <p:attrName>style.visibility</p:attrName>
                                            </p:attrNameLst>
                                          </p:cBhvr>
                                          <p:to>
                                            <p:strVal val="visible"/>
                                          </p:to>
                                        </p:set>
                                        <p:animEffect transition="in" filter="fade">
                                          <p:cBhvr>
                                            <p:cTn id="2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54" grpId="0"/>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Fishbone Diagram</a:t>
            </a:r>
          </a:p>
        </p:txBody>
      </p:sp>
      <p:sp>
        <p:nvSpPr>
          <p:cNvPr id="12" name="Freeform 11"/>
          <p:cNvSpPr>
            <a:spLocks/>
          </p:cNvSpPr>
          <p:nvPr/>
        </p:nvSpPr>
        <p:spPr bwMode="auto">
          <a:xfrm>
            <a:off x="10806568" y="3363007"/>
            <a:ext cx="419200" cy="1385888"/>
          </a:xfrm>
          <a:custGeom>
            <a:avLst/>
            <a:gdLst>
              <a:gd name="connsiteX0" fmla="*/ 142499 w 419200"/>
              <a:gd name="connsiteY0" fmla="*/ 428625 h 1385888"/>
              <a:gd name="connsiteX1" fmla="*/ 93491 w 419200"/>
              <a:gd name="connsiteY1" fmla="*/ 488950 h 1385888"/>
              <a:gd name="connsiteX2" fmla="*/ 142499 w 419200"/>
              <a:gd name="connsiteY2" fmla="*/ 549275 h 1385888"/>
              <a:gd name="connsiteX3" fmla="*/ 191507 w 419200"/>
              <a:gd name="connsiteY3" fmla="*/ 488950 h 1385888"/>
              <a:gd name="connsiteX4" fmla="*/ 142499 w 419200"/>
              <a:gd name="connsiteY4" fmla="*/ 428625 h 1385888"/>
              <a:gd name="connsiteX5" fmla="*/ 0 w 419200"/>
              <a:gd name="connsiteY5" fmla="*/ 0 h 1385888"/>
              <a:gd name="connsiteX6" fmla="*/ 3016 w 419200"/>
              <a:gd name="connsiteY6" fmla="*/ 0 h 1385888"/>
              <a:gd name="connsiteX7" fmla="*/ 419200 w 419200"/>
              <a:gd name="connsiteY7" fmla="*/ 693738 h 1385888"/>
              <a:gd name="connsiteX8" fmla="*/ 3016 w 419200"/>
              <a:gd name="connsiteY8" fmla="*/ 1385888 h 1385888"/>
              <a:gd name="connsiteX9" fmla="*/ 0 w 419200"/>
              <a:gd name="connsiteY9" fmla="*/ 1385888 h 138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200" h="1385888">
                <a:moveTo>
                  <a:pt x="142499" y="428625"/>
                </a:moveTo>
                <a:cubicBezTo>
                  <a:pt x="115433" y="428625"/>
                  <a:pt x="93491" y="455633"/>
                  <a:pt x="93491" y="488950"/>
                </a:cubicBezTo>
                <a:cubicBezTo>
                  <a:pt x="93491" y="522267"/>
                  <a:pt x="115433" y="549275"/>
                  <a:pt x="142499" y="549275"/>
                </a:cubicBezTo>
                <a:cubicBezTo>
                  <a:pt x="169565" y="549275"/>
                  <a:pt x="191507" y="522267"/>
                  <a:pt x="191507" y="488950"/>
                </a:cubicBezTo>
                <a:cubicBezTo>
                  <a:pt x="191507" y="455633"/>
                  <a:pt x="169565" y="428625"/>
                  <a:pt x="142499" y="428625"/>
                </a:cubicBezTo>
                <a:close/>
                <a:moveTo>
                  <a:pt x="0" y="0"/>
                </a:moveTo>
                <a:lnTo>
                  <a:pt x="3016" y="0"/>
                </a:lnTo>
                <a:lnTo>
                  <a:pt x="419200" y="693738"/>
                </a:lnTo>
                <a:lnTo>
                  <a:pt x="3016" y="1385888"/>
                </a:lnTo>
                <a:lnTo>
                  <a:pt x="0" y="1385888"/>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7" name="Freeform 6"/>
          <p:cNvSpPr>
            <a:spLocks/>
          </p:cNvSpPr>
          <p:nvPr/>
        </p:nvSpPr>
        <p:spPr bwMode="auto">
          <a:xfrm>
            <a:off x="1205686" y="3576526"/>
            <a:ext cx="664990" cy="958850"/>
          </a:xfrm>
          <a:custGeom>
            <a:avLst/>
            <a:gdLst>
              <a:gd name="T0" fmla="*/ 74 w 380"/>
              <a:gd name="T1" fmla="*/ 0 h 520"/>
              <a:gd name="T2" fmla="*/ 380 w 380"/>
              <a:gd name="T3" fmla="*/ 260 h 520"/>
              <a:gd name="T4" fmla="*/ 74 w 380"/>
              <a:gd name="T5" fmla="*/ 520 h 520"/>
              <a:gd name="T6" fmla="*/ 1 w 380"/>
              <a:gd name="T7" fmla="*/ 520 h 520"/>
              <a:gd name="T8" fmla="*/ 283 w 380"/>
              <a:gd name="T9" fmla="*/ 260 h 520"/>
              <a:gd name="T10" fmla="*/ 0 w 380"/>
              <a:gd name="T11" fmla="*/ 0 h 520"/>
              <a:gd name="T12" fmla="*/ 74 w 380"/>
              <a:gd name="T13" fmla="*/ 0 h 520"/>
            </a:gdLst>
            <a:ahLst/>
            <a:cxnLst>
              <a:cxn ang="0">
                <a:pos x="T0" y="T1"/>
              </a:cxn>
              <a:cxn ang="0">
                <a:pos x="T2" y="T3"/>
              </a:cxn>
              <a:cxn ang="0">
                <a:pos x="T4" y="T5"/>
              </a:cxn>
              <a:cxn ang="0">
                <a:pos x="T6" y="T7"/>
              </a:cxn>
              <a:cxn ang="0">
                <a:pos x="T8" y="T9"/>
              </a:cxn>
              <a:cxn ang="0">
                <a:pos x="T10" y="T11"/>
              </a:cxn>
              <a:cxn ang="0">
                <a:pos x="T12" y="T13"/>
              </a:cxn>
            </a:cxnLst>
            <a:rect l="0" t="0" r="r" b="b"/>
            <a:pathLst>
              <a:path w="380" h="520">
                <a:moveTo>
                  <a:pt x="74" y="0"/>
                </a:moveTo>
                <a:cubicBezTo>
                  <a:pt x="146" y="108"/>
                  <a:pt x="260" y="194"/>
                  <a:pt x="380" y="260"/>
                </a:cubicBezTo>
                <a:cubicBezTo>
                  <a:pt x="259" y="325"/>
                  <a:pt x="150" y="413"/>
                  <a:pt x="74" y="520"/>
                </a:cubicBezTo>
                <a:cubicBezTo>
                  <a:pt x="1" y="520"/>
                  <a:pt x="1" y="520"/>
                  <a:pt x="1" y="520"/>
                </a:cubicBezTo>
                <a:cubicBezTo>
                  <a:pt x="77" y="417"/>
                  <a:pt x="169" y="327"/>
                  <a:pt x="283" y="260"/>
                </a:cubicBezTo>
                <a:cubicBezTo>
                  <a:pt x="169" y="191"/>
                  <a:pt x="74" y="101"/>
                  <a:pt x="0" y="0"/>
                </a:cubicBezTo>
                <a:lnTo>
                  <a:pt x="74" y="0"/>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898072" y="3576526"/>
            <a:ext cx="666498" cy="958850"/>
          </a:xfrm>
          <a:custGeom>
            <a:avLst/>
            <a:gdLst>
              <a:gd name="T0" fmla="*/ 74 w 381"/>
              <a:gd name="T1" fmla="*/ 0 h 520"/>
              <a:gd name="T2" fmla="*/ 381 w 381"/>
              <a:gd name="T3" fmla="*/ 260 h 520"/>
              <a:gd name="T4" fmla="*/ 74 w 381"/>
              <a:gd name="T5" fmla="*/ 520 h 520"/>
              <a:gd name="T6" fmla="*/ 1 w 381"/>
              <a:gd name="T7" fmla="*/ 520 h 520"/>
              <a:gd name="T8" fmla="*/ 283 w 381"/>
              <a:gd name="T9" fmla="*/ 260 h 520"/>
              <a:gd name="T10" fmla="*/ 0 w 381"/>
              <a:gd name="T11" fmla="*/ 0 h 520"/>
              <a:gd name="T12" fmla="*/ 74 w 381"/>
              <a:gd name="T13" fmla="*/ 0 h 520"/>
            </a:gdLst>
            <a:ahLst/>
            <a:cxnLst>
              <a:cxn ang="0">
                <a:pos x="T0" y="T1"/>
              </a:cxn>
              <a:cxn ang="0">
                <a:pos x="T2" y="T3"/>
              </a:cxn>
              <a:cxn ang="0">
                <a:pos x="T4" y="T5"/>
              </a:cxn>
              <a:cxn ang="0">
                <a:pos x="T6" y="T7"/>
              </a:cxn>
              <a:cxn ang="0">
                <a:pos x="T8" y="T9"/>
              </a:cxn>
              <a:cxn ang="0">
                <a:pos x="T10" y="T11"/>
              </a:cxn>
              <a:cxn ang="0">
                <a:pos x="T12" y="T13"/>
              </a:cxn>
            </a:cxnLst>
            <a:rect l="0" t="0" r="r" b="b"/>
            <a:pathLst>
              <a:path w="381" h="520">
                <a:moveTo>
                  <a:pt x="74" y="0"/>
                </a:moveTo>
                <a:cubicBezTo>
                  <a:pt x="147" y="108"/>
                  <a:pt x="260" y="194"/>
                  <a:pt x="381" y="260"/>
                </a:cubicBezTo>
                <a:cubicBezTo>
                  <a:pt x="259" y="325"/>
                  <a:pt x="151" y="413"/>
                  <a:pt x="74" y="520"/>
                </a:cubicBezTo>
                <a:cubicBezTo>
                  <a:pt x="1" y="520"/>
                  <a:pt x="1" y="520"/>
                  <a:pt x="1" y="520"/>
                </a:cubicBezTo>
                <a:cubicBezTo>
                  <a:pt x="78" y="417"/>
                  <a:pt x="170" y="327"/>
                  <a:pt x="283" y="260"/>
                </a:cubicBezTo>
                <a:cubicBezTo>
                  <a:pt x="170" y="191"/>
                  <a:pt x="74" y="101"/>
                  <a:pt x="0" y="0"/>
                </a:cubicBezTo>
                <a:lnTo>
                  <a:pt x="74" y="0"/>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1944564" y="4001976"/>
            <a:ext cx="8720262" cy="107950"/>
          </a:xfrm>
          <a:custGeom>
            <a:avLst/>
            <a:gdLst>
              <a:gd name="T0" fmla="*/ 29 w 4984"/>
              <a:gd name="T1" fmla="*/ 0 h 58"/>
              <a:gd name="T2" fmla="*/ 0 w 4984"/>
              <a:gd name="T3" fmla="*/ 29 h 58"/>
              <a:gd name="T4" fmla="*/ 29 w 4984"/>
              <a:gd name="T5" fmla="*/ 58 h 58"/>
              <a:gd name="T6" fmla="*/ 4954 w 4984"/>
              <a:gd name="T7" fmla="*/ 58 h 58"/>
              <a:gd name="T8" fmla="*/ 4984 w 4984"/>
              <a:gd name="T9" fmla="*/ 29 h 58"/>
              <a:gd name="T10" fmla="*/ 4954 w 4984"/>
              <a:gd name="T11" fmla="*/ 0 h 58"/>
              <a:gd name="T12" fmla="*/ 29 w 4984"/>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4984" h="58">
                <a:moveTo>
                  <a:pt x="29" y="0"/>
                </a:moveTo>
                <a:cubicBezTo>
                  <a:pt x="13" y="0"/>
                  <a:pt x="0" y="13"/>
                  <a:pt x="0" y="29"/>
                </a:cubicBezTo>
                <a:cubicBezTo>
                  <a:pt x="0" y="45"/>
                  <a:pt x="13" y="58"/>
                  <a:pt x="29" y="58"/>
                </a:cubicBezTo>
                <a:cubicBezTo>
                  <a:pt x="4954" y="58"/>
                  <a:pt x="4954" y="58"/>
                  <a:pt x="4954" y="58"/>
                </a:cubicBezTo>
                <a:cubicBezTo>
                  <a:pt x="4970" y="58"/>
                  <a:pt x="4984" y="45"/>
                  <a:pt x="4984" y="29"/>
                </a:cubicBezTo>
                <a:cubicBezTo>
                  <a:pt x="4984" y="13"/>
                  <a:pt x="4970" y="0"/>
                  <a:pt x="4954" y="0"/>
                </a:cubicBezTo>
                <a:lnTo>
                  <a:pt x="29" y="0"/>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12"/>
          <p:cNvSpPr/>
          <p:nvPr/>
        </p:nvSpPr>
        <p:spPr>
          <a:xfrm>
            <a:off x="2984898" y="3735911"/>
            <a:ext cx="640080" cy="640080"/>
          </a:xfrm>
          <a:prstGeom prst="ellipse">
            <a:avLst/>
          </a:prstGeom>
          <a:solidFill>
            <a:schemeClr val="accent1"/>
          </a:solidFill>
          <a:ln w="508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4433766" y="3735911"/>
            <a:ext cx="640080" cy="640080"/>
          </a:xfrm>
          <a:prstGeom prst="ellipse">
            <a:avLst/>
          </a:prstGeom>
          <a:solidFill>
            <a:schemeClr val="accent2"/>
          </a:solidFill>
          <a:ln w="508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5893766" y="3735911"/>
            <a:ext cx="640080" cy="640080"/>
          </a:xfrm>
          <a:prstGeom prst="ellipse">
            <a:avLst/>
          </a:prstGeom>
          <a:solidFill>
            <a:schemeClr val="accent3"/>
          </a:solidFill>
          <a:ln w="508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7355334" y="3735911"/>
            <a:ext cx="640080" cy="640080"/>
          </a:xfrm>
          <a:prstGeom prst="ellipse">
            <a:avLst/>
          </a:prstGeom>
          <a:solidFill>
            <a:schemeClr val="accent4"/>
          </a:solidFill>
          <a:ln w="508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p:cNvSpPr/>
          <p:nvPr/>
        </p:nvSpPr>
        <p:spPr>
          <a:xfrm>
            <a:off x="8846083" y="3735911"/>
            <a:ext cx="640080" cy="640080"/>
          </a:xfrm>
          <a:prstGeom prst="ellipse">
            <a:avLst/>
          </a:prstGeom>
          <a:solidFill>
            <a:schemeClr val="accent5"/>
          </a:solidFill>
          <a:ln w="508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19"/>
          <p:cNvSpPr/>
          <p:nvPr/>
        </p:nvSpPr>
        <p:spPr>
          <a:xfrm>
            <a:off x="778347" y="1755507"/>
            <a:ext cx="1753578" cy="558800"/>
          </a:xfrm>
          <a:prstGeom prst="roundRect">
            <a:avLst>
              <a:gd name="adj" fmla="val 50000"/>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32145" y="1850241"/>
            <a:ext cx="1420582" cy="369332"/>
          </a:xfrm>
          <a:prstGeom prst="rect">
            <a:avLst/>
          </a:prstGeom>
          <a:noFill/>
        </p:spPr>
        <p:txBody>
          <a:bodyPr wrap="none" rtlCol="0">
            <a:spAutoFit/>
          </a:bodyPr>
          <a:lstStyle/>
          <a:p>
            <a:pPr algn="ctr"/>
            <a:r>
              <a:rPr lang="en-US" b="1" dirty="0">
                <a:solidFill>
                  <a:schemeClr val="accent1"/>
                </a:solidFill>
                <a:latin typeface="+mj-lt"/>
              </a:rPr>
              <a:t>Description</a:t>
            </a:r>
            <a:endParaRPr lang="id-ID" b="1" dirty="0">
              <a:solidFill>
                <a:schemeClr val="accent1"/>
              </a:solidFill>
              <a:latin typeface="+mj-lt"/>
            </a:endParaRPr>
          </a:p>
        </p:txBody>
      </p:sp>
      <p:cxnSp>
        <p:nvCxnSpPr>
          <p:cNvPr id="23" name="Straight Arrow Connector 22"/>
          <p:cNvCxnSpPr/>
          <p:nvPr/>
        </p:nvCxnSpPr>
        <p:spPr>
          <a:xfrm>
            <a:off x="2375298" y="2294471"/>
            <a:ext cx="811825" cy="135913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3701292" y="1755507"/>
            <a:ext cx="1753578" cy="558800"/>
          </a:xfrm>
          <a:prstGeom prst="roundRect">
            <a:avLst>
              <a:gd name="adj" fmla="val 50000"/>
            </a:avLst>
          </a:prstGeom>
          <a:noFill/>
          <a:ln w="349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855090" y="1850241"/>
            <a:ext cx="1420582" cy="369332"/>
          </a:xfrm>
          <a:prstGeom prst="rect">
            <a:avLst/>
          </a:prstGeom>
          <a:noFill/>
        </p:spPr>
        <p:txBody>
          <a:bodyPr wrap="none" rtlCol="0">
            <a:spAutoFit/>
          </a:bodyPr>
          <a:lstStyle/>
          <a:p>
            <a:pPr algn="ctr"/>
            <a:r>
              <a:rPr lang="en-US" b="1" dirty="0">
                <a:solidFill>
                  <a:schemeClr val="accent3"/>
                </a:solidFill>
                <a:latin typeface="+mj-lt"/>
              </a:rPr>
              <a:t>Description</a:t>
            </a:r>
            <a:endParaRPr lang="id-ID" b="1" dirty="0">
              <a:solidFill>
                <a:schemeClr val="accent3"/>
              </a:solidFill>
              <a:latin typeface="+mj-lt"/>
            </a:endParaRPr>
          </a:p>
        </p:txBody>
      </p:sp>
      <p:cxnSp>
        <p:nvCxnSpPr>
          <p:cNvPr id="29" name="Straight Arrow Connector 28"/>
          <p:cNvCxnSpPr/>
          <p:nvPr/>
        </p:nvCxnSpPr>
        <p:spPr>
          <a:xfrm>
            <a:off x="5298243" y="2294471"/>
            <a:ext cx="811825" cy="1359138"/>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6572093" y="1755507"/>
            <a:ext cx="1753578" cy="558800"/>
          </a:xfrm>
          <a:prstGeom prst="roundRect">
            <a:avLst>
              <a:gd name="adj" fmla="val 50000"/>
            </a:avLst>
          </a:prstGeom>
          <a:noFill/>
          <a:ln w="349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6725891" y="1850241"/>
            <a:ext cx="1420582" cy="369332"/>
          </a:xfrm>
          <a:prstGeom prst="rect">
            <a:avLst/>
          </a:prstGeom>
          <a:noFill/>
        </p:spPr>
        <p:txBody>
          <a:bodyPr wrap="none" rtlCol="0">
            <a:spAutoFit/>
          </a:bodyPr>
          <a:lstStyle/>
          <a:p>
            <a:pPr algn="ctr"/>
            <a:r>
              <a:rPr lang="en-US" b="1" dirty="0">
                <a:solidFill>
                  <a:schemeClr val="accent5"/>
                </a:solidFill>
                <a:latin typeface="+mj-lt"/>
              </a:rPr>
              <a:t>Description</a:t>
            </a:r>
            <a:endParaRPr lang="id-ID" b="1" dirty="0">
              <a:solidFill>
                <a:schemeClr val="accent5"/>
              </a:solidFill>
              <a:latin typeface="+mj-lt"/>
            </a:endParaRPr>
          </a:p>
        </p:txBody>
      </p:sp>
      <p:cxnSp>
        <p:nvCxnSpPr>
          <p:cNvPr id="32" name="Straight Arrow Connector 31"/>
          <p:cNvCxnSpPr/>
          <p:nvPr/>
        </p:nvCxnSpPr>
        <p:spPr>
          <a:xfrm>
            <a:off x="8169044" y="2294471"/>
            <a:ext cx="811825" cy="1359138"/>
          </a:xfrm>
          <a:prstGeom prst="straightConnector1">
            <a:avLst/>
          </a:prstGeom>
          <a:ln w="254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2421808" y="5804462"/>
            <a:ext cx="1753578" cy="558800"/>
          </a:xfrm>
          <a:prstGeom prst="roundRect">
            <a:avLst>
              <a:gd name="adj" fmla="val 50000"/>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2575606" y="5899196"/>
            <a:ext cx="1420582" cy="369332"/>
          </a:xfrm>
          <a:prstGeom prst="rect">
            <a:avLst/>
          </a:prstGeom>
          <a:noFill/>
        </p:spPr>
        <p:txBody>
          <a:bodyPr wrap="none" rtlCol="0">
            <a:spAutoFit/>
          </a:bodyPr>
          <a:lstStyle/>
          <a:p>
            <a:pPr algn="ctr"/>
            <a:r>
              <a:rPr lang="en-US" b="1" dirty="0">
                <a:solidFill>
                  <a:schemeClr val="accent2"/>
                </a:solidFill>
                <a:latin typeface="+mj-lt"/>
              </a:rPr>
              <a:t>Description</a:t>
            </a:r>
            <a:endParaRPr lang="id-ID" b="1" dirty="0">
              <a:solidFill>
                <a:schemeClr val="accent2"/>
              </a:solidFill>
              <a:latin typeface="+mj-lt"/>
            </a:endParaRPr>
          </a:p>
        </p:txBody>
      </p:sp>
      <p:cxnSp>
        <p:nvCxnSpPr>
          <p:cNvPr id="35" name="Straight Arrow Connector 34"/>
          <p:cNvCxnSpPr/>
          <p:nvPr/>
        </p:nvCxnSpPr>
        <p:spPr>
          <a:xfrm flipV="1">
            <a:off x="3925778" y="4444940"/>
            <a:ext cx="811825" cy="1359138"/>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5239978" y="5804462"/>
            <a:ext cx="1753578" cy="558800"/>
          </a:xfrm>
          <a:prstGeom prst="roundRect">
            <a:avLst>
              <a:gd name="adj" fmla="val 50000"/>
            </a:avLst>
          </a:prstGeom>
          <a:noFill/>
          <a:ln w="349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5393776" y="5899196"/>
            <a:ext cx="1420582" cy="369332"/>
          </a:xfrm>
          <a:prstGeom prst="rect">
            <a:avLst/>
          </a:prstGeom>
          <a:noFill/>
        </p:spPr>
        <p:txBody>
          <a:bodyPr wrap="none" rtlCol="0">
            <a:spAutoFit/>
          </a:bodyPr>
          <a:lstStyle/>
          <a:p>
            <a:pPr algn="ctr"/>
            <a:r>
              <a:rPr lang="en-US" b="1" dirty="0">
                <a:solidFill>
                  <a:schemeClr val="accent4"/>
                </a:solidFill>
                <a:latin typeface="+mj-lt"/>
              </a:rPr>
              <a:t>Description</a:t>
            </a:r>
            <a:endParaRPr lang="id-ID" b="1" dirty="0">
              <a:solidFill>
                <a:schemeClr val="accent4"/>
              </a:solidFill>
              <a:latin typeface="+mj-lt"/>
            </a:endParaRPr>
          </a:p>
        </p:txBody>
      </p:sp>
      <p:cxnSp>
        <p:nvCxnSpPr>
          <p:cNvPr id="38" name="Straight Arrow Connector 37"/>
          <p:cNvCxnSpPr/>
          <p:nvPr/>
        </p:nvCxnSpPr>
        <p:spPr>
          <a:xfrm flipV="1">
            <a:off x="6848723" y="4444940"/>
            <a:ext cx="811825" cy="1359138"/>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868865" y="2520841"/>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0" name="TextBox 39"/>
          <p:cNvSpPr txBox="1"/>
          <p:nvPr/>
        </p:nvSpPr>
        <p:spPr>
          <a:xfrm>
            <a:off x="1077441" y="286581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1" name="TextBox 40"/>
          <p:cNvSpPr txBox="1"/>
          <p:nvPr/>
        </p:nvSpPr>
        <p:spPr>
          <a:xfrm>
            <a:off x="1338850" y="320654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42" name="Straight Arrow Connector 41"/>
          <p:cNvCxnSpPr/>
          <p:nvPr/>
        </p:nvCxnSpPr>
        <p:spPr>
          <a:xfrm>
            <a:off x="2047248" y="2657475"/>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2238785" y="3004313"/>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2460095" y="3345041"/>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864985" y="4616039"/>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6" name="TextBox 45"/>
          <p:cNvSpPr txBox="1"/>
          <p:nvPr/>
        </p:nvSpPr>
        <p:spPr>
          <a:xfrm>
            <a:off x="2441421" y="5261398"/>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7" name="TextBox 46"/>
          <p:cNvSpPr txBox="1"/>
          <p:nvPr/>
        </p:nvSpPr>
        <p:spPr>
          <a:xfrm>
            <a:off x="2725903" y="4942738"/>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48" name="Straight Arrow Connector 47"/>
          <p:cNvCxnSpPr/>
          <p:nvPr/>
        </p:nvCxnSpPr>
        <p:spPr>
          <a:xfrm>
            <a:off x="3594173" y="5407505"/>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846559" y="5084881"/>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4038345" y="4769302"/>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738929" y="2485716"/>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2" name="TextBox 51"/>
          <p:cNvSpPr txBox="1"/>
          <p:nvPr/>
        </p:nvSpPr>
        <p:spPr>
          <a:xfrm>
            <a:off x="3947505" y="2830689"/>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3" name="TextBox 52"/>
          <p:cNvSpPr txBox="1"/>
          <p:nvPr/>
        </p:nvSpPr>
        <p:spPr>
          <a:xfrm>
            <a:off x="4208914" y="3171417"/>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54" name="Straight Arrow Connector 53"/>
          <p:cNvCxnSpPr/>
          <p:nvPr/>
        </p:nvCxnSpPr>
        <p:spPr>
          <a:xfrm>
            <a:off x="4917312" y="2622350"/>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5108849" y="2969188"/>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5330159" y="3309916"/>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735049" y="458091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8" name="TextBox 57"/>
          <p:cNvSpPr txBox="1"/>
          <p:nvPr/>
        </p:nvSpPr>
        <p:spPr>
          <a:xfrm>
            <a:off x="5311485" y="5226273"/>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9" name="TextBox 58"/>
          <p:cNvSpPr txBox="1"/>
          <p:nvPr/>
        </p:nvSpPr>
        <p:spPr>
          <a:xfrm>
            <a:off x="5595967" y="4907613"/>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60" name="Straight Arrow Connector 59"/>
          <p:cNvCxnSpPr/>
          <p:nvPr/>
        </p:nvCxnSpPr>
        <p:spPr>
          <a:xfrm>
            <a:off x="6464237" y="5372380"/>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6716623" y="5049756"/>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6908409" y="4734177"/>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623608" y="2455549"/>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64" name="TextBox 63"/>
          <p:cNvSpPr txBox="1"/>
          <p:nvPr/>
        </p:nvSpPr>
        <p:spPr>
          <a:xfrm>
            <a:off x="6832184" y="280052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65" name="TextBox 64"/>
          <p:cNvSpPr txBox="1"/>
          <p:nvPr/>
        </p:nvSpPr>
        <p:spPr>
          <a:xfrm>
            <a:off x="7093593" y="3141250"/>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66" name="Straight Arrow Connector 65"/>
          <p:cNvCxnSpPr/>
          <p:nvPr/>
        </p:nvCxnSpPr>
        <p:spPr>
          <a:xfrm>
            <a:off x="7801991" y="2592183"/>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7993528" y="2939021"/>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8214838" y="3279749"/>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9" name="Freeform 70"/>
          <p:cNvSpPr>
            <a:spLocks noEditPoints="1"/>
          </p:cNvSpPr>
          <p:nvPr/>
        </p:nvSpPr>
        <p:spPr bwMode="auto">
          <a:xfrm>
            <a:off x="3143928" y="3898211"/>
            <a:ext cx="306734" cy="332407"/>
          </a:xfrm>
          <a:custGeom>
            <a:avLst/>
            <a:gdLst>
              <a:gd name="T0" fmla="*/ 48 w 96"/>
              <a:gd name="T1" fmla="*/ 104 h 104"/>
              <a:gd name="T2" fmla="*/ 0 w 96"/>
              <a:gd name="T3" fmla="*/ 56 h 104"/>
              <a:gd name="T4" fmla="*/ 19 w 96"/>
              <a:gd name="T5" fmla="*/ 18 h 104"/>
              <a:gd name="T6" fmla="*/ 30 w 96"/>
              <a:gd name="T7" fmla="*/ 20 h 104"/>
              <a:gd name="T8" fmla="*/ 28 w 96"/>
              <a:gd name="T9" fmla="*/ 31 h 104"/>
              <a:gd name="T10" fmla="*/ 16 w 96"/>
              <a:gd name="T11" fmla="*/ 56 h 104"/>
              <a:gd name="T12" fmla="*/ 48 w 96"/>
              <a:gd name="T13" fmla="*/ 88 h 104"/>
              <a:gd name="T14" fmla="*/ 80 w 96"/>
              <a:gd name="T15" fmla="*/ 56 h 104"/>
              <a:gd name="T16" fmla="*/ 67 w 96"/>
              <a:gd name="T17" fmla="*/ 31 h 104"/>
              <a:gd name="T18" fmla="*/ 65 w 96"/>
              <a:gd name="T19" fmla="*/ 20 h 104"/>
              <a:gd name="T20" fmla="*/ 76 w 96"/>
              <a:gd name="T21" fmla="*/ 18 h 104"/>
              <a:gd name="T22" fmla="*/ 96 w 96"/>
              <a:gd name="T23" fmla="*/ 56 h 104"/>
              <a:gd name="T24" fmla="*/ 48 w 96"/>
              <a:gd name="T25" fmla="*/ 104 h 104"/>
              <a:gd name="T26" fmla="*/ 56 w 96"/>
              <a:gd name="T27" fmla="*/ 48 h 104"/>
              <a:gd name="T28" fmla="*/ 48 w 96"/>
              <a:gd name="T29" fmla="*/ 56 h 104"/>
              <a:gd name="T30" fmla="*/ 40 w 96"/>
              <a:gd name="T31" fmla="*/ 48 h 104"/>
              <a:gd name="T32" fmla="*/ 40 w 96"/>
              <a:gd name="T33" fmla="*/ 8 h 104"/>
              <a:gd name="T34" fmla="*/ 48 w 96"/>
              <a:gd name="T35" fmla="*/ 0 h 104"/>
              <a:gd name="T36" fmla="*/ 56 w 96"/>
              <a:gd name="T37" fmla="*/ 8 h 104"/>
              <a:gd name="T38" fmla="*/ 56 w 96"/>
              <a:gd name="T39"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04">
                <a:moveTo>
                  <a:pt x="48" y="104"/>
                </a:moveTo>
                <a:cubicBezTo>
                  <a:pt x="21" y="104"/>
                  <a:pt x="0" y="83"/>
                  <a:pt x="0" y="56"/>
                </a:cubicBezTo>
                <a:cubicBezTo>
                  <a:pt x="0" y="41"/>
                  <a:pt x="7" y="27"/>
                  <a:pt x="19" y="18"/>
                </a:cubicBezTo>
                <a:cubicBezTo>
                  <a:pt x="22" y="15"/>
                  <a:pt x="27" y="16"/>
                  <a:pt x="30" y="20"/>
                </a:cubicBezTo>
                <a:cubicBezTo>
                  <a:pt x="33" y="23"/>
                  <a:pt x="32" y="28"/>
                  <a:pt x="28" y="31"/>
                </a:cubicBezTo>
                <a:cubicBezTo>
                  <a:pt x="20" y="37"/>
                  <a:pt x="16" y="46"/>
                  <a:pt x="16" y="56"/>
                </a:cubicBezTo>
                <a:cubicBezTo>
                  <a:pt x="16" y="74"/>
                  <a:pt x="30" y="88"/>
                  <a:pt x="48" y="88"/>
                </a:cubicBezTo>
                <a:cubicBezTo>
                  <a:pt x="65" y="88"/>
                  <a:pt x="80" y="74"/>
                  <a:pt x="80" y="56"/>
                </a:cubicBezTo>
                <a:cubicBezTo>
                  <a:pt x="80" y="46"/>
                  <a:pt x="75" y="37"/>
                  <a:pt x="67" y="31"/>
                </a:cubicBezTo>
                <a:cubicBezTo>
                  <a:pt x="63" y="28"/>
                  <a:pt x="63" y="23"/>
                  <a:pt x="65" y="20"/>
                </a:cubicBezTo>
                <a:cubicBezTo>
                  <a:pt x="68" y="16"/>
                  <a:pt x="73" y="15"/>
                  <a:pt x="76" y="18"/>
                </a:cubicBezTo>
                <a:cubicBezTo>
                  <a:pt x="89" y="27"/>
                  <a:pt x="96" y="41"/>
                  <a:pt x="96" y="56"/>
                </a:cubicBezTo>
                <a:cubicBezTo>
                  <a:pt x="96" y="83"/>
                  <a:pt x="74" y="104"/>
                  <a:pt x="48" y="104"/>
                </a:cubicBezTo>
                <a:close/>
                <a:moveTo>
                  <a:pt x="56" y="48"/>
                </a:moveTo>
                <a:cubicBezTo>
                  <a:pt x="56" y="53"/>
                  <a:pt x="52" y="56"/>
                  <a:pt x="48" y="56"/>
                </a:cubicBezTo>
                <a:cubicBezTo>
                  <a:pt x="43" y="56"/>
                  <a:pt x="40" y="53"/>
                  <a:pt x="40" y="48"/>
                </a:cubicBezTo>
                <a:cubicBezTo>
                  <a:pt x="40" y="8"/>
                  <a:pt x="40" y="8"/>
                  <a:pt x="40" y="8"/>
                </a:cubicBezTo>
                <a:cubicBezTo>
                  <a:pt x="40" y="4"/>
                  <a:pt x="43" y="0"/>
                  <a:pt x="48" y="0"/>
                </a:cubicBezTo>
                <a:cubicBezTo>
                  <a:pt x="52" y="0"/>
                  <a:pt x="56" y="4"/>
                  <a:pt x="56" y="8"/>
                </a:cubicBezTo>
                <a:lnTo>
                  <a:pt x="56" y="4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101"/>
          <p:cNvSpPr>
            <a:spLocks noEditPoints="1"/>
          </p:cNvSpPr>
          <p:nvPr/>
        </p:nvSpPr>
        <p:spPr bwMode="auto">
          <a:xfrm>
            <a:off x="4603817" y="3885511"/>
            <a:ext cx="299978" cy="304032"/>
          </a:xfrm>
          <a:custGeom>
            <a:avLst/>
            <a:gdLst>
              <a:gd name="T0" fmla="*/ 78 w 94"/>
              <a:gd name="T1" fmla="*/ 43 h 95"/>
              <a:gd name="T2" fmla="*/ 26 w 94"/>
              <a:gd name="T3" fmla="*/ 95 h 95"/>
              <a:gd name="T4" fmla="*/ 0 w 94"/>
              <a:gd name="T5" fmla="*/ 95 h 95"/>
              <a:gd name="T6" fmla="*/ 0 w 94"/>
              <a:gd name="T7" fmla="*/ 69 h 95"/>
              <a:gd name="T8" fmla="*/ 52 w 94"/>
              <a:gd name="T9" fmla="*/ 17 h 95"/>
              <a:gd name="T10" fmla="*/ 78 w 94"/>
              <a:gd name="T11" fmla="*/ 43 h 95"/>
              <a:gd name="T12" fmla="*/ 28 w 94"/>
              <a:gd name="T13" fmla="*/ 81 h 95"/>
              <a:gd name="T14" fmla="*/ 13 w 94"/>
              <a:gd name="T15" fmla="*/ 67 h 95"/>
              <a:gd name="T16" fmla="*/ 8 w 94"/>
              <a:gd name="T17" fmla="*/ 72 h 95"/>
              <a:gd name="T18" fmla="*/ 8 w 94"/>
              <a:gd name="T19" fmla="*/ 79 h 95"/>
              <a:gd name="T20" fmla="*/ 16 w 94"/>
              <a:gd name="T21" fmla="*/ 79 h 95"/>
              <a:gd name="T22" fmla="*/ 16 w 94"/>
              <a:gd name="T23" fmla="*/ 87 h 95"/>
              <a:gd name="T24" fmla="*/ 22 w 94"/>
              <a:gd name="T25" fmla="*/ 87 h 95"/>
              <a:gd name="T26" fmla="*/ 28 w 94"/>
              <a:gd name="T27" fmla="*/ 81 h 95"/>
              <a:gd name="T28" fmla="*/ 54 w 94"/>
              <a:gd name="T29" fmla="*/ 28 h 95"/>
              <a:gd name="T30" fmla="*/ 53 w 94"/>
              <a:gd name="T31" fmla="*/ 28 h 95"/>
              <a:gd name="T32" fmla="*/ 19 w 94"/>
              <a:gd name="T33" fmla="*/ 62 h 95"/>
              <a:gd name="T34" fmla="*/ 18 w 94"/>
              <a:gd name="T35" fmla="*/ 63 h 95"/>
              <a:gd name="T36" fmla="*/ 20 w 94"/>
              <a:gd name="T37" fmla="*/ 64 h 95"/>
              <a:gd name="T38" fmla="*/ 21 w 94"/>
              <a:gd name="T39" fmla="*/ 64 h 95"/>
              <a:gd name="T40" fmla="*/ 55 w 94"/>
              <a:gd name="T41" fmla="*/ 30 h 95"/>
              <a:gd name="T42" fmla="*/ 55 w 94"/>
              <a:gd name="T43" fmla="*/ 29 h 95"/>
              <a:gd name="T44" fmla="*/ 54 w 94"/>
              <a:gd name="T45" fmla="*/ 28 h 95"/>
              <a:gd name="T46" fmla="*/ 92 w 94"/>
              <a:gd name="T47" fmla="*/ 29 h 95"/>
              <a:gd name="T48" fmla="*/ 82 w 94"/>
              <a:gd name="T49" fmla="*/ 39 h 95"/>
              <a:gd name="T50" fmla="*/ 56 w 94"/>
              <a:gd name="T51" fmla="*/ 13 h 95"/>
              <a:gd name="T52" fmla="*/ 66 w 94"/>
              <a:gd name="T53" fmla="*/ 3 h 95"/>
              <a:gd name="T54" fmla="*/ 72 w 94"/>
              <a:gd name="T55" fmla="*/ 0 h 95"/>
              <a:gd name="T56" fmla="*/ 77 w 94"/>
              <a:gd name="T57" fmla="*/ 3 h 95"/>
              <a:gd name="T58" fmla="*/ 92 w 94"/>
              <a:gd name="T59" fmla="*/ 17 h 95"/>
              <a:gd name="T60" fmla="*/ 94 w 94"/>
              <a:gd name="T61" fmla="*/ 23 h 95"/>
              <a:gd name="T62" fmla="*/ 92 w 94"/>
              <a:gd name="T63"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95">
                <a:moveTo>
                  <a:pt x="78" y="43"/>
                </a:moveTo>
                <a:cubicBezTo>
                  <a:pt x="26" y="95"/>
                  <a:pt x="26" y="95"/>
                  <a:pt x="26" y="95"/>
                </a:cubicBezTo>
                <a:cubicBezTo>
                  <a:pt x="0" y="95"/>
                  <a:pt x="0" y="95"/>
                  <a:pt x="0" y="95"/>
                </a:cubicBezTo>
                <a:cubicBezTo>
                  <a:pt x="0" y="69"/>
                  <a:pt x="0" y="69"/>
                  <a:pt x="0" y="69"/>
                </a:cubicBezTo>
                <a:cubicBezTo>
                  <a:pt x="52" y="17"/>
                  <a:pt x="52" y="17"/>
                  <a:pt x="52" y="17"/>
                </a:cubicBezTo>
                <a:lnTo>
                  <a:pt x="78" y="43"/>
                </a:lnTo>
                <a:close/>
                <a:moveTo>
                  <a:pt x="28" y="81"/>
                </a:moveTo>
                <a:cubicBezTo>
                  <a:pt x="13" y="67"/>
                  <a:pt x="13" y="67"/>
                  <a:pt x="13" y="67"/>
                </a:cubicBezTo>
                <a:cubicBezTo>
                  <a:pt x="8" y="72"/>
                  <a:pt x="8" y="72"/>
                  <a:pt x="8" y="72"/>
                </a:cubicBezTo>
                <a:cubicBezTo>
                  <a:pt x="8" y="79"/>
                  <a:pt x="8" y="79"/>
                  <a:pt x="8" y="79"/>
                </a:cubicBezTo>
                <a:cubicBezTo>
                  <a:pt x="16" y="79"/>
                  <a:pt x="16" y="79"/>
                  <a:pt x="16" y="79"/>
                </a:cubicBezTo>
                <a:cubicBezTo>
                  <a:pt x="16" y="87"/>
                  <a:pt x="16" y="87"/>
                  <a:pt x="16" y="87"/>
                </a:cubicBezTo>
                <a:cubicBezTo>
                  <a:pt x="22" y="87"/>
                  <a:pt x="22" y="87"/>
                  <a:pt x="22" y="87"/>
                </a:cubicBezTo>
                <a:lnTo>
                  <a:pt x="28" y="81"/>
                </a:lnTo>
                <a:close/>
                <a:moveTo>
                  <a:pt x="54" y="28"/>
                </a:moveTo>
                <a:cubicBezTo>
                  <a:pt x="53" y="28"/>
                  <a:pt x="53" y="28"/>
                  <a:pt x="53" y="28"/>
                </a:cubicBezTo>
                <a:cubicBezTo>
                  <a:pt x="19" y="62"/>
                  <a:pt x="19" y="62"/>
                  <a:pt x="19" y="62"/>
                </a:cubicBezTo>
                <a:cubicBezTo>
                  <a:pt x="19" y="62"/>
                  <a:pt x="18" y="63"/>
                  <a:pt x="18" y="63"/>
                </a:cubicBezTo>
                <a:cubicBezTo>
                  <a:pt x="18" y="64"/>
                  <a:pt x="19" y="64"/>
                  <a:pt x="20" y="64"/>
                </a:cubicBezTo>
                <a:cubicBezTo>
                  <a:pt x="20" y="64"/>
                  <a:pt x="21" y="64"/>
                  <a:pt x="21" y="64"/>
                </a:cubicBezTo>
                <a:cubicBezTo>
                  <a:pt x="55" y="30"/>
                  <a:pt x="55" y="30"/>
                  <a:pt x="55" y="30"/>
                </a:cubicBezTo>
                <a:cubicBezTo>
                  <a:pt x="55" y="30"/>
                  <a:pt x="55" y="29"/>
                  <a:pt x="55" y="29"/>
                </a:cubicBezTo>
                <a:cubicBezTo>
                  <a:pt x="55" y="28"/>
                  <a:pt x="55" y="28"/>
                  <a:pt x="54" y="28"/>
                </a:cubicBezTo>
                <a:close/>
                <a:moveTo>
                  <a:pt x="92" y="29"/>
                </a:moveTo>
                <a:cubicBezTo>
                  <a:pt x="82" y="39"/>
                  <a:pt x="82" y="39"/>
                  <a:pt x="82" y="39"/>
                </a:cubicBezTo>
                <a:cubicBezTo>
                  <a:pt x="56" y="13"/>
                  <a:pt x="56" y="13"/>
                  <a:pt x="56" y="13"/>
                </a:cubicBezTo>
                <a:cubicBezTo>
                  <a:pt x="66" y="3"/>
                  <a:pt x="66" y="3"/>
                  <a:pt x="66" y="3"/>
                </a:cubicBezTo>
                <a:cubicBezTo>
                  <a:pt x="68" y="1"/>
                  <a:pt x="70" y="0"/>
                  <a:pt x="72" y="0"/>
                </a:cubicBezTo>
                <a:cubicBezTo>
                  <a:pt x="74" y="0"/>
                  <a:pt x="76" y="1"/>
                  <a:pt x="77" y="3"/>
                </a:cubicBezTo>
                <a:cubicBezTo>
                  <a:pt x="92" y="17"/>
                  <a:pt x="92" y="17"/>
                  <a:pt x="92" y="17"/>
                </a:cubicBezTo>
                <a:cubicBezTo>
                  <a:pt x="94" y="19"/>
                  <a:pt x="94" y="21"/>
                  <a:pt x="94" y="23"/>
                </a:cubicBezTo>
                <a:cubicBezTo>
                  <a:pt x="94" y="25"/>
                  <a:pt x="94" y="27"/>
                  <a:pt x="92" y="2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17"/>
          <p:cNvSpPr>
            <a:spLocks/>
          </p:cNvSpPr>
          <p:nvPr/>
        </p:nvSpPr>
        <p:spPr bwMode="auto">
          <a:xfrm>
            <a:off x="6031340" y="3880916"/>
            <a:ext cx="358082" cy="308085"/>
          </a:xfrm>
          <a:custGeom>
            <a:avLst/>
            <a:gdLst>
              <a:gd name="T0" fmla="*/ 56 w 112"/>
              <a:gd name="T1" fmla="*/ 80 h 96"/>
              <a:gd name="T2" fmla="*/ 47 w 112"/>
              <a:gd name="T3" fmla="*/ 79 h 96"/>
              <a:gd name="T4" fmla="*/ 18 w 112"/>
              <a:gd name="T5" fmla="*/ 95 h 96"/>
              <a:gd name="T6" fmla="*/ 11 w 112"/>
              <a:gd name="T7" fmla="*/ 96 h 96"/>
              <a:gd name="T8" fmla="*/ 8 w 112"/>
              <a:gd name="T9" fmla="*/ 94 h 96"/>
              <a:gd name="T10" fmla="*/ 8 w 112"/>
              <a:gd name="T11" fmla="*/ 93 h 96"/>
              <a:gd name="T12" fmla="*/ 9 w 112"/>
              <a:gd name="T13" fmla="*/ 90 h 96"/>
              <a:gd name="T14" fmla="*/ 21 w 112"/>
              <a:gd name="T15" fmla="*/ 71 h 96"/>
              <a:gd name="T16" fmla="*/ 0 w 112"/>
              <a:gd name="T17" fmla="*/ 40 h 96"/>
              <a:gd name="T18" fmla="*/ 56 w 112"/>
              <a:gd name="T19" fmla="*/ 0 h 96"/>
              <a:gd name="T20" fmla="*/ 112 w 112"/>
              <a:gd name="T21" fmla="*/ 40 h 96"/>
              <a:gd name="T22" fmla="*/ 56 w 112"/>
              <a:gd name="T23"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96">
                <a:moveTo>
                  <a:pt x="56" y="80"/>
                </a:moveTo>
                <a:cubicBezTo>
                  <a:pt x="53" y="80"/>
                  <a:pt x="49" y="80"/>
                  <a:pt x="47" y="79"/>
                </a:cubicBezTo>
                <a:cubicBezTo>
                  <a:pt x="38" y="87"/>
                  <a:pt x="29" y="92"/>
                  <a:pt x="18" y="95"/>
                </a:cubicBezTo>
                <a:cubicBezTo>
                  <a:pt x="16" y="95"/>
                  <a:pt x="13" y="96"/>
                  <a:pt x="11" y="96"/>
                </a:cubicBezTo>
                <a:cubicBezTo>
                  <a:pt x="9" y="96"/>
                  <a:pt x="8" y="95"/>
                  <a:pt x="8" y="94"/>
                </a:cubicBezTo>
                <a:cubicBezTo>
                  <a:pt x="8" y="93"/>
                  <a:pt x="8" y="93"/>
                  <a:pt x="8" y="93"/>
                </a:cubicBezTo>
                <a:cubicBezTo>
                  <a:pt x="7" y="92"/>
                  <a:pt x="8" y="91"/>
                  <a:pt x="9" y="90"/>
                </a:cubicBezTo>
                <a:cubicBezTo>
                  <a:pt x="13" y="85"/>
                  <a:pt x="18" y="82"/>
                  <a:pt x="21" y="71"/>
                </a:cubicBezTo>
                <a:cubicBezTo>
                  <a:pt x="8" y="64"/>
                  <a:pt x="0" y="53"/>
                  <a:pt x="0" y="40"/>
                </a:cubicBezTo>
                <a:cubicBezTo>
                  <a:pt x="0" y="18"/>
                  <a:pt x="25" y="0"/>
                  <a:pt x="56" y="0"/>
                </a:cubicBezTo>
                <a:cubicBezTo>
                  <a:pt x="87" y="0"/>
                  <a:pt x="112" y="18"/>
                  <a:pt x="112" y="40"/>
                </a:cubicBezTo>
                <a:cubicBezTo>
                  <a:pt x="112" y="62"/>
                  <a:pt x="87" y="80"/>
                  <a:pt x="56" y="8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120"/>
          <p:cNvSpPr>
            <a:spLocks noEditPoints="1"/>
          </p:cNvSpPr>
          <p:nvPr/>
        </p:nvSpPr>
        <p:spPr bwMode="auto">
          <a:xfrm>
            <a:off x="7511511" y="3928121"/>
            <a:ext cx="372945" cy="281060"/>
          </a:xfrm>
          <a:custGeom>
            <a:avLst/>
            <a:gdLst>
              <a:gd name="T0" fmla="*/ 96 w 117"/>
              <a:gd name="T1" fmla="*/ 40 h 88"/>
              <a:gd name="T2" fmla="*/ 44 w 117"/>
              <a:gd name="T3" fmla="*/ 40 h 88"/>
              <a:gd name="T4" fmla="*/ 21 w 117"/>
              <a:gd name="T5" fmla="*/ 50 h 88"/>
              <a:gd name="T6" fmla="*/ 0 w 117"/>
              <a:gd name="T7" fmla="*/ 75 h 88"/>
              <a:gd name="T8" fmla="*/ 0 w 117"/>
              <a:gd name="T9" fmla="*/ 76 h 88"/>
              <a:gd name="T10" fmla="*/ 0 w 117"/>
              <a:gd name="T11" fmla="*/ 74 h 88"/>
              <a:gd name="T12" fmla="*/ 0 w 117"/>
              <a:gd name="T13" fmla="*/ 14 h 88"/>
              <a:gd name="T14" fmla="*/ 14 w 117"/>
              <a:gd name="T15" fmla="*/ 0 h 88"/>
              <a:gd name="T16" fmla="*/ 34 w 117"/>
              <a:gd name="T17" fmla="*/ 0 h 88"/>
              <a:gd name="T18" fmla="*/ 48 w 117"/>
              <a:gd name="T19" fmla="*/ 14 h 88"/>
              <a:gd name="T20" fmla="*/ 48 w 117"/>
              <a:gd name="T21" fmla="*/ 16 h 88"/>
              <a:gd name="T22" fmla="*/ 82 w 117"/>
              <a:gd name="T23" fmla="*/ 16 h 88"/>
              <a:gd name="T24" fmla="*/ 96 w 117"/>
              <a:gd name="T25" fmla="*/ 30 h 88"/>
              <a:gd name="T26" fmla="*/ 96 w 117"/>
              <a:gd name="T27" fmla="*/ 40 h 88"/>
              <a:gd name="T28" fmla="*/ 115 w 117"/>
              <a:gd name="T29" fmla="*/ 56 h 88"/>
              <a:gd name="T30" fmla="*/ 94 w 117"/>
              <a:gd name="T31" fmla="*/ 80 h 88"/>
              <a:gd name="T32" fmla="*/ 78 w 117"/>
              <a:gd name="T33" fmla="*/ 88 h 88"/>
              <a:gd name="T34" fmla="*/ 10 w 117"/>
              <a:gd name="T35" fmla="*/ 88 h 88"/>
              <a:gd name="T36" fmla="*/ 4 w 117"/>
              <a:gd name="T37" fmla="*/ 84 h 88"/>
              <a:gd name="T38" fmla="*/ 6 w 117"/>
              <a:gd name="T39" fmla="*/ 80 h 88"/>
              <a:gd name="T40" fmla="*/ 27 w 117"/>
              <a:gd name="T41" fmla="*/ 56 h 88"/>
              <a:gd name="T42" fmla="*/ 44 w 117"/>
              <a:gd name="T43" fmla="*/ 48 h 88"/>
              <a:gd name="T44" fmla="*/ 112 w 117"/>
              <a:gd name="T45" fmla="*/ 48 h 88"/>
              <a:gd name="T46" fmla="*/ 117 w 117"/>
              <a:gd name="T47" fmla="*/ 51 h 88"/>
              <a:gd name="T48" fmla="*/ 115 w 117"/>
              <a:gd name="T49" fmla="*/ 5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88">
                <a:moveTo>
                  <a:pt x="96" y="40"/>
                </a:moveTo>
                <a:cubicBezTo>
                  <a:pt x="44" y="40"/>
                  <a:pt x="44" y="40"/>
                  <a:pt x="44" y="40"/>
                </a:cubicBezTo>
                <a:cubicBezTo>
                  <a:pt x="36" y="40"/>
                  <a:pt x="26" y="44"/>
                  <a:pt x="21" y="50"/>
                </a:cubicBezTo>
                <a:cubicBezTo>
                  <a:pt x="0" y="75"/>
                  <a:pt x="0" y="75"/>
                  <a:pt x="0" y="75"/>
                </a:cubicBezTo>
                <a:cubicBezTo>
                  <a:pt x="0" y="76"/>
                  <a:pt x="0" y="76"/>
                  <a:pt x="0" y="76"/>
                </a:cubicBezTo>
                <a:cubicBezTo>
                  <a:pt x="0" y="75"/>
                  <a:pt x="0" y="74"/>
                  <a:pt x="0" y="74"/>
                </a:cubicBezTo>
                <a:cubicBezTo>
                  <a:pt x="0" y="14"/>
                  <a:pt x="0" y="14"/>
                  <a:pt x="0" y="14"/>
                </a:cubicBezTo>
                <a:cubicBezTo>
                  <a:pt x="0" y="6"/>
                  <a:pt x="6" y="0"/>
                  <a:pt x="14" y="0"/>
                </a:cubicBezTo>
                <a:cubicBezTo>
                  <a:pt x="34" y="0"/>
                  <a:pt x="34" y="0"/>
                  <a:pt x="34" y="0"/>
                </a:cubicBezTo>
                <a:cubicBezTo>
                  <a:pt x="41" y="0"/>
                  <a:pt x="48" y="6"/>
                  <a:pt x="48" y="14"/>
                </a:cubicBezTo>
                <a:cubicBezTo>
                  <a:pt x="48" y="16"/>
                  <a:pt x="48" y="16"/>
                  <a:pt x="48" y="16"/>
                </a:cubicBezTo>
                <a:cubicBezTo>
                  <a:pt x="82" y="16"/>
                  <a:pt x="82" y="16"/>
                  <a:pt x="82" y="16"/>
                </a:cubicBezTo>
                <a:cubicBezTo>
                  <a:pt x="89" y="16"/>
                  <a:pt x="96" y="22"/>
                  <a:pt x="96" y="30"/>
                </a:cubicBezTo>
                <a:lnTo>
                  <a:pt x="96" y="40"/>
                </a:lnTo>
                <a:close/>
                <a:moveTo>
                  <a:pt x="115" y="56"/>
                </a:moveTo>
                <a:cubicBezTo>
                  <a:pt x="94" y="80"/>
                  <a:pt x="94" y="80"/>
                  <a:pt x="94" y="80"/>
                </a:cubicBezTo>
                <a:cubicBezTo>
                  <a:pt x="90" y="85"/>
                  <a:pt x="83" y="88"/>
                  <a:pt x="78" y="88"/>
                </a:cubicBezTo>
                <a:cubicBezTo>
                  <a:pt x="10" y="88"/>
                  <a:pt x="10" y="88"/>
                  <a:pt x="10" y="88"/>
                </a:cubicBezTo>
                <a:cubicBezTo>
                  <a:pt x="7" y="88"/>
                  <a:pt x="4" y="87"/>
                  <a:pt x="4" y="84"/>
                </a:cubicBezTo>
                <a:cubicBezTo>
                  <a:pt x="4" y="83"/>
                  <a:pt x="5" y="81"/>
                  <a:pt x="6" y="80"/>
                </a:cubicBezTo>
                <a:cubicBezTo>
                  <a:pt x="27" y="56"/>
                  <a:pt x="27" y="56"/>
                  <a:pt x="27" y="56"/>
                </a:cubicBezTo>
                <a:cubicBezTo>
                  <a:pt x="31" y="51"/>
                  <a:pt x="38" y="48"/>
                  <a:pt x="44" y="48"/>
                </a:cubicBezTo>
                <a:cubicBezTo>
                  <a:pt x="112" y="48"/>
                  <a:pt x="112" y="48"/>
                  <a:pt x="112" y="48"/>
                </a:cubicBezTo>
                <a:cubicBezTo>
                  <a:pt x="114" y="48"/>
                  <a:pt x="117" y="49"/>
                  <a:pt x="117" y="51"/>
                </a:cubicBezTo>
                <a:cubicBezTo>
                  <a:pt x="117" y="53"/>
                  <a:pt x="116" y="54"/>
                  <a:pt x="115" y="5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28"/>
          <p:cNvSpPr>
            <a:spLocks noEditPoints="1"/>
          </p:cNvSpPr>
          <p:nvPr/>
        </p:nvSpPr>
        <p:spPr bwMode="auto">
          <a:xfrm>
            <a:off x="9010450" y="3881454"/>
            <a:ext cx="306734" cy="332407"/>
          </a:xfrm>
          <a:custGeom>
            <a:avLst/>
            <a:gdLst>
              <a:gd name="T0" fmla="*/ 93 w 96"/>
              <a:gd name="T1" fmla="*/ 58 h 104"/>
              <a:gd name="T2" fmla="*/ 94 w 96"/>
              <a:gd name="T3" fmla="*/ 62 h 104"/>
              <a:gd name="T4" fmla="*/ 91 w 96"/>
              <a:gd name="T5" fmla="*/ 71 h 104"/>
              <a:gd name="T6" fmla="*/ 91 w 96"/>
              <a:gd name="T7" fmla="*/ 74 h 104"/>
              <a:gd name="T8" fmla="*/ 88 w 96"/>
              <a:gd name="T9" fmla="*/ 85 h 104"/>
              <a:gd name="T10" fmla="*/ 68 w 96"/>
              <a:gd name="T11" fmla="*/ 104 h 104"/>
              <a:gd name="T12" fmla="*/ 66 w 96"/>
              <a:gd name="T13" fmla="*/ 104 h 104"/>
              <a:gd name="T14" fmla="*/ 60 w 96"/>
              <a:gd name="T15" fmla="*/ 104 h 104"/>
              <a:gd name="T16" fmla="*/ 35 w 96"/>
              <a:gd name="T17" fmla="*/ 98 h 104"/>
              <a:gd name="T18" fmla="*/ 26 w 96"/>
              <a:gd name="T19" fmla="*/ 96 h 104"/>
              <a:gd name="T20" fmla="*/ 8 w 96"/>
              <a:gd name="T21" fmla="*/ 96 h 104"/>
              <a:gd name="T22" fmla="*/ 0 w 96"/>
              <a:gd name="T23" fmla="*/ 88 h 104"/>
              <a:gd name="T24" fmla="*/ 0 w 96"/>
              <a:gd name="T25" fmla="*/ 48 h 104"/>
              <a:gd name="T26" fmla="*/ 8 w 96"/>
              <a:gd name="T27" fmla="*/ 40 h 104"/>
              <a:gd name="T28" fmla="*/ 25 w 96"/>
              <a:gd name="T29" fmla="*/ 40 h 104"/>
              <a:gd name="T30" fmla="*/ 34 w 96"/>
              <a:gd name="T31" fmla="*/ 30 h 104"/>
              <a:gd name="T32" fmla="*/ 41 w 96"/>
              <a:gd name="T33" fmla="*/ 22 h 104"/>
              <a:gd name="T34" fmla="*/ 49 w 96"/>
              <a:gd name="T35" fmla="*/ 2 h 104"/>
              <a:gd name="T36" fmla="*/ 54 w 96"/>
              <a:gd name="T37" fmla="*/ 0 h 104"/>
              <a:gd name="T38" fmla="*/ 70 w 96"/>
              <a:gd name="T39" fmla="*/ 8 h 104"/>
              <a:gd name="T40" fmla="*/ 72 w 96"/>
              <a:gd name="T41" fmla="*/ 20 h 104"/>
              <a:gd name="T42" fmla="*/ 69 w 96"/>
              <a:gd name="T43" fmla="*/ 32 h 104"/>
              <a:gd name="T44" fmla="*/ 80 w 96"/>
              <a:gd name="T45" fmla="*/ 32 h 104"/>
              <a:gd name="T46" fmla="*/ 96 w 96"/>
              <a:gd name="T47" fmla="*/ 48 h 104"/>
              <a:gd name="T48" fmla="*/ 93 w 96"/>
              <a:gd name="T49" fmla="*/ 58 h 104"/>
              <a:gd name="T50" fmla="*/ 12 w 96"/>
              <a:gd name="T51" fmla="*/ 80 h 104"/>
              <a:gd name="T52" fmla="*/ 8 w 96"/>
              <a:gd name="T53" fmla="*/ 84 h 104"/>
              <a:gd name="T54" fmla="*/ 12 w 96"/>
              <a:gd name="T55" fmla="*/ 88 h 104"/>
              <a:gd name="T56" fmla="*/ 16 w 96"/>
              <a:gd name="T57" fmla="*/ 84 h 104"/>
              <a:gd name="T58" fmla="*/ 12 w 96"/>
              <a:gd name="T59" fmla="*/ 80 h 104"/>
              <a:gd name="T60" fmla="*/ 80 w 96"/>
              <a:gd name="T61" fmla="*/ 40 h 104"/>
              <a:gd name="T62" fmla="*/ 58 w 96"/>
              <a:gd name="T63" fmla="*/ 40 h 104"/>
              <a:gd name="T64" fmla="*/ 64 w 96"/>
              <a:gd name="T65" fmla="*/ 20 h 104"/>
              <a:gd name="T66" fmla="*/ 54 w 96"/>
              <a:gd name="T67" fmla="*/ 8 h 104"/>
              <a:gd name="T68" fmla="*/ 46 w 96"/>
              <a:gd name="T69" fmla="*/ 28 h 104"/>
              <a:gd name="T70" fmla="*/ 41 w 96"/>
              <a:gd name="T71" fmla="*/ 34 h 104"/>
              <a:gd name="T72" fmla="*/ 26 w 96"/>
              <a:gd name="T73" fmla="*/ 48 h 104"/>
              <a:gd name="T74" fmla="*/ 24 w 96"/>
              <a:gd name="T75" fmla="*/ 48 h 104"/>
              <a:gd name="T76" fmla="*/ 24 w 96"/>
              <a:gd name="T77" fmla="*/ 88 h 104"/>
              <a:gd name="T78" fmla="*/ 26 w 96"/>
              <a:gd name="T79" fmla="*/ 88 h 104"/>
              <a:gd name="T80" fmla="*/ 39 w 96"/>
              <a:gd name="T81" fmla="*/ 91 h 104"/>
              <a:gd name="T82" fmla="*/ 60 w 96"/>
              <a:gd name="T83" fmla="*/ 96 h 104"/>
              <a:gd name="T84" fmla="*/ 68 w 96"/>
              <a:gd name="T85" fmla="*/ 96 h 104"/>
              <a:gd name="T86" fmla="*/ 80 w 96"/>
              <a:gd name="T87" fmla="*/ 86 h 104"/>
              <a:gd name="T88" fmla="*/ 79 w 96"/>
              <a:gd name="T89" fmla="*/ 82 h 104"/>
              <a:gd name="T90" fmla="*/ 83 w 96"/>
              <a:gd name="T91" fmla="*/ 74 h 104"/>
              <a:gd name="T92" fmla="*/ 82 w 96"/>
              <a:gd name="T93" fmla="*/ 70 h 104"/>
              <a:gd name="T94" fmla="*/ 86 w 96"/>
              <a:gd name="T95" fmla="*/ 62 h 104"/>
              <a:gd name="T96" fmla="*/ 83 w 96"/>
              <a:gd name="T97" fmla="*/ 56 h 104"/>
              <a:gd name="T98" fmla="*/ 88 w 96"/>
              <a:gd name="T99" fmla="*/ 48 h 104"/>
              <a:gd name="T100" fmla="*/ 80 w 96"/>
              <a:gd name="T101" fmla="*/ 4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93" y="58"/>
                </a:moveTo>
                <a:cubicBezTo>
                  <a:pt x="93" y="59"/>
                  <a:pt x="94" y="61"/>
                  <a:pt x="94" y="62"/>
                </a:cubicBezTo>
                <a:cubicBezTo>
                  <a:pt x="94" y="66"/>
                  <a:pt x="93" y="69"/>
                  <a:pt x="91" y="71"/>
                </a:cubicBezTo>
                <a:cubicBezTo>
                  <a:pt x="91" y="72"/>
                  <a:pt x="91" y="73"/>
                  <a:pt x="91" y="74"/>
                </a:cubicBezTo>
                <a:cubicBezTo>
                  <a:pt x="91" y="78"/>
                  <a:pt x="90" y="82"/>
                  <a:pt x="88" y="85"/>
                </a:cubicBezTo>
                <a:cubicBezTo>
                  <a:pt x="88" y="97"/>
                  <a:pt x="80" y="104"/>
                  <a:pt x="68" y="104"/>
                </a:cubicBezTo>
                <a:cubicBezTo>
                  <a:pt x="66" y="104"/>
                  <a:pt x="66" y="104"/>
                  <a:pt x="66" y="104"/>
                </a:cubicBezTo>
                <a:cubicBezTo>
                  <a:pt x="60" y="104"/>
                  <a:pt x="60" y="104"/>
                  <a:pt x="60" y="104"/>
                </a:cubicBezTo>
                <a:cubicBezTo>
                  <a:pt x="51" y="104"/>
                  <a:pt x="43" y="101"/>
                  <a:pt x="35" y="98"/>
                </a:cubicBezTo>
                <a:cubicBezTo>
                  <a:pt x="33" y="98"/>
                  <a:pt x="28" y="96"/>
                  <a:pt x="26" y="96"/>
                </a:cubicBezTo>
                <a:cubicBezTo>
                  <a:pt x="8" y="96"/>
                  <a:pt x="8" y="96"/>
                  <a:pt x="8" y="96"/>
                </a:cubicBezTo>
                <a:cubicBezTo>
                  <a:pt x="4" y="96"/>
                  <a:pt x="0" y="92"/>
                  <a:pt x="0" y="88"/>
                </a:cubicBezTo>
                <a:cubicBezTo>
                  <a:pt x="0" y="48"/>
                  <a:pt x="0" y="48"/>
                  <a:pt x="0" y="48"/>
                </a:cubicBezTo>
                <a:cubicBezTo>
                  <a:pt x="0" y="44"/>
                  <a:pt x="4" y="40"/>
                  <a:pt x="8" y="40"/>
                </a:cubicBezTo>
                <a:cubicBezTo>
                  <a:pt x="25" y="40"/>
                  <a:pt x="25" y="40"/>
                  <a:pt x="25" y="40"/>
                </a:cubicBezTo>
                <a:cubicBezTo>
                  <a:pt x="28" y="38"/>
                  <a:pt x="32" y="33"/>
                  <a:pt x="34" y="30"/>
                </a:cubicBezTo>
                <a:cubicBezTo>
                  <a:pt x="36" y="28"/>
                  <a:pt x="38" y="25"/>
                  <a:pt x="41" y="22"/>
                </a:cubicBezTo>
                <a:cubicBezTo>
                  <a:pt x="44" y="18"/>
                  <a:pt x="42" y="8"/>
                  <a:pt x="49" y="2"/>
                </a:cubicBezTo>
                <a:cubicBezTo>
                  <a:pt x="50" y="1"/>
                  <a:pt x="52" y="0"/>
                  <a:pt x="54" y="0"/>
                </a:cubicBezTo>
                <a:cubicBezTo>
                  <a:pt x="61" y="0"/>
                  <a:pt x="67" y="2"/>
                  <a:pt x="70" y="8"/>
                </a:cubicBezTo>
                <a:cubicBezTo>
                  <a:pt x="72" y="12"/>
                  <a:pt x="72" y="16"/>
                  <a:pt x="72" y="20"/>
                </a:cubicBezTo>
                <a:cubicBezTo>
                  <a:pt x="72" y="24"/>
                  <a:pt x="71" y="28"/>
                  <a:pt x="69" y="32"/>
                </a:cubicBezTo>
                <a:cubicBezTo>
                  <a:pt x="80" y="32"/>
                  <a:pt x="80" y="32"/>
                  <a:pt x="80" y="32"/>
                </a:cubicBezTo>
                <a:cubicBezTo>
                  <a:pt x="89" y="32"/>
                  <a:pt x="96" y="39"/>
                  <a:pt x="96" y="48"/>
                </a:cubicBezTo>
                <a:cubicBezTo>
                  <a:pt x="96" y="52"/>
                  <a:pt x="95" y="55"/>
                  <a:pt x="93" y="58"/>
                </a:cubicBezTo>
                <a:close/>
                <a:moveTo>
                  <a:pt x="12" y="80"/>
                </a:moveTo>
                <a:cubicBezTo>
                  <a:pt x="10" y="80"/>
                  <a:pt x="8" y="82"/>
                  <a:pt x="8" y="84"/>
                </a:cubicBezTo>
                <a:cubicBezTo>
                  <a:pt x="8" y="86"/>
                  <a:pt x="10" y="88"/>
                  <a:pt x="12" y="88"/>
                </a:cubicBezTo>
                <a:cubicBezTo>
                  <a:pt x="14" y="88"/>
                  <a:pt x="16" y="86"/>
                  <a:pt x="16" y="84"/>
                </a:cubicBezTo>
                <a:cubicBezTo>
                  <a:pt x="16" y="82"/>
                  <a:pt x="14" y="80"/>
                  <a:pt x="12" y="80"/>
                </a:cubicBezTo>
                <a:close/>
                <a:moveTo>
                  <a:pt x="80" y="40"/>
                </a:moveTo>
                <a:cubicBezTo>
                  <a:pt x="58" y="40"/>
                  <a:pt x="58" y="40"/>
                  <a:pt x="58" y="40"/>
                </a:cubicBezTo>
                <a:cubicBezTo>
                  <a:pt x="58" y="33"/>
                  <a:pt x="64" y="27"/>
                  <a:pt x="64" y="20"/>
                </a:cubicBezTo>
                <a:cubicBezTo>
                  <a:pt x="64" y="13"/>
                  <a:pt x="63" y="8"/>
                  <a:pt x="54" y="8"/>
                </a:cubicBezTo>
                <a:cubicBezTo>
                  <a:pt x="50" y="12"/>
                  <a:pt x="52" y="22"/>
                  <a:pt x="46" y="28"/>
                </a:cubicBezTo>
                <a:cubicBezTo>
                  <a:pt x="44" y="30"/>
                  <a:pt x="43" y="32"/>
                  <a:pt x="41" y="34"/>
                </a:cubicBezTo>
                <a:cubicBezTo>
                  <a:pt x="39" y="37"/>
                  <a:pt x="31" y="48"/>
                  <a:pt x="26" y="48"/>
                </a:cubicBezTo>
                <a:cubicBezTo>
                  <a:pt x="24" y="48"/>
                  <a:pt x="24" y="48"/>
                  <a:pt x="24" y="48"/>
                </a:cubicBezTo>
                <a:cubicBezTo>
                  <a:pt x="24" y="88"/>
                  <a:pt x="24" y="88"/>
                  <a:pt x="24" y="88"/>
                </a:cubicBezTo>
                <a:cubicBezTo>
                  <a:pt x="26" y="88"/>
                  <a:pt x="26" y="88"/>
                  <a:pt x="26" y="88"/>
                </a:cubicBezTo>
                <a:cubicBezTo>
                  <a:pt x="30" y="88"/>
                  <a:pt x="35" y="90"/>
                  <a:pt x="39" y="91"/>
                </a:cubicBezTo>
                <a:cubicBezTo>
                  <a:pt x="46" y="94"/>
                  <a:pt x="53" y="96"/>
                  <a:pt x="60" y="96"/>
                </a:cubicBezTo>
                <a:cubicBezTo>
                  <a:pt x="68" y="96"/>
                  <a:pt x="68" y="96"/>
                  <a:pt x="68" y="96"/>
                </a:cubicBezTo>
                <a:cubicBezTo>
                  <a:pt x="75" y="96"/>
                  <a:pt x="80" y="93"/>
                  <a:pt x="80" y="86"/>
                </a:cubicBezTo>
                <a:cubicBezTo>
                  <a:pt x="80" y="84"/>
                  <a:pt x="80" y="83"/>
                  <a:pt x="79" y="82"/>
                </a:cubicBezTo>
                <a:cubicBezTo>
                  <a:pt x="82" y="81"/>
                  <a:pt x="83" y="77"/>
                  <a:pt x="83" y="74"/>
                </a:cubicBezTo>
                <a:cubicBezTo>
                  <a:pt x="83" y="73"/>
                  <a:pt x="83" y="71"/>
                  <a:pt x="82" y="70"/>
                </a:cubicBezTo>
                <a:cubicBezTo>
                  <a:pt x="84" y="68"/>
                  <a:pt x="86" y="65"/>
                  <a:pt x="86" y="62"/>
                </a:cubicBezTo>
                <a:cubicBezTo>
                  <a:pt x="86" y="60"/>
                  <a:pt x="85" y="57"/>
                  <a:pt x="83" y="56"/>
                </a:cubicBezTo>
                <a:cubicBezTo>
                  <a:pt x="86" y="56"/>
                  <a:pt x="88" y="50"/>
                  <a:pt x="88" y="48"/>
                </a:cubicBezTo>
                <a:cubicBezTo>
                  <a:pt x="88" y="44"/>
                  <a:pt x="84" y="40"/>
                  <a:pt x="80" y="4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703901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60000">
                                          <p:cBhvr additive="base">
                                            <p:cTn id="7" dur="500" fill="hold"/>
                                            <p:tgtEl>
                                              <p:spTgt spid="12"/>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0000">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14:bounceEnd="60000">
                                          <p:cBhvr additive="base">
                                            <p:cTn id="12" dur="5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60000">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14:bounceEnd="60000">
                                          <p:cBhvr additive="base">
                                            <p:cTn id="17" dur="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0000">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14:bounceEnd="60000">
                                          <p:cBhvr additive="base">
                                            <p:cTn id="22" dur="500" fill="hold"/>
                                            <p:tgtEl>
                                              <p:spTgt spid="8"/>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 calcmode="lin" valueType="num">
                                          <p:cBhvr>
                                            <p:cTn id="33" dur="500" fill="hold"/>
                                            <p:tgtEl>
                                              <p:spTgt spid="69"/>
                                            </p:tgtEl>
                                            <p:attrNameLst>
                                              <p:attrName>ppt_w</p:attrName>
                                            </p:attrNameLst>
                                          </p:cBhvr>
                                          <p:tavLst>
                                            <p:tav tm="0">
                                              <p:val>
                                                <p:fltVal val="0"/>
                                              </p:val>
                                            </p:tav>
                                            <p:tav tm="100000">
                                              <p:val>
                                                <p:strVal val="#ppt_w"/>
                                              </p:val>
                                            </p:tav>
                                          </p:tavLst>
                                        </p:anim>
                                        <p:anim calcmode="lin" valueType="num">
                                          <p:cBhvr>
                                            <p:cTn id="34" dur="500" fill="hold"/>
                                            <p:tgtEl>
                                              <p:spTgt spid="69"/>
                                            </p:tgtEl>
                                            <p:attrNameLst>
                                              <p:attrName>ppt_h</p:attrName>
                                            </p:attrNameLst>
                                          </p:cBhvr>
                                          <p:tavLst>
                                            <p:tav tm="0">
                                              <p:val>
                                                <p:fltVal val="0"/>
                                              </p:val>
                                            </p:tav>
                                            <p:tav tm="100000">
                                              <p:val>
                                                <p:strVal val="#ppt_h"/>
                                              </p:val>
                                            </p:tav>
                                          </p:tavLst>
                                        </p:anim>
                                        <p:animEffect transition="in" filter="fade">
                                          <p:cBhvr>
                                            <p:cTn id="35" dur="500"/>
                                            <p:tgtEl>
                                              <p:spTgt spid="69"/>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p:cTn id="45" dur="500" fill="hold"/>
                                            <p:tgtEl>
                                              <p:spTgt spid="70"/>
                                            </p:tgtEl>
                                            <p:attrNameLst>
                                              <p:attrName>ppt_w</p:attrName>
                                            </p:attrNameLst>
                                          </p:cBhvr>
                                          <p:tavLst>
                                            <p:tav tm="0">
                                              <p:val>
                                                <p:fltVal val="0"/>
                                              </p:val>
                                            </p:tav>
                                            <p:tav tm="100000">
                                              <p:val>
                                                <p:strVal val="#ppt_w"/>
                                              </p:val>
                                            </p:tav>
                                          </p:tavLst>
                                        </p:anim>
                                        <p:anim calcmode="lin" valueType="num">
                                          <p:cBhvr>
                                            <p:cTn id="46" dur="500" fill="hold"/>
                                            <p:tgtEl>
                                              <p:spTgt spid="70"/>
                                            </p:tgtEl>
                                            <p:attrNameLst>
                                              <p:attrName>ppt_h</p:attrName>
                                            </p:attrNameLst>
                                          </p:cBhvr>
                                          <p:tavLst>
                                            <p:tav tm="0">
                                              <p:val>
                                                <p:fltVal val="0"/>
                                              </p:val>
                                            </p:tav>
                                            <p:tav tm="100000">
                                              <p:val>
                                                <p:strVal val="#ppt_h"/>
                                              </p:val>
                                            </p:tav>
                                          </p:tavLst>
                                        </p:anim>
                                        <p:animEffect transition="in" filter="fade">
                                          <p:cBhvr>
                                            <p:cTn id="47" dur="500"/>
                                            <p:tgtEl>
                                              <p:spTgt spid="70"/>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animEffect transition="in" filter="fade">
                                          <p:cBhvr>
                                            <p:cTn id="59" dur="500"/>
                                            <p:tgtEl>
                                              <p:spTgt spid="71"/>
                                            </p:tgtEl>
                                          </p:cBhvr>
                                        </p:animEffect>
                                      </p:childTnLst>
                                    </p:cTn>
                                  </p:par>
                                </p:childTnLst>
                              </p:cTn>
                            </p:par>
                            <p:par>
                              <p:cTn id="60" fill="hold">
                                <p:stCondLst>
                                  <p:cond delay="5000"/>
                                </p:stCondLst>
                                <p:childTnLst>
                                  <p:par>
                                    <p:cTn id="61" presetID="53" presetClass="entr" presetSubtype="16"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 calcmode="lin" valueType="num">
                                          <p:cBhvr>
                                            <p:cTn id="69" dur="500" fill="hold"/>
                                            <p:tgtEl>
                                              <p:spTgt spid="72"/>
                                            </p:tgtEl>
                                            <p:attrNameLst>
                                              <p:attrName>ppt_w</p:attrName>
                                            </p:attrNameLst>
                                          </p:cBhvr>
                                          <p:tavLst>
                                            <p:tav tm="0">
                                              <p:val>
                                                <p:fltVal val="0"/>
                                              </p:val>
                                            </p:tav>
                                            <p:tav tm="100000">
                                              <p:val>
                                                <p:strVal val="#ppt_w"/>
                                              </p:val>
                                            </p:tav>
                                          </p:tavLst>
                                        </p:anim>
                                        <p:anim calcmode="lin" valueType="num">
                                          <p:cBhvr>
                                            <p:cTn id="70" dur="500" fill="hold"/>
                                            <p:tgtEl>
                                              <p:spTgt spid="72"/>
                                            </p:tgtEl>
                                            <p:attrNameLst>
                                              <p:attrName>ppt_h</p:attrName>
                                            </p:attrNameLst>
                                          </p:cBhvr>
                                          <p:tavLst>
                                            <p:tav tm="0">
                                              <p:val>
                                                <p:fltVal val="0"/>
                                              </p:val>
                                            </p:tav>
                                            <p:tav tm="100000">
                                              <p:val>
                                                <p:strVal val="#ppt_h"/>
                                              </p:val>
                                            </p:tav>
                                          </p:tavLst>
                                        </p:anim>
                                        <p:animEffect transition="in" filter="fade">
                                          <p:cBhvr>
                                            <p:cTn id="71" dur="500"/>
                                            <p:tgtEl>
                                              <p:spTgt spid="72"/>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animEffect transition="in" filter="fade">
                                          <p:cBhvr>
                                            <p:cTn id="77" dur="500"/>
                                            <p:tgtEl>
                                              <p:spTgt spid="19"/>
                                            </p:tgtEl>
                                          </p:cBhvr>
                                        </p:animEffect>
                                      </p:childTnLst>
                                    </p:cTn>
                                  </p:par>
                                </p:childTnLst>
                              </p:cTn>
                            </p:par>
                            <p:par>
                              <p:cTn id="78" fill="hold">
                                <p:stCondLst>
                                  <p:cond delay="6500"/>
                                </p:stCondLst>
                                <p:childTnLst>
                                  <p:par>
                                    <p:cTn id="79" presetID="53" presetClass="entr" presetSubtype="16"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 calcmode="lin" valueType="num">
                                          <p:cBhvr>
                                            <p:cTn id="81" dur="500" fill="hold"/>
                                            <p:tgtEl>
                                              <p:spTgt spid="73"/>
                                            </p:tgtEl>
                                            <p:attrNameLst>
                                              <p:attrName>ppt_w</p:attrName>
                                            </p:attrNameLst>
                                          </p:cBhvr>
                                          <p:tavLst>
                                            <p:tav tm="0">
                                              <p:val>
                                                <p:fltVal val="0"/>
                                              </p:val>
                                            </p:tav>
                                            <p:tav tm="100000">
                                              <p:val>
                                                <p:strVal val="#ppt_w"/>
                                              </p:val>
                                            </p:tav>
                                          </p:tavLst>
                                        </p:anim>
                                        <p:anim calcmode="lin" valueType="num">
                                          <p:cBhvr>
                                            <p:cTn id="82" dur="500" fill="hold"/>
                                            <p:tgtEl>
                                              <p:spTgt spid="73"/>
                                            </p:tgtEl>
                                            <p:attrNameLst>
                                              <p:attrName>ppt_h</p:attrName>
                                            </p:attrNameLst>
                                          </p:cBhvr>
                                          <p:tavLst>
                                            <p:tav tm="0">
                                              <p:val>
                                                <p:fltVal val="0"/>
                                              </p:val>
                                            </p:tav>
                                            <p:tav tm="100000">
                                              <p:val>
                                                <p:strVal val="#ppt_h"/>
                                              </p:val>
                                            </p:tav>
                                          </p:tavLst>
                                        </p:anim>
                                        <p:animEffect transition="in" filter="fade">
                                          <p:cBhvr>
                                            <p:cTn id="83" dur="500"/>
                                            <p:tgtEl>
                                              <p:spTgt spid="73"/>
                                            </p:tgtEl>
                                          </p:cBhvr>
                                        </p:animEffect>
                                      </p:childTnLst>
                                    </p:cTn>
                                  </p:par>
                                </p:childTnLst>
                              </p:cTn>
                            </p:par>
                            <p:par>
                              <p:cTn id="84" fill="hold">
                                <p:stCondLst>
                                  <p:cond delay="7000"/>
                                </p:stCondLst>
                                <p:childTnLst>
                                  <p:par>
                                    <p:cTn id="85" presetID="22" presetClass="entr" presetSubtype="1"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up)">
                                          <p:cBhvr>
                                            <p:cTn id="87" dur="500"/>
                                            <p:tgtEl>
                                              <p:spTgt spid="20"/>
                                            </p:tgtEl>
                                          </p:cBhvr>
                                        </p:animEffect>
                                      </p:childTnLst>
                                    </p:cTn>
                                  </p:par>
                                </p:childTnLst>
                              </p:cTn>
                            </p:par>
                            <p:par>
                              <p:cTn id="88" fill="hold">
                                <p:stCondLst>
                                  <p:cond delay="7500"/>
                                </p:stCondLst>
                                <p:childTnLst>
                                  <p:par>
                                    <p:cTn id="89" presetID="10" presetClass="entr" presetSubtype="0" fill="hold" grpId="0" nodeType="after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500"/>
                                            <p:tgtEl>
                                              <p:spTgt spid="21"/>
                                            </p:tgtEl>
                                          </p:cBhvr>
                                        </p:animEffect>
                                      </p:childTnLst>
                                    </p:cTn>
                                  </p:par>
                                </p:childTnLst>
                              </p:cTn>
                            </p:par>
                            <p:par>
                              <p:cTn id="92" fill="hold">
                                <p:stCondLst>
                                  <p:cond delay="8000"/>
                                </p:stCondLst>
                                <p:childTnLst>
                                  <p:par>
                                    <p:cTn id="93" presetID="22" presetClass="entr" presetSubtype="1" fill="hold"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wipe(up)">
                                          <p:cBhvr>
                                            <p:cTn id="95" dur="500"/>
                                            <p:tgtEl>
                                              <p:spTgt spid="23"/>
                                            </p:tgtEl>
                                          </p:cBhvr>
                                        </p:animEffect>
                                      </p:childTnLst>
                                    </p:cTn>
                                  </p:par>
                                </p:childTnLst>
                              </p:cTn>
                            </p:par>
                            <p:par>
                              <p:cTn id="96" fill="hold">
                                <p:stCondLst>
                                  <p:cond delay="8500"/>
                                </p:stCondLst>
                                <p:childTnLst>
                                  <p:par>
                                    <p:cTn id="97" presetID="10" presetClass="entr" presetSubtype="0" fill="hold" grpId="0" nodeType="after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fade">
                                          <p:cBhvr>
                                            <p:cTn id="99" dur="500"/>
                                            <p:tgtEl>
                                              <p:spTgt spid="3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fade">
                                          <p:cBhvr>
                                            <p:cTn id="105" dur="500"/>
                                            <p:tgtEl>
                                              <p:spTgt spid="41"/>
                                            </p:tgtEl>
                                          </p:cBhvr>
                                        </p:animEffect>
                                      </p:childTnLst>
                                    </p:cTn>
                                  </p:par>
                                </p:childTnLst>
                              </p:cTn>
                            </p:par>
                            <p:par>
                              <p:cTn id="106" fill="hold">
                                <p:stCondLst>
                                  <p:cond delay="9000"/>
                                </p:stCondLst>
                                <p:childTnLst>
                                  <p:par>
                                    <p:cTn id="107" presetID="22" presetClass="entr" presetSubtype="8" fill="hold" nodeType="after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wipe(left)">
                                          <p:cBhvr>
                                            <p:cTn id="109" dur="500"/>
                                            <p:tgtEl>
                                              <p:spTgt spid="42"/>
                                            </p:tgtEl>
                                          </p:cBhvr>
                                        </p:animEffect>
                                      </p:childTnLst>
                                    </p:cTn>
                                  </p:par>
                                  <p:par>
                                    <p:cTn id="110" presetID="22" presetClass="entr" presetSubtype="8" fill="hold"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wipe(left)">
                                          <p:cBhvr>
                                            <p:cTn id="112" dur="500"/>
                                            <p:tgtEl>
                                              <p:spTgt spid="43"/>
                                            </p:tgtEl>
                                          </p:cBhvr>
                                        </p:animEffect>
                                      </p:childTnLst>
                                    </p:cTn>
                                  </p:par>
                                  <p:par>
                                    <p:cTn id="113" presetID="22" presetClass="entr" presetSubtype="8" fill="hold" nodeType="with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wipe(left)">
                                          <p:cBhvr>
                                            <p:cTn id="115" dur="500"/>
                                            <p:tgtEl>
                                              <p:spTgt spid="44"/>
                                            </p:tgtEl>
                                          </p:cBhvr>
                                        </p:animEffect>
                                      </p:childTnLst>
                                    </p:cTn>
                                  </p:par>
                                </p:childTnLst>
                              </p:cTn>
                            </p:par>
                            <p:par>
                              <p:cTn id="116" fill="hold">
                                <p:stCondLst>
                                  <p:cond delay="9500"/>
                                </p:stCondLst>
                                <p:childTnLst>
                                  <p:par>
                                    <p:cTn id="117" presetID="22" presetClass="entr" presetSubtype="4" fill="hold" grpId="0" nodeType="after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wipe(down)">
                                          <p:cBhvr>
                                            <p:cTn id="119" dur="500"/>
                                            <p:tgtEl>
                                              <p:spTgt spid="33"/>
                                            </p:tgtEl>
                                          </p:cBhvr>
                                        </p:animEffect>
                                      </p:childTnLst>
                                    </p:cTn>
                                  </p:par>
                                </p:childTnLst>
                              </p:cTn>
                            </p:par>
                            <p:par>
                              <p:cTn id="120" fill="hold">
                                <p:stCondLst>
                                  <p:cond delay="10000"/>
                                </p:stCondLst>
                                <p:childTnLst>
                                  <p:par>
                                    <p:cTn id="121" presetID="10" presetClass="entr" presetSubtype="0" fill="hold" grpId="0" nodeType="afterEffect">
                                      <p:stCondLst>
                                        <p:cond delay="0"/>
                                      </p:stCondLst>
                                      <p:childTnLst>
                                        <p:set>
                                          <p:cBhvr>
                                            <p:cTn id="122" dur="1" fill="hold">
                                              <p:stCondLst>
                                                <p:cond delay="0"/>
                                              </p:stCondLst>
                                            </p:cTn>
                                            <p:tgtEl>
                                              <p:spTgt spid="34"/>
                                            </p:tgtEl>
                                            <p:attrNameLst>
                                              <p:attrName>style.visibility</p:attrName>
                                            </p:attrNameLst>
                                          </p:cBhvr>
                                          <p:to>
                                            <p:strVal val="visible"/>
                                          </p:to>
                                        </p:set>
                                        <p:animEffect transition="in" filter="fade">
                                          <p:cBhvr>
                                            <p:cTn id="123" dur="500"/>
                                            <p:tgtEl>
                                              <p:spTgt spid="34"/>
                                            </p:tgtEl>
                                          </p:cBhvr>
                                        </p:animEffect>
                                      </p:childTnLst>
                                    </p:cTn>
                                  </p:par>
                                </p:childTnLst>
                              </p:cTn>
                            </p:par>
                            <p:par>
                              <p:cTn id="124" fill="hold">
                                <p:stCondLst>
                                  <p:cond delay="10500"/>
                                </p:stCondLst>
                                <p:childTnLst>
                                  <p:par>
                                    <p:cTn id="125" presetID="22" presetClass="entr" presetSubtype="4" fill="hold"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down)">
                                          <p:cBhvr>
                                            <p:cTn id="127" dur="500"/>
                                            <p:tgtEl>
                                              <p:spTgt spid="35"/>
                                            </p:tgtEl>
                                          </p:cBhvr>
                                        </p:animEffect>
                                      </p:childTnLst>
                                    </p:cTn>
                                  </p:par>
                                </p:childTnLst>
                              </p:cTn>
                            </p:par>
                            <p:par>
                              <p:cTn id="128" fill="hold">
                                <p:stCondLst>
                                  <p:cond delay="11000"/>
                                </p:stCondLst>
                                <p:childTnLst>
                                  <p:par>
                                    <p:cTn id="129" presetID="10" presetClass="entr" presetSubtype="0" fill="hold" grpId="0" nodeType="after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fade">
                                          <p:cBhvr>
                                            <p:cTn id="131" dur="500"/>
                                            <p:tgtEl>
                                              <p:spTgt spid="45"/>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7"/>
                                            </p:tgtEl>
                                            <p:attrNameLst>
                                              <p:attrName>style.visibility</p:attrName>
                                            </p:attrNameLst>
                                          </p:cBhvr>
                                          <p:to>
                                            <p:strVal val="visible"/>
                                          </p:to>
                                        </p:set>
                                        <p:animEffect transition="in" filter="fade">
                                          <p:cBhvr>
                                            <p:cTn id="134" dur="500"/>
                                            <p:tgtEl>
                                              <p:spTgt spid="47"/>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fade">
                                          <p:cBhvr>
                                            <p:cTn id="137" dur="500"/>
                                            <p:tgtEl>
                                              <p:spTgt spid="46"/>
                                            </p:tgtEl>
                                          </p:cBhvr>
                                        </p:animEffect>
                                      </p:childTnLst>
                                    </p:cTn>
                                  </p:par>
                                </p:childTnLst>
                              </p:cTn>
                            </p:par>
                            <p:par>
                              <p:cTn id="138" fill="hold">
                                <p:stCondLst>
                                  <p:cond delay="11500"/>
                                </p:stCondLst>
                                <p:childTnLst>
                                  <p:par>
                                    <p:cTn id="139" presetID="22" presetClass="entr" presetSubtype="8" fill="hold" nodeType="afterEffect">
                                      <p:stCondLst>
                                        <p:cond delay="0"/>
                                      </p:stCondLst>
                                      <p:childTnLst>
                                        <p:set>
                                          <p:cBhvr>
                                            <p:cTn id="140" dur="1" fill="hold">
                                              <p:stCondLst>
                                                <p:cond delay="0"/>
                                              </p:stCondLst>
                                            </p:cTn>
                                            <p:tgtEl>
                                              <p:spTgt spid="48"/>
                                            </p:tgtEl>
                                            <p:attrNameLst>
                                              <p:attrName>style.visibility</p:attrName>
                                            </p:attrNameLst>
                                          </p:cBhvr>
                                          <p:to>
                                            <p:strVal val="visible"/>
                                          </p:to>
                                        </p:set>
                                        <p:animEffect transition="in" filter="wipe(left)">
                                          <p:cBhvr>
                                            <p:cTn id="141" dur="500"/>
                                            <p:tgtEl>
                                              <p:spTgt spid="48"/>
                                            </p:tgtEl>
                                          </p:cBhvr>
                                        </p:animEffect>
                                      </p:childTnLst>
                                    </p:cTn>
                                  </p:par>
                                  <p:par>
                                    <p:cTn id="142" presetID="22" presetClass="entr" presetSubtype="8" fill="hold" nodeType="withEffect">
                                      <p:stCondLst>
                                        <p:cond delay="0"/>
                                      </p:stCondLst>
                                      <p:childTnLst>
                                        <p:set>
                                          <p:cBhvr>
                                            <p:cTn id="143" dur="1" fill="hold">
                                              <p:stCondLst>
                                                <p:cond delay="0"/>
                                              </p:stCondLst>
                                            </p:cTn>
                                            <p:tgtEl>
                                              <p:spTgt spid="49"/>
                                            </p:tgtEl>
                                            <p:attrNameLst>
                                              <p:attrName>style.visibility</p:attrName>
                                            </p:attrNameLst>
                                          </p:cBhvr>
                                          <p:to>
                                            <p:strVal val="visible"/>
                                          </p:to>
                                        </p:set>
                                        <p:animEffect transition="in" filter="wipe(left)">
                                          <p:cBhvr>
                                            <p:cTn id="144" dur="500"/>
                                            <p:tgtEl>
                                              <p:spTgt spid="49"/>
                                            </p:tgtEl>
                                          </p:cBhvr>
                                        </p:animEffect>
                                      </p:childTnLst>
                                    </p:cTn>
                                  </p:par>
                                  <p:par>
                                    <p:cTn id="145" presetID="22" presetClass="entr" presetSubtype="8" fill="hold" nodeType="withEffect">
                                      <p:stCondLst>
                                        <p:cond delay="0"/>
                                      </p:stCondLst>
                                      <p:childTnLst>
                                        <p:set>
                                          <p:cBhvr>
                                            <p:cTn id="146" dur="1" fill="hold">
                                              <p:stCondLst>
                                                <p:cond delay="0"/>
                                              </p:stCondLst>
                                            </p:cTn>
                                            <p:tgtEl>
                                              <p:spTgt spid="50"/>
                                            </p:tgtEl>
                                            <p:attrNameLst>
                                              <p:attrName>style.visibility</p:attrName>
                                            </p:attrNameLst>
                                          </p:cBhvr>
                                          <p:to>
                                            <p:strVal val="visible"/>
                                          </p:to>
                                        </p:set>
                                        <p:animEffect transition="in" filter="wipe(left)">
                                          <p:cBhvr>
                                            <p:cTn id="147" dur="500"/>
                                            <p:tgtEl>
                                              <p:spTgt spid="50"/>
                                            </p:tgtEl>
                                          </p:cBhvr>
                                        </p:animEffect>
                                      </p:childTnLst>
                                    </p:cTn>
                                  </p:par>
                                </p:childTnLst>
                              </p:cTn>
                            </p:par>
                            <p:par>
                              <p:cTn id="148" fill="hold">
                                <p:stCondLst>
                                  <p:cond delay="12000"/>
                                </p:stCondLst>
                                <p:childTnLst>
                                  <p:par>
                                    <p:cTn id="149" presetID="22" presetClass="entr" presetSubtype="1" fill="hold" grpId="0" nodeType="afterEffect">
                                      <p:stCondLst>
                                        <p:cond delay="0"/>
                                      </p:stCondLst>
                                      <p:childTnLst>
                                        <p:set>
                                          <p:cBhvr>
                                            <p:cTn id="150" dur="1" fill="hold">
                                              <p:stCondLst>
                                                <p:cond delay="0"/>
                                              </p:stCondLst>
                                            </p:cTn>
                                            <p:tgtEl>
                                              <p:spTgt spid="27"/>
                                            </p:tgtEl>
                                            <p:attrNameLst>
                                              <p:attrName>style.visibility</p:attrName>
                                            </p:attrNameLst>
                                          </p:cBhvr>
                                          <p:to>
                                            <p:strVal val="visible"/>
                                          </p:to>
                                        </p:set>
                                        <p:animEffect transition="in" filter="wipe(up)">
                                          <p:cBhvr>
                                            <p:cTn id="151" dur="500"/>
                                            <p:tgtEl>
                                              <p:spTgt spid="27"/>
                                            </p:tgtEl>
                                          </p:cBhvr>
                                        </p:animEffect>
                                      </p:childTnLst>
                                    </p:cTn>
                                  </p:par>
                                </p:childTnLst>
                              </p:cTn>
                            </p:par>
                            <p:par>
                              <p:cTn id="152" fill="hold">
                                <p:stCondLst>
                                  <p:cond delay="12500"/>
                                </p:stCondLst>
                                <p:childTnLst>
                                  <p:par>
                                    <p:cTn id="153" presetID="10" presetClass="entr" presetSubtype="0" fill="hold" grpId="0" nodeType="afterEffect">
                                      <p:stCondLst>
                                        <p:cond delay="0"/>
                                      </p:stCondLst>
                                      <p:childTnLst>
                                        <p:set>
                                          <p:cBhvr>
                                            <p:cTn id="154" dur="1" fill="hold">
                                              <p:stCondLst>
                                                <p:cond delay="0"/>
                                              </p:stCondLst>
                                            </p:cTn>
                                            <p:tgtEl>
                                              <p:spTgt spid="28"/>
                                            </p:tgtEl>
                                            <p:attrNameLst>
                                              <p:attrName>style.visibility</p:attrName>
                                            </p:attrNameLst>
                                          </p:cBhvr>
                                          <p:to>
                                            <p:strVal val="visible"/>
                                          </p:to>
                                        </p:set>
                                        <p:animEffect transition="in" filter="fade">
                                          <p:cBhvr>
                                            <p:cTn id="155" dur="500"/>
                                            <p:tgtEl>
                                              <p:spTgt spid="28"/>
                                            </p:tgtEl>
                                          </p:cBhvr>
                                        </p:animEffect>
                                      </p:childTnLst>
                                    </p:cTn>
                                  </p:par>
                                </p:childTnLst>
                              </p:cTn>
                            </p:par>
                            <p:par>
                              <p:cTn id="156" fill="hold">
                                <p:stCondLst>
                                  <p:cond delay="13000"/>
                                </p:stCondLst>
                                <p:childTnLst>
                                  <p:par>
                                    <p:cTn id="157" presetID="22" presetClass="entr" presetSubtype="1" fill="hold" nodeType="afterEffect">
                                      <p:stCondLst>
                                        <p:cond delay="0"/>
                                      </p:stCondLst>
                                      <p:childTnLst>
                                        <p:set>
                                          <p:cBhvr>
                                            <p:cTn id="158" dur="1" fill="hold">
                                              <p:stCondLst>
                                                <p:cond delay="0"/>
                                              </p:stCondLst>
                                            </p:cTn>
                                            <p:tgtEl>
                                              <p:spTgt spid="29"/>
                                            </p:tgtEl>
                                            <p:attrNameLst>
                                              <p:attrName>style.visibility</p:attrName>
                                            </p:attrNameLst>
                                          </p:cBhvr>
                                          <p:to>
                                            <p:strVal val="visible"/>
                                          </p:to>
                                        </p:set>
                                        <p:animEffect transition="in" filter="wipe(up)">
                                          <p:cBhvr>
                                            <p:cTn id="159" dur="500"/>
                                            <p:tgtEl>
                                              <p:spTgt spid="29"/>
                                            </p:tgtEl>
                                          </p:cBhvr>
                                        </p:animEffect>
                                      </p:childTnLst>
                                    </p:cTn>
                                  </p:par>
                                </p:childTnLst>
                              </p:cTn>
                            </p:par>
                            <p:par>
                              <p:cTn id="160" fill="hold">
                                <p:stCondLst>
                                  <p:cond delay="13500"/>
                                </p:stCondLst>
                                <p:childTnLst>
                                  <p:par>
                                    <p:cTn id="161" presetID="10" presetClass="entr" presetSubtype="0" fill="hold" grpId="0" nodeType="afterEffect">
                                      <p:stCondLst>
                                        <p:cond delay="0"/>
                                      </p:stCondLst>
                                      <p:childTnLst>
                                        <p:set>
                                          <p:cBhvr>
                                            <p:cTn id="162" dur="1" fill="hold">
                                              <p:stCondLst>
                                                <p:cond delay="0"/>
                                              </p:stCondLst>
                                            </p:cTn>
                                            <p:tgtEl>
                                              <p:spTgt spid="51"/>
                                            </p:tgtEl>
                                            <p:attrNameLst>
                                              <p:attrName>style.visibility</p:attrName>
                                            </p:attrNameLst>
                                          </p:cBhvr>
                                          <p:to>
                                            <p:strVal val="visible"/>
                                          </p:to>
                                        </p:set>
                                        <p:animEffect transition="in" filter="fade">
                                          <p:cBhvr>
                                            <p:cTn id="163" dur="500"/>
                                            <p:tgtEl>
                                              <p:spTgt spid="51"/>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52"/>
                                            </p:tgtEl>
                                            <p:attrNameLst>
                                              <p:attrName>style.visibility</p:attrName>
                                            </p:attrNameLst>
                                          </p:cBhvr>
                                          <p:to>
                                            <p:strVal val="visible"/>
                                          </p:to>
                                        </p:set>
                                        <p:animEffect transition="in" filter="fade">
                                          <p:cBhvr>
                                            <p:cTn id="166" dur="500"/>
                                            <p:tgtEl>
                                              <p:spTgt spid="5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53"/>
                                            </p:tgtEl>
                                            <p:attrNameLst>
                                              <p:attrName>style.visibility</p:attrName>
                                            </p:attrNameLst>
                                          </p:cBhvr>
                                          <p:to>
                                            <p:strVal val="visible"/>
                                          </p:to>
                                        </p:set>
                                        <p:animEffect transition="in" filter="fade">
                                          <p:cBhvr>
                                            <p:cTn id="169" dur="500"/>
                                            <p:tgtEl>
                                              <p:spTgt spid="53"/>
                                            </p:tgtEl>
                                          </p:cBhvr>
                                        </p:animEffect>
                                      </p:childTnLst>
                                    </p:cTn>
                                  </p:par>
                                </p:childTnLst>
                              </p:cTn>
                            </p:par>
                            <p:par>
                              <p:cTn id="170" fill="hold">
                                <p:stCondLst>
                                  <p:cond delay="14000"/>
                                </p:stCondLst>
                                <p:childTnLst>
                                  <p:par>
                                    <p:cTn id="171" presetID="22" presetClass="entr" presetSubtype="8" fill="hold" nodeType="afterEffect">
                                      <p:stCondLst>
                                        <p:cond delay="0"/>
                                      </p:stCondLst>
                                      <p:childTnLst>
                                        <p:set>
                                          <p:cBhvr>
                                            <p:cTn id="172" dur="1" fill="hold">
                                              <p:stCondLst>
                                                <p:cond delay="0"/>
                                              </p:stCondLst>
                                            </p:cTn>
                                            <p:tgtEl>
                                              <p:spTgt spid="54"/>
                                            </p:tgtEl>
                                            <p:attrNameLst>
                                              <p:attrName>style.visibility</p:attrName>
                                            </p:attrNameLst>
                                          </p:cBhvr>
                                          <p:to>
                                            <p:strVal val="visible"/>
                                          </p:to>
                                        </p:set>
                                        <p:animEffect transition="in" filter="wipe(left)">
                                          <p:cBhvr>
                                            <p:cTn id="173" dur="500"/>
                                            <p:tgtEl>
                                              <p:spTgt spid="54"/>
                                            </p:tgtEl>
                                          </p:cBhvr>
                                        </p:animEffect>
                                      </p:childTnLst>
                                    </p:cTn>
                                  </p:par>
                                  <p:par>
                                    <p:cTn id="174" presetID="22" presetClass="entr" presetSubtype="8" fill="hold" nodeType="withEffect">
                                      <p:stCondLst>
                                        <p:cond delay="0"/>
                                      </p:stCondLst>
                                      <p:childTnLst>
                                        <p:set>
                                          <p:cBhvr>
                                            <p:cTn id="175" dur="1" fill="hold">
                                              <p:stCondLst>
                                                <p:cond delay="0"/>
                                              </p:stCondLst>
                                            </p:cTn>
                                            <p:tgtEl>
                                              <p:spTgt spid="55"/>
                                            </p:tgtEl>
                                            <p:attrNameLst>
                                              <p:attrName>style.visibility</p:attrName>
                                            </p:attrNameLst>
                                          </p:cBhvr>
                                          <p:to>
                                            <p:strVal val="visible"/>
                                          </p:to>
                                        </p:set>
                                        <p:animEffect transition="in" filter="wipe(left)">
                                          <p:cBhvr>
                                            <p:cTn id="176" dur="500"/>
                                            <p:tgtEl>
                                              <p:spTgt spid="55"/>
                                            </p:tgtEl>
                                          </p:cBhvr>
                                        </p:animEffect>
                                      </p:childTnLst>
                                    </p:cTn>
                                  </p:par>
                                  <p:par>
                                    <p:cTn id="177" presetID="22" presetClass="entr" presetSubtype="8" fill="hold" nodeType="withEffect">
                                      <p:stCondLst>
                                        <p:cond delay="0"/>
                                      </p:stCondLst>
                                      <p:childTnLst>
                                        <p:set>
                                          <p:cBhvr>
                                            <p:cTn id="178" dur="1" fill="hold">
                                              <p:stCondLst>
                                                <p:cond delay="0"/>
                                              </p:stCondLst>
                                            </p:cTn>
                                            <p:tgtEl>
                                              <p:spTgt spid="56"/>
                                            </p:tgtEl>
                                            <p:attrNameLst>
                                              <p:attrName>style.visibility</p:attrName>
                                            </p:attrNameLst>
                                          </p:cBhvr>
                                          <p:to>
                                            <p:strVal val="visible"/>
                                          </p:to>
                                        </p:set>
                                        <p:animEffect transition="in" filter="wipe(left)">
                                          <p:cBhvr>
                                            <p:cTn id="179" dur="500"/>
                                            <p:tgtEl>
                                              <p:spTgt spid="56"/>
                                            </p:tgtEl>
                                          </p:cBhvr>
                                        </p:animEffect>
                                      </p:childTnLst>
                                    </p:cTn>
                                  </p:par>
                                </p:childTnLst>
                              </p:cTn>
                            </p:par>
                            <p:par>
                              <p:cTn id="180" fill="hold">
                                <p:stCondLst>
                                  <p:cond delay="14500"/>
                                </p:stCondLst>
                                <p:childTnLst>
                                  <p:par>
                                    <p:cTn id="181" presetID="22" presetClass="entr" presetSubtype="4" fill="hold" grpId="0" nodeType="afterEffect">
                                      <p:stCondLst>
                                        <p:cond delay="0"/>
                                      </p:stCondLst>
                                      <p:childTnLst>
                                        <p:set>
                                          <p:cBhvr>
                                            <p:cTn id="182" dur="1" fill="hold">
                                              <p:stCondLst>
                                                <p:cond delay="0"/>
                                              </p:stCondLst>
                                            </p:cTn>
                                            <p:tgtEl>
                                              <p:spTgt spid="36"/>
                                            </p:tgtEl>
                                            <p:attrNameLst>
                                              <p:attrName>style.visibility</p:attrName>
                                            </p:attrNameLst>
                                          </p:cBhvr>
                                          <p:to>
                                            <p:strVal val="visible"/>
                                          </p:to>
                                        </p:set>
                                        <p:animEffect transition="in" filter="wipe(down)">
                                          <p:cBhvr>
                                            <p:cTn id="183" dur="500"/>
                                            <p:tgtEl>
                                              <p:spTgt spid="36"/>
                                            </p:tgtEl>
                                          </p:cBhvr>
                                        </p:animEffect>
                                      </p:childTnLst>
                                    </p:cTn>
                                  </p:par>
                                </p:childTnLst>
                              </p:cTn>
                            </p:par>
                            <p:par>
                              <p:cTn id="184" fill="hold">
                                <p:stCondLst>
                                  <p:cond delay="15000"/>
                                </p:stCondLst>
                                <p:childTnLst>
                                  <p:par>
                                    <p:cTn id="185" presetID="10" presetClass="entr" presetSubtype="0" fill="hold" grpId="0" nodeType="afterEffect">
                                      <p:stCondLst>
                                        <p:cond delay="0"/>
                                      </p:stCondLst>
                                      <p:childTnLst>
                                        <p:set>
                                          <p:cBhvr>
                                            <p:cTn id="186" dur="1" fill="hold">
                                              <p:stCondLst>
                                                <p:cond delay="0"/>
                                              </p:stCondLst>
                                            </p:cTn>
                                            <p:tgtEl>
                                              <p:spTgt spid="37"/>
                                            </p:tgtEl>
                                            <p:attrNameLst>
                                              <p:attrName>style.visibility</p:attrName>
                                            </p:attrNameLst>
                                          </p:cBhvr>
                                          <p:to>
                                            <p:strVal val="visible"/>
                                          </p:to>
                                        </p:set>
                                        <p:animEffect transition="in" filter="fade">
                                          <p:cBhvr>
                                            <p:cTn id="187" dur="500"/>
                                            <p:tgtEl>
                                              <p:spTgt spid="37"/>
                                            </p:tgtEl>
                                          </p:cBhvr>
                                        </p:animEffect>
                                      </p:childTnLst>
                                    </p:cTn>
                                  </p:par>
                                </p:childTnLst>
                              </p:cTn>
                            </p:par>
                            <p:par>
                              <p:cTn id="188" fill="hold">
                                <p:stCondLst>
                                  <p:cond delay="15500"/>
                                </p:stCondLst>
                                <p:childTnLst>
                                  <p:par>
                                    <p:cTn id="189" presetID="22" presetClass="entr" presetSubtype="4" fill="hold" nodeType="afterEffect">
                                      <p:stCondLst>
                                        <p:cond delay="0"/>
                                      </p:stCondLst>
                                      <p:childTnLst>
                                        <p:set>
                                          <p:cBhvr>
                                            <p:cTn id="190" dur="1" fill="hold">
                                              <p:stCondLst>
                                                <p:cond delay="0"/>
                                              </p:stCondLst>
                                            </p:cTn>
                                            <p:tgtEl>
                                              <p:spTgt spid="38"/>
                                            </p:tgtEl>
                                            <p:attrNameLst>
                                              <p:attrName>style.visibility</p:attrName>
                                            </p:attrNameLst>
                                          </p:cBhvr>
                                          <p:to>
                                            <p:strVal val="visible"/>
                                          </p:to>
                                        </p:set>
                                        <p:animEffect transition="in" filter="wipe(down)">
                                          <p:cBhvr>
                                            <p:cTn id="191" dur="500"/>
                                            <p:tgtEl>
                                              <p:spTgt spid="38"/>
                                            </p:tgtEl>
                                          </p:cBhvr>
                                        </p:animEffect>
                                      </p:childTnLst>
                                    </p:cTn>
                                  </p:par>
                                </p:childTnLst>
                              </p:cTn>
                            </p:par>
                            <p:par>
                              <p:cTn id="192" fill="hold">
                                <p:stCondLst>
                                  <p:cond delay="16000"/>
                                </p:stCondLst>
                                <p:childTnLst>
                                  <p:par>
                                    <p:cTn id="193" presetID="10" presetClass="entr" presetSubtype="0" fill="hold" grpId="0" nodeType="afterEffect">
                                      <p:stCondLst>
                                        <p:cond delay="0"/>
                                      </p:stCondLst>
                                      <p:childTnLst>
                                        <p:set>
                                          <p:cBhvr>
                                            <p:cTn id="194" dur="1" fill="hold">
                                              <p:stCondLst>
                                                <p:cond delay="0"/>
                                              </p:stCondLst>
                                            </p:cTn>
                                            <p:tgtEl>
                                              <p:spTgt spid="58"/>
                                            </p:tgtEl>
                                            <p:attrNameLst>
                                              <p:attrName>style.visibility</p:attrName>
                                            </p:attrNameLst>
                                          </p:cBhvr>
                                          <p:to>
                                            <p:strVal val="visible"/>
                                          </p:to>
                                        </p:set>
                                        <p:animEffect transition="in" filter="fade">
                                          <p:cBhvr>
                                            <p:cTn id="195" dur="500"/>
                                            <p:tgtEl>
                                              <p:spTgt spid="58"/>
                                            </p:tgtEl>
                                          </p:cBhvr>
                                        </p:animEffect>
                                      </p:childTnLst>
                                    </p:cTn>
                                  </p:par>
                                  <p:par>
                                    <p:cTn id="196" presetID="10" presetClass="entr" presetSubtype="0" fill="hold" grpId="0" nodeType="withEffect">
                                      <p:stCondLst>
                                        <p:cond delay="0"/>
                                      </p:stCondLst>
                                      <p:childTnLst>
                                        <p:set>
                                          <p:cBhvr>
                                            <p:cTn id="197" dur="1" fill="hold">
                                              <p:stCondLst>
                                                <p:cond delay="0"/>
                                              </p:stCondLst>
                                            </p:cTn>
                                            <p:tgtEl>
                                              <p:spTgt spid="59"/>
                                            </p:tgtEl>
                                            <p:attrNameLst>
                                              <p:attrName>style.visibility</p:attrName>
                                            </p:attrNameLst>
                                          </p:cBhvr>
                                          <p:to>
                                            <p:strVal val="visible"/>
                                          </p:to>
                                        </p:set>
                                        <p:animEffect transition="in" filter="fade">
                                          <p:cBhvr>
                                            <p:cTn id="198" dur="500"/>
                                            <p:tgtEl>
                                              <p:spTgt spid="59"/>
                                            </p:tgtEl>
                                          </p:cBhvr>
                                        </p:animEffect>
                                      </p:childTnLst>
                                    </p:cTn>
                                  </p:par>
                                  <p:par>
                                    <p:cTn id="199" presetID="10" presetClass="entr" presetSubtype="0" fill="hold" grpId="0" nodeType="withEffect">
                                      <p:stCondLst>
                                        <p:cond delay="0"/>
                                      </p:stCondLst>
                                      <p:childTnLst>
                                        <p:set>
                                          <p:cBhvr>
                                            <p:cTn id="200" dur="1" fill="hold">
                                              <p:stCondLst>
                                                <p:cond delay="0"/>
                                              </p:stCondLst>
                                            </p:cTn>
                                            <p:tgtEl>
                                              <p:spTgt spid="57"/>
                                            </p:tgtEl>
                                            <p:attrNameLst>
                                              <p:attrName>style.visibility</p:attrName>
                                            </p:attrNameLst>
                                          </p:cBhvr>
                                          <p:to>
                                            <p:strVal val="visible"/>
                                          </p:to>
                                        </p:set>
                                        <p:animEffect transition="in" filter="fade">
                                          <p:cBhvr>
                                            <p:cTn id="201" dur="500"/>
                                            <p:tgtEl>
                                              <p:spTgt spid="57"/>
                                            </p:tgtEl>
                                          </p:cBhvr>
                                        </p:animEffect>
                                      </p:childTnLst>
                                    </p:cTn>
                                  </p:par>
                                </p:childTnLst>
                              </p:cTn>
                            </p:par>
                            <p:par>
                              <p:cTn id="202" fill="hold">
                                <p:stCondLst>
                                  <p:cond delay="16500"/>
                                </p:stCondLst>
                                <p:childTnLst>
                                  <p:par>
                                    <p:cTn id="203" presetID="22" presetClass="entr" presetSubtype="8" fill="hold" nodeType="afterEffect">
                                      <p:stCondLst>
                                        <p:cond delay="0"/>
                                      </p:stCondLst>
                                      <p:childTnLst>
                                        <p:set>
                                          <p:cBhvr>
                                            <p:cTn id="204" dur="1" fill="hold">
                                              <p:stCondLst>
                                                <p:cond delay="0"/>
                                              </p:stCondLst>
                                            </p:cTn>
                                            <p:tgtEl>
                                              <p:spTgt spid="60"/>
                                            </p:tgtEl>
                                            <p:attrNameLst>
                                              <p:attrName>style.visibility</p:attrName>
                                            </p:attrNameLst>
                                          </p:cBhvr>
                                          <p:to>
                                            <p:strVal val="visible"/>
                                          </p:to>
                                        </p:set>
                                        <p:animEffect transition="in" filter="wipe(left)">
                                          <p:cBhvr>
                                            <p:cTn id="205" dur="500"/>
                                            <p:tgtEl>
                                              <p:spTgt spid="60"/>
                                            </p:tgtEl>
                                          </p:cBhvr>
                                        </p:animEffect>
                                      </p:childTnLst>
                                    </p:cTn>
                                  </p:par>
                                  <p:par>
                                    <p:cTn id="206" presetID="22" presetClass="entr" presetSubtype="8" fill="hold" nodeType="withEffect">
                                      <p:stCondLst>
                                        <p:cond delay="0"/>
                                      </p:stCondLst>
                                      <p:childTnLst>
                                        <p:set>
                                          <p:cBhvr>
                                            <p:cTn id="207" dur="1" fill="hold">
                                              <p:stCondLst>
                                                <p:cond delay="0"/>
                                              </p:stCondLst>
                                            </p:cTn>
                                            <p:tgtEl>
                                              <p:spTgt spid="61"/>
                                            </p:tgtEl>
                                            <p:attrNameLst>
                                              <p:attrName>style.visibility</p:attrName>
                                            </p:attrNameLst>
                                          </p:cBhvr>
                                          <p:to>
                                            <p:strVal val="visible"/>
                                          </p:to>
                                        </p:set>
                                        <p:animEffect transition="in" filter="wipe(left)">
                                          <p:cBhvr>
                                            <p:cTn id="208" dur="500"/>
                                            <p:tgtEl>
                                              <p:spTgt spid="61"/>
                                            </p:tgtEl>
                                          </p:cBhvr>
                                        </p:animEffect>
                                      </p:childTnLst>
                                    </p:cTn>
                                  </p:par>
                                  <p:par>
                                    <p:cTn id="209" presetID="22" presetClass="entr" presetSubtype="8" fill="hold" nodeType="withEffect">
                                      <p:stCondLst>
                                        <p:cond delay="0"/>
                                      </p:stCondLst>
                                      <p:childTnLst>
                                        <p:set>
                                          <p:cBhvr>
                                            <p:cTn id="210" dur="1" fill="hold">
                                              <p:stCondLst>
                                                <p:cond delay="0"/>
                                              </p:stCondLst>
                                            </p:cTn>
                                            <p:tgtEl>
                                              <p:spTgt spid="62"/>
                                            </p:tgtEl>
                                            <p:attrNameLst>
                                              <p:attrName>style.visibility</p:attrName>
                                            </p:attrNameLst>
                                          </p:cBhvr>
                                          <p:to>
                                            <p:strVal val="visible"/>
                                          </p:to>
                                        </p:set>
                                        <p:animEffect transition="in" filter="wipe(left)">
                                          <p:cBhvr>
                                            <p:cTn id="211" dur="500"/>
                                            <p:tgtEl>
                                              <p:spTgt spid="62"/>
                                            </p:tgtEl>
                                          </p:cBhvr>
                                        </p:animEffect>
                                      </p:childTnLst>
                                    </p:cTn>
                                  </p:par>
                                </p:childTnLst>
                              </p:cTn>
                            </p:par>
                            <p:par>
                              <p:cTn id="212" fill="hold">
                                <p:stCondLst>
                                  <p:cond delay="17000"/>
                                </p:stCondLst>
                                <p:childTnLst>
                                  <p:par>
                                    <p:cTn id="213" presetID="22" presetClass="entr" presetSubtype="1" fill="hold" grpId="0" nodeType="afterEffect">
                                      <p:stCondLst>
                                        <p:cond delay="0"/>
                                      </p:stCondLst>
                                      <p:childTnLst>
                                        <p:set>
                                          <p:cBhvr>
                                            <p:cTn id="214" dur="1" fill="hold">
                                              <p:stCondLst>
                                                <p:cond delay="0"/>
                                              </p:stCondLst>
                                            </p:cTn>
                                            <p:tgtEl>
                                              <p:spTgt spid="30"/>
                                            </p:tgtEl>
                                            <p:attrNameLst>
                                              <p:attrName>style.visibility</p:attrName>
                                            </p:attrNameLst>
                                          </p:cBhvr>
                                          <p:to>
                                            <p:strVal val="visible"/>
                                          </p:to>
                                        </p:set>
                                        <p:animEffect transition="in" filter="wipe(up)">
                                          <p:cBhvr>
                                            <p:cTn id="215" dur="500"/>
                                            <p:tgtEl>
                                              <p:spTgt spid="30"/>
                                            </p:tgtEl>
                                          </p:cBhvr>
                                        </p:animEffect>
                                      </p:childTnLst>
                                    </p:cTn>
                                  </p:par>
                                </p:childTnLst>
                              </p:cTn>
                            </p:par>
                            <p:par>
                              <p:cTn id="216" fill="hold">
                                <p:stCondLst>
                                  <p:cond delay="17500"/>
                                </p:stCondLst>
                                <p:childTnLst>
                                  <p:par>
                                    <p:cTn id="217" presetID="10" presetClass="entr" presetSubtype="0" fill="hold" grpId="0" nodeType="afterEffect">
                                      <p:stCondLst>
                                        <p:cond delay="0"/>
                                      </p:stCondLst>
                                      <p:childTnLst>
                                        <p:set>
                                          <p:cBhvr>
                                            <p:cTn id="218" dur="1" fill="hold">
                                              <p:stCondLst>
                                                <p:cond delay="0"/>
                                              </p:stCondLst>
                                            </p:cTn>
                                            <p:tgtEl>
                                              <p:spTgt spid="31"/>
                                            </p:tgtEl>
                                            <p:attrNameLst>
                                              <p:attrName>style.visibility</p:attrName>
                                            </p:attrNameLst>
                                          </p:cBhvr>
                                          <p:to>
                                            <p:strVal val="visible"/>
                                          </p:to>
                                        </p:set>
                                        <p:animEffect transition="in" filter="fade">
                                          <p:cBhvr>
                                            <p:cTn id="219" dur="500"/>
                                            <p:tgtEl>
                                              <p:spTgt spid="31"/>
                                            </p:tgtEl>
                                          </p:cBhvr>
                                        </p:animEffect>
                                      </p:childTnLst>
                                    </p:cTn>
                                  </p:par>
                                </p:childTnLst>
                              </p:cTn>
                            </p:par>
                            <p:par>
                              <p:cTn id="220" fill="hold">
                                <p:stCondLst>
                                  <p:cond delay="18000"/>
                                </p:stCondLst>
                                <p:childTnLst>
                                  <p:par>
                                    <p:cTn id="221" presetID="22" presetClass="entr" presetSubtype="1" fill="hold" nodeType="afterEffect">
                                      <p:stCondLst>
                                        <p:cond delay="0"/>
                                      </p:stCondLst>
                                      <p:childTnLst>
                                        <p:set>
                                          <p:cBhvr>
                                            <p:cTn id="222" dur="1" fill="hold">
                                              <p:stCondLst>
                                                <p:cond delay="0"/>
                                              </p:stCondLst>
                                            </p:cTn>
                                            <p:tgtEl>
                                              <p:spTgt spid="32"/>
                                            </p:tgtEl>
                                            <p:attrNameLst>
                                              <p:attrName>style.visibility</p:attrName>
                                            </p:attrNameLst>
                                          </p:cBhvr>
                                          <p:to>
                                            <p:strVal val="visible"/>
                                          </p:to>
                                        </p:set>
                                        <p:animEffect transition="in" filter="wipe(up)">
                                          <p:cBhvr>
                                            <p:cTn id="223" dur="500"/>
                                            <p:tgtEl>
                                              <p:spTgt spid="32"/>
                                            </p:tgtEl>
                                          </p:cBhvr>
                                        </p:animEffect>
                                      </p:childTnLst>
                                    </p:cTn>
                                  </p:par>
                                </p:childTnLst>
                              </p:cTn>
                            </p:par>
                            <p:par>
                              <p:cTn id="224" fill="hold">
                                <p:stCondLst>
                                  <p:cond delay="18500"/>
                                </p:stCondLst>
                                <p:childTnLst>
                                  <p:par>
                                    <p:cTn id="225" presetID="10" presetClass="entr" presetSubtype="0" fill="hold" grpId="0" nodeType="afterEffect">
                                      <p:stCondLst>
                                        <p:cond delay="0"/>
                                      </p:stCondLst>
                                      <p:childTnLst>
                                        <p:set>
                                          <p:cBhvr>
                                            <p:cTn id="226" dur="1" fill="hold">
                                              <p:stCondLst>
                                                <p:cond delay="0"/>
                                              </p:stCondLst>
                                            </p:cTn>
                                            <p:tgtEl>
                                              <p:spTgt spid="63"/>
                                            </p:tgtEl>
                                            <p:attrNameLst>
                                              <p:attrName>style.visibility</p:attrName>
                                            </p:attrNameLst>
                                          </p:cBhvr>
                                          <p:to>
                                            <p:strVal val="visible"/>
                                          </p:to>
                                        </p:set>
                                        <p:animEffect transition="in" filter="fade">
                                          <p:cBhvr>
                                            <p:cTn id="227" dur="500"/>
                                            <p:tgtEl>
                                              <p:spTgt spid="63"/>
                                            </p:tgtEl>
                                          </p:cBhvr>
                                        </p:animEffect>
                                      </p:childTnLst>
                                    </p:cTn>
                                  </p:par>
                                  <p:par>
                                    <p:cTn id="228" presetID="10" presetClass="entr" presetSubtype="0" fill="hold" grpId="0" nodeType="withEffect">
                                      <p:stCondLst>
                                        <p:cond delay="0"/>
                                      </p:stCondLst>
                                      <p:childTnLst>
                                        <p:set>
                                          <p:cBhvr>
                                            <p:cTn id="229" dur="1" fill="hold">
                                              <p:stCondLst>
                                                <p:cond delay="0"/>
                                              </p:stCondLst>
                                            </p:cTn>
                                            <p:tgtEl>
                                              <p:spTgt spid="64"/>
                                            </p:tgtEl>
                                            <p:attrNameLst>
                                              <p:attrName>style.visibility</p:attrName>
                                            </p:attrNameLst>
                                          </p:cBhvr>
                                          <p:to>
                                            <p:strVal val="visible"/>
                                          </p:to>
                                        </p:set>
                                        <p:animEffect transition="in" filter="fade">
                                          <p:cBhvr>
                                            <p:cTn id="230" dur="500"/>
                                            <p:tgtEl>
                                              <p:spTgt spid="64"/>
                                            </p:tgtEl>
                                          </p:cBhvr>
                                        </p:animEffect>
                                      </p:childTnLst>
                                    </p:cTn>
                                  </p:par>
                                  <p:par>
                                    <p:cTn id="231" presetID="10" presetClass="entr" presetSubtype="0" fill="hold" grpId="0" nodeType="withEffect">
                                      <p:stCondLst>
                                        <p:cond delay="0"/>
                                      </p:stCondLst>
                                      <p:childTnLst>
                                        <p:set>
                                          <p:cBhvr>
                                            <p:cTn id="232" dur="1" fill="hold">
                                              <p:stCondLst>
                                                <p:cond delay="0"/>
                                              </p:stCondLst>
                                            </p:cTn>
                                            <p:tgtEl>
                                              <p:spTgt spid="65"/>
                                            </p:tgtEl>
                                            <p:attrNameLst>
                                              <p:attrName>style.visibility</p:attrName>
                                            </p:attrNameLst>
                                          </p:cBhvr>
                                          <p:to>
                                            <p:strVal val="visible"/>
                                          </p:to>
                                        </p:set>
                                        <p:animEffect transition="in" filter="fade">
                                          <p:cBhvr>
                                            <p:cTn id="233" dur="500"/>
                                            <p:tgtEl>
                                              <p:spTgt spid="65"/>
                                            </p:tgtEl>
                                          </p:cBhvr>
                                        </p:animEffect>
                                      </p:childTnLst>
                                    </p:cTn>
                                  </p:par>
                                </p:childTnLst>
                              </p:cTn>
                            </p:par>
                            <p:par>
                              <p:cTn id="234" fill="hold">
                                <p:stCondLst>
                                  <p:cond delay="19000"/>
                                </p:stCondLst>
                                <p:childTnLst>
                                  <p:par>
                                    <p:cTn id="235" presetID="22" presetClass="entr" presetSubtype="8" fill="hold" nodeType="afterEffect">
                                      <p:stCondLst>
                                        <p:cond delay="0"/>
                                      </p:stCondLst>
                                      <p:childTnLst>
                                        <p:set>
                                          <p:cBhvr>
                                            <p:cTn id="236" dur="1" fill="hold">
                                              <p:stCondLst>
                                                <p:cond delay="0"/>
                                              </p:stCondLst>
                                            </p:cTn>
                                            <p:tgtEl>
                                              <p:spTgt spid="66"/>
                                            </p:tgtEl>
                                            <p:attrNameLst>
                                              <p:attrName>style.visibility</p:attrName>
                                            </p:attrNameLst>
                                          </p:cBhvr>
                                          <p:to>
                                            <p:strVal val="visible"/>
                                          </p:to>
                                        </p:set>
                                        <p:animEffect transition="in" filter="wipe(left)">
                                          <p:cBhvr>
                                            <p:cTn id="237" dur="500"/>
                                            <p:tgtEl>
                                              <p:spTgt spid="66"/>
                                            </p:tgtEl>
                                          </p:cBhvr>
                                        </p:animEffect>
                                      </p:childTnLst>
                                    </p:cTn>
                                  </p:par>
                                  <p:par>
                                    <p:cTn id="238" presetID="22" presetClass="entr" presetSubtype="8" fill="hold" nodeType="withEffect">
                                      <p:stCondLst>
                                        <p:cond delay="0"/>
                                      </p:stCondLst>
                                      <p:childTnLst>
                                        <p:set>
                                          <p:cBhvr>
                                            <p:cTn id="239" dur="1" fill="hold">
                                              <p:stCondLst>
                                                <p:cond delay="0"/>
                                              </p:stCondLst>
                                            </p:cTn>
                                            <p:tgtEl>
                                              <p:spTgt spid="67"/>
                                            </p:tgtEl>
                                            <p:attrNameLst>
                                              <p:attrName>style.visibility</p:attrName>
                                            </p:attrNameLst>
                                          </p:cBhvr>
                                          <p:to>
                                            <p:strVal val="visible"/>
                                          </p:to>
                                        </p:set>
                                        <p:animEffect transition="in" filter="wipe(left)">
                                          <p:cBhvr>
                                            <p:cTn id="240" dur="500"/>
                                            <p:tgtEl>
                                              <p:spTgt spid="67"/>
                                            </p:tgtEl>
                                          </p:cBhvr>
                                        </p:animEffect>
                                      </p:childTnLst>
                                    </p:cTn>
                                  </p:par>
                                  <p:par>
                                    <p:cTn id="241" presetID="22" presetClass="entr" presetSubtype="8" fill="hold" nodeType="withEffect">
                                      <p:stCondLst>
                                        <p:cond delay="0"/>
                                      </p:stCondLst>
                                      <p:childTnLst>
                                        <p:set>
                                          <p:cBhvr>
                                            <p:cTn id="242" dur="1" fill="hold">
                                              <p:stCondLst>
                                                <p:cond delay="0"/>
                                              </p:stCondLst>
                                            </p:cTn>
                                            <p:tgtEl>
                                              <p:spTgt spid="68"/>
                                            </p:tgtEl>
                                            <p:attrNameLst>
                                              <p:attrName>style.visibility</p:attrName>
                                            </p:attrNameLst>
                                          </p:cBhvr>
                                          <p:to>
                                            <p:strVal val="visible"/>
                                          </p:to>
                                        </p:set>
                                        <p:animEffect transition="in" filter="wipe(left)">
                                          <p:cBhvr>
                                            <p:cTn id="24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8" grpId="0" animBg="1"/>
          <p:bldP spid="9" grpId="0" animBg="1"/>
          <p:bldP spid="13" grpId="0" animBg="1"/>
          <p:bldP spid="14" grpId="0" animBg="1"/>
          <p:bldP spid="15" grpId="0" animBg="1"/>
          <p:bldP spid="16" grpId="0" animBg="1"/>
          <p:bldP spid="19" grpId="0" animBg="1"/>
          <p:bldP spid="20" grpId="0" animBg="1"/>
          <p:bldP spid="21" grpId="0"/>
          <p:bldP spid="27" grpId="0" animBg="1"/>
          <p:bldP spid="28" grpId="0"/>
          <p:bldP spid="30" grpId="0" animBg="1"/>
          <p:bldP spid="31" grpId="0"/>
          <p:bldP spid="33" grpId="0" animBg="1"/>
          <p:bldP spid="34" grpId="0"/>
          <p:bldP spid="36" grpId="0" animBg="1"/>
          <p:bldP spid="37" grpId="0"/>
          <p:bldP spid="39" grpId="0"/>
          <p:bldP spid="40" grpId="0"/>
          <p:bldP spid="41" grpId="0"/>
          <p:bldP spid="45" grpId="0"/>
          <p:bldP spid="46" grpId="0"/>
          <p:bldP spid="47" grpId="0"/>
          <p:bldP spid="51" grpId="0"/>
          <p:bldP spid="52" grpId="0"/>
          <p:bldP spid="53" grpId="0"/>
          <p:bldP spid="57" grpId="0"/>
          <p:bldP spid="58" grpId="0"/>
          <p:bldP spid="59" grpId="0"/>
          <p:bldP spid="63" grpId="0"/>
          <p:bldP spid="64" grpId="0"/>
          <p:bldP spid="65" grpId="0"/>
          <p:bldP spid="69" grpId="0" animBg="1"/>
          <p:bldP spid="70" grpId="0" animBg="1"/>
          <p:bldP spid="71" grpId="0" animBg="1"/>
          <p:bldP spid="72" grpId="0" animBg="1"/>
          <p:bldP spid="7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 calcmode="lin" valueType="num">
                                          <p:cBhvr>
                                            <p:cTn id="33" dur="500" fill="hold"/>
                                            <p:tgtEl>
                                              <p:spTgt spid="69"/>
                                            </p:tgtEl>
                                            <p:attrNameLst>
                                              <p:attrName>ppt_w</p:attrName>
                                            </p:attrNameLst>
                                          </p:cBhvr>
                                          <p:tavLst>
                                            <p:tav tm="0">
                                              <p:val>
                                                <p:fltVal val="0"/>
                                              </p:val>
                                            </p:tav>
                                            <p:tav tm="100000">
                                              <p:val>
                                                <p:strVal val="#ppt_w"/>
                                              </p:val>
                                            </p:tav>
                                          </p:tavLst>
                                        </p:anim>
                                        <p:anim calcmode="lin" valueType="num">
                                          <p:cBhvr>
                                            <p:cTn id="34" dur="500" fill="hold"/>
                                            <p:tgtEl>
                                              <p:spTgt spid="69"/>
                                            </p:tgtEl>
                                            <p:attrNameLst>
                                              <p:attrName>ppt_h</p:attrName>
                                            </p:attrNameLst>
                                          </p:cBhvr>
                                          <p:tavLst>
                                            <p:tav tm="0">
                                              <p:val>
                                                <p:fltVal val="0"/>
                                              </p:val>
                                            </p:tav>
                                            <p:tav tm="100000">
                                              <p:val>
                                                <p:strVal val="#ppt_h"/>
                                              </p:val>
                                            </p:tav>
                                          </p:tavLst>
                                        </p:anim>
                                        <p:animEffect transition="in" filter="fade">
                                          <p:cBhvr>
                                            <p:cTn id="35" dur="500"/>
                                            <p:tgtEl>
                                              <p:spTgt spid="69"/>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p:cTn id="45" dur="500" fill="hold"/>
                                            <p:tgtEl>
                                              <p:spTgt spid="70"/>
                                            </p:tgtEl>
                                            <p:attrNameLst>
                                              <p:attrName>ppt_w</p:attrName>
                                            </p:attrNameLst>
                                          </p:cBhvr>
                                          <p:tavLst>
                                            <p:tav tm="0">
                                              <p:val>
                                                <p:fltVal val="0"/>
                                              </p:val>
                                            </p:tav>
                                            <p:tav tm="100000">
                                              <p:val>
                                                <p:strVal val="#ppt_w"/>
                                              </p:val>
                                            </p:tav>
                                          </p:tavLst>
                                        </p:anim>
                                        <p:anim calcmode="lin" valueType="num">
                                          <p:cBhvr>
                                            <p:cTn id="46" dur="500" fill="hold"/>
                                            <p:tgtEl>
                                              <p:spTgt spid="70"/>
                                            </p:tgtEl>
                                            <p:attrNameLst>
                                              <p:attrName>ppt_h</p:attrName>
                                            </p:attrNameLst>
                                          </p:cBhvr>
                                          <p:tavLst>
                                            <p:tav tm="0">
                                              <p:val>
                                                <p:fltVal val="0"/>
                                              </p:val>
                                            </p:tav>
                                            <p:tav tm="100000">
                                              <p:val>
                                                <p:strVal val="#ppt_h"/>
                                              </p:val>
                                            </p:tav>
                                          </p:tavLst>
                                        </p:anim>
                                        <p:animEffect transition="in" filter="fade">
                                          <p:cBhvr>
                                            <p:cTn id="47" dur="500"/>
                                            <p:tgtEl>
                                              <p:spTgt spid="70"/>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animEffect transition="in" filter="fade">
                                          <p:cBhvr>
                                            <p:cTn id="59" dur="500"/>
                                            <p:tgtEl>
                                              <p:spTgt spid="71"/>
                                            </p:tgtEl>
                                          </p:cBhvr>
                                        </p:animEffect>
                                      </p:childTnLst>
                                    </p:cTn>
                                  </p:par>
                                </p:childTnLst>
                              </p:cTn>
                            </p:par>
                            <p:par>
                              <p:cTn id="60" fill="hold">
                                <p:stCondLst>
                                  <p:cond delay="5000"/>
                                </p:stCondLst>
                                <p:childTnLst>
                                  <p:par>
                                    <p:cTn id="61" presetID="53" presetClass="entr" presetSubtype="16"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 calcmode="lin" valueType="num">
                                          <p:cBhvr>
                                            <p:cTn id="69" dur="500" fill="hold"/>
                                            <p:tgtEl>
                                              <p:spTgt spid="72"/>
                                            </p:tgtEl>
                                            <p:attrNameLst>
                                              <p:attrName>ppt_w</p:attrName>
                                            </p:attrNameLst>
                                          </p:cBhvr>
                                          <p:tavLst>
                                            <p:tav tm="0">
                                              <p:val>
                                                <p:fltVal val="0"/>
                                              </p:val>
                                            </p:tav>
                                            <p:tav tm="100000">
                                              <p:val>
                                                <p:strVal val="#ppt_w"/>
                                              </p:val>
                                            </p:tav>
                                          </p:tavLst>
                                        </p:anim>
                                        <p:anim calcmode="lin" valueType="num">
                                          <p:cBhvr>
                                            <p:cTn id="70" dur="500" fill="hold"/>
                                            <p:tgtEl>
                                              <p:spTgt spid="72"/>
                                            </p:tgtEl>
                                            <p:attrNameLst>
                                              <p:attrName>ppt_h</p:attrName>
                                            </p:attrNameLst>
                                          </p:cBhvr>
                                          <p:tavLst>
                                            <p:tav tm="0">
                                              <p:val>
                                                <p:fltVal val="0"/>
                                              </p:val>
                                            </p:tav>
                                            <p:tav tm="100000">
                                              <p:val>
                                                <p:strVal val="#ppt_h"/>
                                              </p:val>
                                            </p:tav>
                                          </p:tavLst>
                                        </p:anim>
                                        <p:animEffect transition="in" filter="fade">
                                          <p:cBhvr>
                                            <p:cTn id="71" dur="500"/>
                                            <p:tgtEl>
                                              <p:spTgt spid="72"/>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animEffect transition="in" filter="fade">
                                          <p:cBhvr>
                                            <p:cTn id="77" dur="500"/>
                                            <p:tgtEl>
                                              <p:spTgt spid="19"/>
                                            </p:tgtEl>
                                          </p:cBhvr>
                                        </p:animEffect>
                                      </p:childTnLst>
                                    </p:cTn>
                                  </p:par>
                                </p:childTnLst>
                              </p:cTn>
                            </p:par>
                            <p:par>
                              <p:cTn id="78" fill="hold">
                                <p:stCondLst>
                                  <p:cond delay="6500"/>
                                </p:stCondLst>
                                <p:childTnLst>
                                  <p:par>
                                    <p:cTn id="79" presetID="53" presetClass="entr" presetSubtype="16"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 calcmode="lin" valueType="num">
                                          <p:cBhvr>
                                            <p:cTn id="81" dur="500" fill="hold"/>
                                            <p:tgtEl>
                                              <p:spTgt spid="73"/>
                                            </p:tgtEl>
                                            <p:attrNameLst>
                                              <p:attrName>ppt_w</p:attrName>
                                            </p:attrNameLst>
                                          </p:cBhvr>
                                          <p:tavLst>
                                            <p:tav tm="0">
                                              <p:val>
                                                <p:fltVal val="0"/>
                                              </p:val>
                                            </p:tav>
                                            <p:tav tm="100000">
                                              <p:val>
                                                <p:strVal val="#ppt_w"/>
                                              </p:val>
                                            </p:tav>
                                          </p:tavLst>
                                        </p:anim>
                                        <p:anim calcmode="lin" valueType="num">
                                          <p:cBhvr>
                                            <p:cTn id="82" dur="500" fill="hold"/>
                                            <p:tgtEl>
                                              <p:spTgt spid="73"/>
                                            </p:tgtEl>
                                            <p:attrNameLst>
                                              <p:attrName>ppt_h</p:attrName>
                                            </p:attrNameLst>
                                          </p:cBhvr>
                                          <p:tavLst>
                                            <p:tav tm="0">
                                              <p:val>
                                                <p:fltVal val="0"/>
                                              </p:val>
                                            </p:tav>
                                            <p:tav tm="100000">
                                              <p:val>
                                                <p:strVal val="#ppt_h"/>
                                              </p:val>
                                            </p:tav>
                                          </p:tavLst>
                                        </p:anim>
                                        <p:animEffect transition="in" filter="fade">
                                          <p:cBhvr>
                                            <p:cTn id="83" dur="500"/>
                                            <p:tgtEl>
                                              <p:spTgt spid="73"/>
                                            </p:tgtEl>
                                          </p:cBhvr>
                                        </p:animEffect>
                                      </p:childTnLst>
                                    </p:cTn>
                                  </p:par>
                                </p:childTnLst>
                              </p:cTn>
                            </p:par>
                            <p:par>
                              <p:cTn id="84" fill="hold">
                                <p:stCondLst>
                                  <p:cond delay="7000"/>
                                </p:stCondLst>
                                <p:childTnLst>
                                  <p:par>
                                    <p:cTn id="85" presetID="22" presetClass="entr" presetSubtype="1"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up)">
                                          <p:cBhvr>
                                            <p:cTn id="87" dur="500"/>
                                            <p:tgtEl>
                                              <p:spTgt spid="20"/>
                                            </p:tgtEl>
                                          </p:cBhvr>
                                        </p:animEffect>
                                      </p:childTnLst>
                                    </p:cTn>
                                  </p:par>
                                </p:childTnLst>
                              </p:cTn>
                            </p:par>
                            <p:par>
                              <p:cTn id="88" fill="hold">
                                <p:stCondLst>
                                  <p:cond delay="7500"/>
                                </p:stCondLst>
                                <p:childTnLst>
                                  <p:par>
                                    <p:cTn id="89" presetID="10" presetClass="entr" presetSubtype="0" fill="hold" grpId="0" nodeType="after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500"/>
                                            <p:tgtEl>
                                              <p:spTgt spid="21"/>
                                            </p:tgtEl>
                                          </p:cBhvr>
                                        </p:animEffect>
                                      </p:childTnLst>
                                    </p:cTn>
                                  </p:par>
                                </p:childTnLst>
                              </p:cTn>
                            </p:par>
                            <p:par>
                              <p:cTn id="92" fill="hold">
                                <p:stCondLst>
                                  <p:cond delay="8000"/>
                                </p:stCondLst>
                                <p:childTnLst>
                                  <p:par>
                                    <p:cTn id="93" presetID="22" presetClass="entr" presetSubtype="1" fill="hold"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wipe(up)">
                                          <p:cBhvr>
                                            <p:cTn id="95" dur="500"/>
                                            <p:tgtEl>
                                              <p:spTgt spid="23"/>
                                            </p:tgtEl>
                                          </p:cBhvr>
                                        </p:animEffect>
                                      </p:childTnLst>
                                    </p:cTn>
                                  </p:par>
                                </p:childTnLst>
                              </p:cTn>
                            </p:par>
                            <p:par>
                              <p:cTn id="96" fill="hold">
                                <p:stCondLst>
                                  <p:cond delay="8500"/>
                                </p:stCondLst>
                                <p:childTnLst>
                                  <p:par>
                                    <p:cTn id="97" presetID="10" presetClass="entr" presetSubtype="0" fill="hold" grpId="0" nodeType="after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fade">
                                          <p:cBhvr>
                                            <p:cTn id="99" dur="500"/>
                                            <p:tgtEl>
                                              <p:spTgt spid="3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fade">
                                          <p:cBhvr>
                                            <p:cTn id="105" dur="500"/>
                                            <p:tgtEl>
                                              <p:spTgt spid="41"/>
                                            </p:tgtEl>
                                          </p:cBhvr>
                                        </p:animEffect>
                                      </p:childTnLst>
                                    </p:cTn>
                                  </p:par>
                                </p:childTnLst>
                              </p:cTn>
                            </p:par>
                            <p:par>
                              <p:cTn id="106" fill="hold">
                                <p:stCondLst>
                                  <p:cond delay="9000"/>
                                </p:stCondLst>
                                <p:childTnLst>
                                  <p:par>
                                    <p:cTn id="107" presetID="22" presetClass="entr" presetSubtype="8" fill="hold" nodeType="after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wipe(left)">
                                          <p:cBhvr>
                                            <p:cTn id="109" dur="500"/>
                                            <p:tgtEl>
                                              <p:spTgt spid="42"/>
                                            </p:tgtEl>
                                          </p:cBhvr>
                                        </p:animEffect>
                                      </p:childTnLst>
                                    </p:cTn>
                                  </p:par>
                                  <p:par>
                                    <p:cTn id="110" presetID="22" presetClass="entr" presetSubtype="8" fill="hold"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wipe(left)">
                                          <p:cBhvr>
                                            <p:cTn id="112" dur="500"/>
                                            <p:tgtEl>
                                              <p:spTgt spid="43"/>
                                            </p:tgtEl>
                                          </p:cBhvr>
                                        </p:animEffect>
                                      </p:childTnLst>
                                    </p:cTn>
                                  </p:par>
                                  <p:par>
                                    <p:cTn id="113" presetID="22" presetClass="entr" presetSubtype="8" fill="hold" nodeType="with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wipe(left)">
                                          <p:cBhvr>
                                            <p:cTn id="115" dur="500"/>
                                            <p:tgtEl>
                                              <p:spTgt spid="44"/>
                                            </p:tgtEl>
                                          </p:cBhvr>
                                        </p:animEffect>
                                      </p:childTnLst>
                                    </p:cTn>
                                  </p:par>
                                </p:childTnLst>
                              </p:cTn>
                            </p:par>
                            <p:par>
                              <p:cTn id="116" fill="hold">
                                <p:stCondLst>
                                  <p:cond delay="9500"/>
                                </p:stCondLst>
                                <p:childTnLst>
                                  <p:par>
                                    <p:cTn id="117" presetID="22" presetClass="entr" presetSubtype="4" fill="hold" grpId="0" nodeType="after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wipe(down)">
                                          <p:cBhvr>
                                            <p:cTn id="119" dur="500"/>
                                            <p:tgtEl>
                                              <p:spTgt spid="33"/>
                                            </p:tgtEl>
                                          </p:cBhvr>
                                        </p:animEffect>
                                      </p:childTnLst>
                                    </p:cTn>
                                  </p:par>
                                </p:childTnLst>
                              </p:cTn>
                            </p:par>
                            <p:par>
                              <p:cTn id="120" fill="hold">
                                <p:stCondLst>
                                  <p:cond delay="10000"/>
                                </p:stCondLst>
                                <p:childTnLst>
                                  <p:par>
                                    <p:cTn id="121" presetID="10" presetClass="entr" presetSubtype="0" fill="hold" grpId="0" nodeType="afterEffect">
                                      <p:stCondLst>
                                        <p:cond delay="0"/>
                                      </p:stCondLst>
                                      <p:childTnLst>
                                        <p:set>
                                          <p:cBhvr>
                                            <p:cTn id="122" dur="1" fill="hold">
                                              <p:stCondLst>
                                                <p:cond delay="0"/>
                                              </p:stCondLst>
                                            </p:cTn>
                                            <p:tgtEl>
                                              <p:spTgt spid="34"/>
                                            </p:tgtEl>
                                            <p:attrNameLst>
                                              <p:attrName>style.visibility</p:attrName>
                                            </p:attrNameLst>
                                          </p:cBhvr>
                                          <p:to>
                                            <p:strVal val="visible"/>
                                          </p:to>
                                        </p:set>
                                        <p:animEffect transition="in" filter="fade">
                                          <p:cBhvr>
                                            <p:cTn id="123" dur="500"/>
                                            <p:tgtEl>
                                              <p:spTgt spid="34"/>
                                            </p:tgtEl>
                                          </p:cBhvr>
                                        </p:animEffect>
                                      </p:childTnLst>
                                    </p:cTn>
                                  </p:par>
                                </p:childTnLst>
                              </p:cTn>
                            </p:par>
                            <p:par>
                              <p:cTn id="124" fill="hold">
                                <p:stCondLst>
                                  <p:cond delay="10500"/>
                                </p:stCondLst>
                                <p:childTnLst>
                                  <p:par>
                                    <p:cTn id="125" presetID="22" presetClass="entr" presetSubtype="4" fill="hold"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down)">
                                          <p:cBhvr>
                                            <p:cTn id="127" dur="500"/>
                                            <p:tgtEl>
                                              <p:spTgt spid="35"/>
                                            </p:tgtEl>
                                          </p:cBhvr>
                                        </p:animEffect>
                                      </p:childTnLst>
                                    </p:cTn>
                                  </p:par>
                                </p:childTnLst>
                              </p:cTn>
                            </p:par>
                            <p:par>
                              <p:cTn id="128" fill="hold">
                                <p:stCondLst>
                                  <p:cond delay="11000"/>
                                </p:stCondLst>
                                <p:childTnLst>
                                  <p:par>
                                    <p:cTn id="129" presetID="10" presetClass="entr" presetSubtype="0" fill="hold" grpId="0" nodeType="after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fade">
                                          <p:cBhvr>
                                            <p:cTn id="131" dur="500"/>
                                            <p:tgtEl>
                                              <p:spTgt spid="45"/>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7"/>
                                            </p:tgtEl>
                                            <p:attrNameLst>
                                              <p:attrName>style.visibility</p:attrName>
                                            </p:attrNameLst>
                                          </p:cBhvr>
                                          <p:to>
                                            <p:strVal val="visible"/>
                                          </p:to>
                                        </p:set>
                                        <p:animEffect transition="in" filter="fade">
                                          <p:cBhvr>
                                            <p:cTn id="134" dur="500"/>
                                            <p:tgtEl>
                                              <p:spTgt spid="47"/>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fade">
                                          <p:cBhvr>
                                            <p:cTn id="137" dur="500"/>
                                            <p:tgtEl>
                                              <p:spTgt spid="46"/>
                                            </p:tgtEl>
                                          </p:cBhvr>
                                        </p:animEffect>
                                      </p:childTnLst>
                                    </p:cTn>
                                  </p:par>
                                </p:childTnLst>
                              </p:cTn>
                            </p:par>
                            <p:par>
                              <p:cTn id="138" fill="hold">
                                <p:stCondLst>
                                  <p:cond delay="11500"/>
                                </p:stCondLst>
                                <p:childTnLst>
                                  <p:par>
                                    <p:cTn id="139" presetID="22" presetClass="entr" presetSubtype="8" fill="hold" nodeType="afterEffect">
                                      <p:stCondLst>
                                        <p:cond delay="0"/>
                                      </p:stCondLst>
                                      <p:childTnLst>
                                        <p:set>
                                          <p:cBhvr>
                                            <p:cTn id="140" dur="1" fill="hold">
                                              <p:stCondLst>
                                                <p:cond delay="0"/>
                                              </p:stCondLst>
                                            </p:cTn>
                                            <p:tgtEl>
                                              <p:spTgt spid="48"/>
                                            </p:tgtEl>
                                            <p:attrNameLst>
                                              <p:attrName>style.visibility</p:attrName>
                                            </p:attrNameLst>
                                          </p:cBhvr>
                                          <p:to>
                                            <p:strVal val="visible"/>
                                          </p:to>
                                        </p:set>
                                        <p:animEffect transition="in" filter="wipe(left)">
                                          <p:cBhvr>
                                            <p:cTn id="141" dur="500"/>
                                            <p:tgtEl>
                                              <p:spTgt spid="48"/>
                                            </p:tgtEl>
                                          </p:cBhvr>
                                        </p:animEffect>
                                      </p:childTnLst>
                                    </p:cTn>
                                  </p:par>
                                  <p:par>
                                    <p:cTn id="142" presetID="22" presetClass="entr" presetSubtype="8" fill="hold" nodeType="withEffect">
                                      <p:stCondLst>
                                        <p:cond delay="0"/>
                                      </p:stCondLst>
                                      <p:childTnLst>
                                        <p:set>
                                          <p:cBhvr>
                                            <p:cTn id="143" dur="1" fill="hold">
                                              <p:stCondLst>
                                                <p:cond delay="0"/>
                                              </p:stCondLst>
                                            </p:cTn>
                                            <p:tgtEl>
                                              <p:spTgt spid="49"/>
                                            </p:tgtEl>
                                            <p:attrNameLst>
                                              <p:attrName>style.visibility</p:attrName>
                                            </p:attrNameLst>
                                          </p:cBhvr>
                                          <p:to>
                                            <p:strVal val="visible"/>
                                          </p:to>
                                        </p:set>
                                        <p:animEffect transition="in" filter="wipe(left)">
                                          <p:cBhvr>
                                            <p:cTn id="144" dur="500"/>
                                            <p:tgtEl>
                                              <p:spTgt spid="49"/>
                                            </p:tgtEl>
                                          </p:cBhvr>
                                        </p:animEffect>
                                      </p:childTnLst>
                                    </p:cTn>
                                  </p:par>
                                  <p:par>
                                    <p:cTn id="145" presetID="22" presetClass="entr" presetSubtype="8" fill="hold" nodeType="withEffect">
                                      <p:stCondLst>
                                        <p:cond delay="0"/>
                                      </p:stCondLst>
                                      <p:childTnLst>
                                        <p:set>
                                          <p:cBhvr>
                                            <p:cTn id="146" dur="1" fill="hold">
                                              <p:stCondLst>
                                                <p:cond delay="0"/>
                                              </p:stCondLst>
                                            </p:cTn>
                                            <p:tgtEl>
                                              <p:spTgt spid="50"/>
                                            </p:tgtEl>
                                            <p:attrNameLst>
                                              <p:attrName>style.visibility</p:attrName>
                                            </p:attrNameLst>
                                          </p:cBhvr>
                                          <p:to>
                                            <p:strVal val="visible"/>
                                          </p:to>
                                        </p:set>
                                        <p:animEffect transition="in" filter="wipe(left)">
                                          <p:cBhvr>
                                            <p:cTn id="147" dur="500"/>
                                            <p:tgtEl>
                                              <p:spTgt spid="50"/>
                                            </p:tgtEl>
                                          </p:cBhvr>
                                        </p:animEffect>
                                      </p:childTnLst>
                                    </p:cTn>
                                  </p:par>
                                </p:childTnLst>
                              </p:cTn>
                            </p:par>
                            <p:par>
                              <p:cTn id="148" fill="hold">
                                <p:stCondLst>
                                  <p:cond delay="12000"/>
                                </p:stCondLst>
                                <p:childTnLst>
                                  <p:par>
                                    <p:cTn id="149" presetID="22" presetClass="entr" presetSubtype="1" fill="hold" grpId="0" nodeType="afterEffect">
                                      <p:stCondLst>
                                        <p:cond delay="0"/>
                                      </p:stCondLst>
                                      <p:childTnLst>
                                        <p:set>
                                          <p:cBhvr>
                                            <p:cTn id="150" dur="1" fill="hold">
                                              <p:stCondLst>
                                                <p:cond delay="0"/>
                                              </p:stCondLst>
                                            </p:cTn>
                                            <p:tgtEl>
                                              <p:spTgt spid="27"/>
                                            </p:tgtEl>
                                            <p:attrNameLst>
                                              <p:attrName>style.visibility</p:attrName>
                                            </p:attrNameLst>
                                          </p:cBhvr>
                                          <p:to>
                                            <p:strVal val="visible"/>
                                          </p:to>
                                        </p:set>
                                        <p:animEffect transition="in" filter="wipe(up)">
                                          <p:cBhvr>
                                            <p:cTn id="151" dur="500"/>
                                            <p:tgtEl>
                                              <p:spTgt spid="27"/>
                                            </p:tgtEl>
                                          </p:cBhvr>
                                        </p:animEffect>
                                      </p:childTnLst>
                                    </p:cTn>
                                  </p:par>
                                </p:childTnLst>
                              </p:cTn>
                            </p:par>
                            <p:par>
                              <p:cTn id="152" fill="hold">
                                <p:stCondLst>
                                  <p:cond delay="12500"/>
                                </p:stCondLst>
                                <p:childTnLst>
                                  <p:par>
                                    <p:cTn id="153" presetID="10" presetClass="entr" presetSubtype="0" fill="hold" grpId="0" nodeType="afterEffect">
                                      <p:stCondLst>
                                        <p:cond delay="0"/>
                                      </p:stCondLst>
                                      <p:childTnLst>
                                        <p:set>
                                          <p:cBhvr>
                                            <p:cTn id="154" dur="1" fill="hold">
                                              <p:stCondLst>
                                                <p:cond delay="0"/>
                                              </p:stCondLst>
                                            </p:cTn>
                                            <p:tgtEl>
                                              <p:spTgt spid="28"/>
                                            </p:tgtEl>
                                            <p:attrNameLst>
                                              <p:attrName>style.visibility</p:attrName>
                                            </p:attrNameLst>
                                          </p:cBhvr>
                                          <p:to>
                                            <p:strVal val="visible"/>
                                          </p:to>
                                        </p:set>
                                        <p:animEffect transition="in" filter="fade">
                                          <p:cBhvr>
                                            <p:cTn id="155" dur="500"/>
                                            <p:tgtEl>
                                              <p:spTgt spid="28"/>
                                            </p:tgtEl>
                                          </p:cBhvr>
                                        </p:animEffect>
                                      </p:childTnLst>
                                    </p:cTn>
                                  </p:par>
                                </p:childTnLst>
                              </p:cTn>
                            </p:par>
                            <p:par>
                              <p:cTn id="156" fill="hold">
                                <p:stCondLst>
                                  <p:cond delay="13000"/>
                                </p:stCondLst>
                                <p:childTnLst>
                                  <p:par>
                                    <p:cTn id="157" presetID="22" presetClass="entr" presetSubtype="1" fill="hold" nodeType="afterEffect">
                                      <p:stCondLst>
                                        <p:cond delay="0"/>
                                      </p:stCondLst>
                                      <p:childTnLst>
                                        <p:set>
                                          <p:cBhvr>
                                            <p:cTn id="158" dur="1" fill="hold">
                                              <p:stCondLst>
                                                <p:cond delay="0"/>
                                              </p:stCondLst>
                                            </p:cTn>
                                            <p:tgtEl>
                                              <p:spTgt spid="29"/>
                                            </p:tgtEl>
                                            <p:attrNameLst>
                                              <p:attrName>style.visibility</p:attrName>
                                            </p:attrNameLst>
                                          </p:cBhvr>
                                          <p:to>
                                            <p:strVal val="visible"/>
                                          </p:to>
                                        </p:set>
                                        <p:animEffect transition="in" filter="wipe(up)">
                                          <p:cBhvr>
                                            <p:cTn id="159" dur="500"/>
                                            <p:tgtEl>
                                              <p:spTgt spid="29"/>
                                            </p:tgtEl>
                                          </p:cBhvr>
                                        </p:animEffect>
                                      </p:childTnLst>
                                    </p:cTn>
                                  </p:par>
                                </p:childTnLst>
                              </p:cTn>
                            </p:par>
                            <p:par>
                              <p:cTn id="160" fill="hold">
                                <p:stCondLst>
                                  <p:cond delay="13500"/>
                                </p:stCondLst>
                                <p:childTnLst>
                                  <p:par>
                                    <p:cTn id="161" presetID="10" presetClass="entr" presetSubtype="0" fill="hold" grpId="0" nodeType="afterEffect">
                                      <p:stCondLst>
                                        <p:cond delay="0"/>
                                      </p:stCondLst>
                                      <p:childTnLst>
                                        <p:set>
                                          <p:cBhvr>
                                            <p:cTn id="162" dur="1" fill="hold">
                                              <p:stCondLst>
                                                <p:cond delay="0"/>
                                              </p:stCondLst>
                                            </p:cTn>
                                            <p:tgtEl>
                                              <p:spTgt spid="51"/>
                                            </p:tgtEl>
                                            <p:attrNameLst>
                                              <p:attrName>style.visibility</p:attrName>
                                            </p:attrNameLst>
                                          </p:cBhvr>
                                          <p:to>
                                            <p:strVal val="visible"/>
                                          </p:to>
                                        </p:set>
                                        <p:animEffect transition="in" filter="fade">
                                          <p:cBhvr>
                                            <p:cTn id="163" dur="500"/>
                                            <p:tgtEl>
                                              <p:spTgt spid="51"/>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52"/>
                                            </p:tgtEl>
                                            <p:attrNameLst>
                                              <p:attrName>style.visibility</p:attrName>
                                            </p:attrNameLst>
                                          </p:cBhvr>
                                          <p:to>
                                            <p:strVal val="visible"/>
                                          </p:to>
                                        </p:set>
                                        <p:animEffect transition="in" filter="fade">
                                          <p:cBhvr>
                                            <p:cTn id="166" dur="500"/>
                                            <p:tgtEl>
                                              <p:spTgt spid="5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53"/>
                                            </p:tgtEl>
                                            <p:attrNameLst>
                                              <p:attrName>style.visibility</p:attrName>
                                            </p:attrNameLst>
                                          </p:cBhvr>
                                          <p:to>
                                            <p:strVal val="visible"/>
                                          </p:to>
                                        </p:set>
                                        <p:animEffect transition="in" filter="fade">
                                          <p:cBhvr>
                                            <p:cTn id="169" dur="500"/>
                                            <p:tgtEl>
                                              <p:spTgt spid="53"/>
                                            </p:tgtEl>
                                          </p:cBhvr>
                                        </p:animEffect>
                                      </p:childTnLst>
                                    </p:cTn>
                                  </p:par>
                                </p:childTnLst>
                              </p:cTn>
                            </p:par>
                            <p:par>
                              <p:cTn id="170" fill="hold">
                                <p:stCondLst>
                                  <p:cond delay="14000"/>
                                </p:stCondLst>
                                <p:childTnLst>
                                  <p:par>
                                    <p:cTn id="171" presetID="22" presetClass="entr" presetSubtype="8" fill="hold" nodeType="afterEffect">
                                      <p:stCondLst>
                                        <p:cond delay="0"/>
                                      </p:stCondLst>
                                      <p:childTnLst>
                                        <p:set>
                                          <p:cBhvr>
                                            <p:cTn id="172" dur="1" fill="hold">
                                              <p:stCondLst>
                                                <p:cond delay="0"/>
                                              </p:stCondLst>
                                            </p:cTn>
                                            <p:tgtEl>
                                              <p:spTgt spid="54"/>
                                            </p:tgtEl>
                                            <p:attrNameLst>
                                              <p:attrName>style.visibility</p:attrName>
                                            </p:attrNameLst>
                                          </p:cBhvr>
                                          <p:to>
                                            <p:strVal val="visible"/>
                                          </p:to>
                                        </p:set>
                                        <p:animEffect transition="in" filter="wipe(left)">
                                          <p:cBhvr>
                                            <p:cTn id="173" dur="500"/>
                                            <p:tgtEl>
                                              <p:spTgt spid="54"/>
                                            </p:tgtEl>
                                          </p:cBhvr>
                                        </p:animEffect>
                                      </p:childTnLst>
                                    </p:cTn>
                                  </p:par>
                                  <p:par>
                                    <p:cTn id="174" presetID="22" presetClass="entr" presetSubtype="8" fill="hold" nodeType="withEffect">
                                      <p:stCondLst>
                                        <p:cond delay="0"/>
                                      </p:stCondLst>
                                      <p:childTnLst>
                                        <p:set>
                                          <p:cBhvr>
                                            <p:cTn id="175" dur="1" fill="hold">
                                              <p:stCondLst>
                                                <p:cond delay="0"/>
                                              </p:stCondLst>
                                            </p:cTn>
                                            <p:tgtEl>
                                              <p:spTgt spid="55"/>
                                            </p:tgtEl>
                                            <p:attrNameLst>
                                              <p:attrName>style.visibility</p:attrName>
                                            </p:attrNameLst>
                                          </p:cBhvr>
                                          <p:to>
                                            <p:strVal val="visible"/>
                                          </p:to>
                                        </p:set>
                                        <p:animEffect transition="in" filter="wipe(left)">
                                          <p:cBhvr>
                                            <p:cTn id="176" dur="500"/>
                                            <p:tgtEl>
                                              <p:spTgt spid="55"/>
                                            </p:tgtEl>
                                          </p:cBhvr>
                                        </p:animEffect>
                                      </p:childTnLst>
                                    </p:cTn>
                                  </p:par>
                                  <p:par>
                                    <p:cTn id="177" presetID="22" presetClass="entr" presetSubtype="8" fill="hold" nodeType="withEffect">
                                      <p:stCondLst>
                                        <p:cond delay="0"/>
                                      </p:stCondLst>
                                      <p:childTnLst>
                                        <p:set>
                                          <p:cBhvr>
                                            <p:cTn id="178" dur="1" fill="hold">
                                              <p:stCondLst>
                                                <p:cond delay="0"/>
                                              </p:stCondLst>
                                            </p:cTn>
                                            <p:tgtEl>
                                              <p:spTgt spid="56"/>
                                            </p:tgtEl>
                                            <p:attrNameLst>
                                              <p:attrName>style.visibility</p:attrName>
                                            </p:attrNameLst>
                                          </p:cBhvr>
                                          <p:to>
                                            <p:strVal val="visible"/>
                                          </p:to>
                                        </p:set>
                                        <p:animEffect transition="in" filter="wipe(left)">
                                          <p:cBhvr>
                                            <p:cTn id="179" dur="500"/>
                                            <p:tgtEl>
                                              <p:spTgt spid="56"/>
                                            </p:tgtEl>
                                          </p:cBhvr>
                                        </p:animEffect>
                                      </p:childTnLst>
                                    </p:cTn>
                                  </p:par>
                                </p:childTnLst>
                              </p:cTn>
                            </p:par>
                            <p:par>
                              <p:cTn id="180" fill="hold">
                                <p:stCondLst>
                                  <p:cond delay="14500"/>
                                </p:stCondLst>
                                <p:childTnLst>
                                  <p:par>
                                    <p:cTn id="181" presetID="22" presetClass="entr" presetSubtype="4" fill="hold" grpId="0" nodeType="afterEffect">
                                      <p:stCondLst>
                                        <p:cond delay="0"/>
                                      </p:stCondLst>
                                      <p:childTnLst>
                                        <p:set>
                                          <p:cBhvr>
                                            <p:cTn id="182" dur="1" fill="hold">
                                              <p:stCondLst>
                                                <p:cond delay="0"/>
                                              </p:stCondLst>
                                            </p:cTn>
                                            <p:tgtEl>
                                              <p:spTgt spid="36"/>
                                            </p:tgtEl>
                                            <p:attrNameLst>
                                              <p:attrName>style.visibility</p:attrName>
                                            </p:attrNameLst>
                                          </p:cBhvr>
                                          <p:to>
                                            <p:strVal val="visible"/>
                                          </p:to>
                                        </p:set>
                                        <p:animEffect transition="in" filter="wipe(down)">
                                          <p:cBhvr>
                                            <p:cTn id="183" dur="500"/>
                                            <p:tgtEl>
                                              <p:spTgt spid="36"/>
                                            </p:tgtEl>
                                          </p:cBhvr>
                                        </p:animEffect>
                                      </p:childTnLst>
                                    </p:cTn>
                                  </p:par>
                                </p:childTnLst>
                              </p:cTn>
                            </p:par>
                            <p:par>
                              <p:cTn id="184" fill="hold">
                                <p:stCondLst>
                                  <p:cond delay="15000"/>
                                </p:stCondLst>
                                <p:childTnLst>
                                  <p:par>
                                    <p:cTn id="185" presetID="10" presetClass="entr" presetSubtype="0" fill="hold" grpId="0" nodeType="afterEffect">
                                      <p:stCondLst>
                                        <p:cond delay="0"/>
                                      </p:stCondLst>
                                      <p:childTnLst>
                                        <p:set>
                                          <p:cBhvr>
                                            <p:cTn id="186" dur="1" fill="hold">
                                              <p:stCondLst>
                                                <p:cond delay="0"/>
                                              </p:stCondLst>
                                            </p:cTn>
                                            <p:tgtEl>
                                              <p:spTgt spid="37"/>
                                            </p:tgtEl>
                                            <p:attrNameLst>
                                              <p:attrName>style.visibility</p:attrName>
                                            </p:attrNameLst>
                                          </p:cBhvr>
                                          <p:to>
                                            <p:strVal val="visible"/>
                                          </p:to>
                                        </p:set>
                                        <p:animEffect transition="in" filter="fade">
                                          <p:cBhvr>
                                            <p:cTn id="187" dur="500"/>
                                            <p:tgtEl>
                                              <p:spTgt spid="37"/>
                                            </p:tgtEl>
                                          </p:cBhvr>
                                        </p:animEffect>
                                      </p:childTnLst>
                                    </p:cTn>
                                  </p:par>
                                </p:childTnLst>
                              </p:cTn>
                            </p:par>
                            <p:par>
                              <p:cTn id="188" fill="hold">
                                <p:stCondLst>
                                  <p:cond delay="15500"/>
                                </p:stCondLst>
                                <p:childTnLst>
                                  <p:par>
                                    <p:cTn id="189" presetID="22" presetClass="entr" presetSubtype="4" fill="hold" nodeType="afterEffect">
                                      <p:stCondLst>
                                        <p:cond delay="0"/>
                                      </p:stCondLst>
                                      <p:childTnLst>
                                        <p:set>
                                          <p:cBhvr>
                                            <p:cTn id="190" dur="1" fill="hold">
                                              <p:stCondLst>
                                                <p:cond delay="0"/>
                                              </p:stCondLst>
                                            </p:cTn>
                                            <p:tgtEl>
                                              <p:spTgt spid="38"/>
                                            </p:tgtEl>
                                            <p:attrNameLst>
                                              <p:attrName>style.visibility</p:attrName>
                                            </p:attrNameLst>
                                          </p:cBhvr>
                                          <p:to>
                                            <p:strVal val="visible"/>
                                          </p:to>
                                        </p:set>
                                        <p:animEffect transition="in" filter="wipe(down)">
                                          <p:cBhvr>
                                            <p:cTn id="191" dur="500"/>
                                            <p:tgtEl>
                                              <p:spTgt spid="38"/>
                                            </p:tgtEl>
                                          </p:cBhvr>
                                        </p:animEffect>
                                      </p:childTnLst>
                                    </p:cTn>
                                  </p:par>
                                </p:childTnLst>
                              </p:cTn>
                            </p:par>
                            <p:par>
                              <p:cTn id="192" fill="hold">
                                <p:stCondLst>
                                  <p:cond delay="16000"/>
                                </p:stCondLst>
                                <p:childTnLst>
                                  <p:par>
                                    <p:cTn id="193" presetID="10" presetClass="entr" presetSubtype="0" fill="hold" grpId="0" nodeType="afterEffect">
                                      <p:stCondLst>
                                        <p:cond delay="0"/>
                                      </p:stCondLst>
                                      <p:childTnLst>
                                        <p:set>
                                          <p:cBhvr>
                                            <p:cTn id="194" dur="1" fill="hold">
                                              <p:stCondLst>
                                                <p:cond delay="0"/>
                                              </p:stCondLst>
                                            </p:cTn>
                                            <p:tgtEl>
                                              <p:spTgt spid="58"/>
                                            </p:tgtEl>
                                            <p:attrNameLst>
                                              <p:attrName>style.visibility</p:attrName>
                                            </p:attrNameLst>
                                          </p:cBhvr>
                                          <p:to>
                                            <p:strVal val="visible"/>
                                          </p:to>
                                        </p:set>
                                        <p:animEffect transition="in" filter="fade">
                                          <p:cBhvr>
                                            <p:cTn id="195" dur="500"/>
                                            <p:tgtEl>
                                              <p:spTgt spid="58"/>
                                            </p:tgtEl>
                                          </p:cBhvr>
                                        </p:animEffect>
                                      </p:childTnLst>
                                    </p:cTn>
                                  </p:par>
                                  <p:par>
                                    <p:cTn id="196" presetID="10" presetClass="entr" presetSubtype="0" fill="hold" grpId="0" nodeType="withEffect">
                                      <p:stCondLst>
                                        <p:cond delay="0"/>
                                      </p:stCondLst>
                                      <p:childTnLst>
                                        <p:set>
                                          <p:cBhvr>
                                            <p:cTn id="197" dur="1" fill="hold">
                                              <p:stCondLst>
                                                <p:cond delay="0"/>
                                              </p:stCondLst>
                                            </p:cTn>
                                            <p:tgtEl>
                                              <p:spTgt spid="59"/>
                                            </p:tgtEl>
                                            <p:attrNameLst>
                                              <p:attrName>style.visibility</p:attrName>
                                            </p:attrNameLst>
                                          </p:cBhvr>
                                          <p:to>
                                            <p:strVal val="visible"/>
                                          </p:to>
                                        </p:set>
                                        <p:animEffect transition="in" filter="fade">
                                          <p:cBhvr>
                                            <p:cTn id="198" dur="500"/>
                                            <p:tgtEl>
                                              <p:spTgt spid="59"/>
                                            </p:tgtEl>
                                          </p:cBhvr>
                                        </p:animEffect>
                                      </p:childTnLst>
                                    </p:cTn>
                                  </p:par>
                                  <p:par>
                                    <p:cTn id="199" presetID="10" presetClass="entr" presetSubtype="0" fill="hold" grpId="0" nodeType="withEffect">
                                      <p:stCondLst>
                                        <p:cond delay="0"/>
                                      </p:stCondLst>
                                      <p:childTnLst>
                                        <p:set>
                                          <p:cBhvr>
                                            <p:cTn id="200" dur="1" fill="hold">
                                              <p:stCondLst>
                                                <p:cond delay="0"/>
                                              </p:stCondLst>
                                            </p:cTn>
                                            <p:tgtEl>
                                              <p:spTgt spid="57"/>
                                            </p:tgtEl>
                                            <p:attrNameLst>
                                              <p:attrName>style.visibility</p:attrName>
                                            </p:attrNameLst>
                                          </p:cBhvr>
                                          <p:to>
                                            <p:strVal val="visible"/>
                                          </p:to>
                                        </p:set>
                                        <p:animEffect transition="in" filter="fade">
                                          <p:cBhvr>
                                            <p:cTn id="201" dur="500"/>
                                            <p:tgtEl>
                                              <p:spTgt spid="57"/>
                                            </p:tgtEl>
                                          </p:cBhvr>
                                        </p:animEffect>
                                      </p:childTnLst>
                                    </p:cTn>
                                  </p:par>
                                </p:childTnLst>
                              </p:cTn>
                            </p:par>
                            <p:par>
                              <p:cTn id="202" fill="hold">
                                <p:stCondLst>
                                  <p:cond delay="16500"/>
                                </p:stCondLst>
                                <p:childTnLst>
                                  <p:par>
                                    <p:cTn id="203" presetID="22" presetClass="entr" presetSubtype="8" fill="hold" nodeType="afterEffect">
                                      <p:stCondLst>
                                        <p:cond delay="0"/>
                                      </p:stCondLst>
                                      <p:childTnLst>
                                        <p:set>
                                          <p:cBhvr>
                                            <p:cTn id="204" dur="1" fill="hold">
                                              <p:stCondLst>
                                                <p:cond delay="0"/>
                                              </p:stCondLst>
                                            </p:cTn>
                                            <p:tgtEl>
                                              <p:spTgt spid="60"/>
                                            </p:tgtEl>
                                            <p:attrNameLst>
                                              <p:attrName>style.visibility</p:attrName>
                                            </p:attrNameLst>
                                          </p:cBhvr>
                                          <p:to>
                                            <p:strVal val="visible"/>
                                          </p:to>
                                        </p:set>
                                        <p:animEffect transition="in" filter="wipe(left)">
                                          <p:cBhvr>
                                            <p:cTn id="205" dur="500"/>
                                            <p:tgtEl>
                                              <p:spTgt spid="60"/>
                                            </p:tgtEl>
                                          </p:cBhvr>
                                        </p:animEffect>
                                      </p:childTnLst>
                                    </p:cTn>
                                  </p:par>
                                  <p:par>
                                    <p:cTn id="206" presetID="22" presetClass="entr" presetSubtype="8" fill="hold" nodeType="withEffect">
                                      <p:stCondLst>
                                        <p:cond delay="0"/>
                                      </p:stCondLst>
                                      <p:childTnLst>
                                        <p:set>
                                          <p:cBhvr>
                                            <p:cTn id="207" dur="1" fill="hold">
                                              <p:stCondLst>
                                                <p:cond delay="0"/>
                                              </p:stCondLst>
                                            </p:cTn>
                                            <p:tgtEl>
                                              <p:spTgt spid="61"/>
                                            </p:tgtEl>
                                            <p:attrNameLst>
                                              <p:attrName>style.visibility</p:attrName>
                                            </p:attrNameLst>
                                          </p:cBhvr>
                                          <p:to>
                                            <p:strVal val="visible"/>
                                          </p:to>
                                        </p:set>
                                        <p:animEffect transition="in" filter="wipe(left)">
                                          <p:cBhvr>
                                            <p:cTn id="208" dur="500"/>
                                            <p:tgtEl>
                                              <p:spTgt spid="61"/>
                                            </p:tgtEl>
                                          </p:cBhvr>
                                        </p:animEffect>
                                      </p:childTnLst>
                                    </p:cTn>
                                  </p:par>
                                  <p:par>
                                    <p:cTn id="209" presetID="22" presetClass="entr" presetSubtype="8" fill="hold" nodeType="withEffect">
                                      <p:stCondLst>
                                        <p:cond delay="0"/>
                                      </p:stCondLst>
                                      <p:childTnLst>
                                        <p:set>
                                          <p:cBhvr>
                                            <p:cTn id="210" dur="1" fill="hold">
                                              <p:stCondLst>
                                                <p:cond delay="0"/>
                                              </p:stCondLst>
                                            </p:cTn>
                                            <p:tgtEl>
                                              <p:spTgt spid="62"/>
                                            </p:tgtEl>
                                            <p:attrNameLst>
                                              <p:attrName>style.visibility</p:attrName>
                                            </p:attrNameLst>
                                          </p:cBhvr>
                                          <p:to>
                                            <p:strVal val="visible"/>
                                          </p:to>
                                        </p:set>
                                        <p:animEffect transition="in" filter="wipe(left)">
                                          <p:cBhvr>
                                            <p:cTn id="211" dur="500"/>
                                            <p:tgtEl>
                                              <p:spTgt spid="62"/>
                                            </p:tgtEl>
                                          </p:cBhvr>
                                        </p:animEffect>
                                      </p:childTnLst>
                                    </p:cTn>
                                  </p:par>
                                </p:childTnLst>
                              </p:cTn>
                            </p:par>
                            <p:par>
                              <p:cTn id="212" fill="hold">
                                <p:stCondLst>
                                  <p:cond delay="17000"/>
                                </p:stCondLst>
                                <p:childTnLst>
                                  <p:par>
                                    <p:cTn id="213" presetID="22" presetClass="entr" presetSubtype="1" fill="hold" grpId="0" nodeType="afterEffect">
                                      <p:stCondLst>
                                        <p:cond delay="0"/>
                                      </p:stCondLst>
                                      <p:childTnLst>
                                        <p:set>
                                          <p:cBhvr>
                                            <p:cTn id="214" dur="1" fill="hold">
                                              <p:stCondLst>
                                                <p:cond delay="0"/>
                                              </p:stCondLst>
                                            </p:cTn>
                                            <p:tgtEl>
                                              <p:spTgt spid="30"/>
                                            </p:tgtEl>
                                            <p:attrNameLst>
                                              <p:attrName>style.visibility</p:attrName>
                                            </p:attrNameLst>
                                          </p:cBhvr>
                                          <p:to>
                                            <p:strVal val="visible"/>
                                          </p:to>
                                        </p:set>
                                        <p:animEffect transition="in" filter="wipe(up)">
                                          <p:cBhvr>
                                            <p:cTn id="215" dur="500"/>
                                            <p:tgtEl>
                                              <p:spTgt spid="30"/>
                                            </p:tgtEl>
                                          </p:cBhvr>
                                        </p:animEffect>
                                      </p:childTnLst>
                                    </p:cTn>
                                  </p:par>
                                </p:childTnLst>
                              </p:cTn>
                            </p:par>
                            <p:par>
                              <p:cTn id="216" fill="hold">
                                <p:stCondLst>
                                  <p:cond delay="17500"/>
                                </p:stCondLst>
                                <p:childTnLst>
                                  <p:par>
                                    <p:cTn id="217" presetID="10" presetClass="entr" presetSubtype="0" fill="hold" grpId="0" nodeType="afterEffect">
                                      <p:stCondLst>
                                        <p:cond delay="0"/>
                                      </p:stCondLst>
                                      <p:childTnLst>
                                        <p:set>
                                          <p:cBhvr>
                                            <p:cTn id="218" dur="1" fill="hold">
                                              <p:stCondLst>
                                                <p:cond delay="0"/>
                                              </p:stCondLst>
                                            </p:cTn>
                                            <p:tgtEl>
                                              <p:spTgt spid="31"/>
                                            </p:tgtEl>
                                            <p:attrNameLst>
                                              <p:attrName>style.visibility</p:attrName>
                                            </p:attrNameLst>
                                          </p:cBhvr>
                                          <p:to>
                                            <p:strVal val="visible"/>
                                          </p:to>
                                        </p:set>
                                        <p:animEffect transition="in" filter="fade">
                                          <p:cBhvr>
                                            <p:cTn id="219" dur="500"/>
                                            <p:tgtEl>
                                              <p:spTgt spid="31"/>
                                            </p:tgtEl>
                                          </p:cBhvr>
                                        </p:animEffect>
                                      </p:childTnLst>
                                    </p:cTn>
                                  </p:par>
                                </p:childTnLst>
                              </p:cTn>
                            </p:par>
                            <p:par>
                              <p:cTn id="220" fill="hold">
                                <p:stCondLst>
                                  <p:cond delay="18000"/>
                                </p:stCondLst>
                                <p:childTnLst>
                                  <p:par>
                                    <p:cTn id="221" presetID="22" presetClass="entr" presetSubtype="1" fill="hold" nodeType="afterEffect">
                                      <p:stCondLst>
                                        <p:cond delay="0"/>
                                      </p:stCondLst>
                                      <p:childTnLst>
                                        <p:set>
                                          <p:cBhvr>
                                            <p:cTn id="222" dur="1" fill="hold">
                                              <p:stCondLst>
                                                <p:cond delay="0"/>
                                              </p:stCondLst>
                                            </p:cTn>
                                            <p:tgtEl>
                                              <p:spTgt spid="32"/>
                                            </p:tgtEl>
                                            <p:attrNameLst>
                                              <p:attrName>style.visibility</p:attrName>
                                            </p:attrNameLst>
                                          </p:cBhvr>
                                          <p:to>
                                            <p:strVal val="visible"/>
                                          </p:to>
                                        </p:set>
                                        <p:animEffect transition="in" filter="wipe(up)">
                                          <p:cBhvr>
                                            <p:cTn id="223" dur="500"/>
                                            <p:tgtEl>
                                              <p:spTgt spid="32"/>
                                            </p:tgtEl>
                                          </p:cBhvr>
                                        </p:animEffect>
                                      </p:childTnLst>
                                    </p:cTn>
                                  </p:par>
                                </p:childTnLst>
                              </p:cTn>
                            </p:par>
                            <p:par>
                              <p:cTn id="224" fill="hold">
                                <p:stCondLst>
                                  <p:cond delay="18500"/>
                                </p:stCondLst>
                                <p:childTnLst>
                                  <p:par>
                                    <p:cTn id="225" presetID="10" presetClass="entr" presetSubtype="0" fill="hold" grpId="0" nodeType="afterEffect">
                                      <p:stCondLst>
                                        <p:cond delay="0"/>
                                      </p:stCondLst>
                                      <p:childTnLst>
                                        <p:set>
                                          <p:cBhvr>
                                            <p:cTn id="226" dur="1" fill="hold">
                                              <p:stCondLst>
                                                <p:cond delay="0"/>
                                              </p:stCondLst>
                                            </p:cTn>
                                            <p:tgtEl>
                                              <p:spTgt spid="63"/>
                                            </p:tgtEl>
                                            <p:attrNameLst>
                                              <p:attrName>style.visibility</p:attrName>
                                            </p:attrNameLst>
                                          </p:cBhvr>
                                          <p:to>
                                            <p:strVal val="visible"/>
                                          </p:to>
                                        </p:set>
                                        <p:animEffect transition="in" filter="fade">
                                          <p:cBhvr>
                                            <p:cTn id="227" dur="500"/>
                                            <p:tgtEl>
                                              <p:spTgt spid="63"/>
                                            </p:tgtEl>
                                          </p:cBhvr>
                                        </p:animEffect>
                                      </p:childTnLst>
                                    </p:cTn>
                                  </p:par>
                                  <p:par>
                                    <p:cTn id="228" presetID="10" presetClass="entr" presetSubtype="0" fill="hold" grpId="0" nodeType="withEffect">
                                      <p:stCondLst>
                                        <p:cond delay="0"/>
                                      </p:stCondLst>
                                      <p:childTnLst>
                                        <p:set>
                                          <p:cBhvr>
                                            <p:cTn id="229" dur="1" fill="hold">
                                              <p:stCondLst>
                                                <p:cond delay="0"/>
                                              </p:stCondLst>
                                            </p:cTn>
                                            <p:tgtEl>
                                              <p:spTgt spid="64"/>
                                            </p:tgtEl>
                                            <p:attrNameLst>
                                              <p:attrName>style.visibility</p:attrName>
                                            </p:attrNameLst>
                                          </p:cBhvr>
                                          <p:to>
                                            <p:strVal val="visible"/>
                                          </p:to>
                                        </p:set>
                                        <p:animEffect transition="in" filter="fade">
                                          <p:cBhvr>
                                            <p:cTn id="230" dur="500"/>
                                            <p:tgtEl>
                                              <p:spTgt spid="64"/>
                                            </p:tgtEl>
                                          </p:cBhvr>
                                        </p:animEffect>
                                      </p:childTnLst>
                                    </p:cTn>
                                  </p:par>
                                  <p:par>
                                    <p:cTn id="231" presetID="10" presetClass="entr" presetSubtype="0" fill="hold" grpId="0" nodeType="withEffect">
                                      <p:stCondLst>
                                        <p:cond delay="0"/>
                                      </p:stCondLst>
                                      <p:childTnLst>
                                        <p:set>
                                          <p:cBhvr>
                                            <p:cTn id="232" dur="1" fill="hold">
                                              <p:stCondLst>
                                                <p:cond delay="0"/>
                                              </p:stCondLst>
                                            </p:cTn>
                                            <p:tgtEl>
                                              <p:spTgt spid="65"/>
                                            </p:tgtEl>
                                            <p:attrNameLst>
                                              <p:attrName>style.visibility</p:attrName>
                                            </p:attrNameLst>
                                          </p:cBhvr>
                                          <p:to>
                                            <p:strVal val="visible"/>
                                          </p:to>
                                        </p:set>
                                        <p:animEffect transition="in" filter="fade">
                                          <p:cBhvr>
                                            <p:cTn id="233" dur="500"/>
                                            <p:tgtEl>
                                              <p:spTgt spid="65"/>
                                            </p:tgtEl>
                                          </p:cBhvr>
                                        </p:animEffect>
                                      </p:childTnLst>
                                    </p:cTn>
                                  </p:par>
                                </p:childTnLst>
                              </p:cTn>
                            </p:par>
                            <p:par>
                              <p:cTn id="234" fill="hold">
                                <p:stCondLst>
                                  <p:cond delay="19000"/>
                                </p:stCondLst>
                                <p:childTnLst>
                                  <p:par>
                                    <p:cTn id="235" presetID="22" presetClass="entr" presetSubtype="8" fill="hold" nodeType="afterEffect">
                                      <p:stCondLst>
                                        <p:cond delay="0"/>
                                      </p:stCondLst>
                                      <p:childTnLst>
                                        <p:set>
                                          <p:cBhvr>
                                            <p:cTn id="236" dur="1" fill="hold">
                                              <p:stCondLst>
                                                <p:cond delay="0"/>
                                              </p:stCondLst>
                                            </p:cTn>
                                            <p:tgtEl>
                                              <p:spTgt spid="66"/>
                                            </p:tgtEl>
                                            <p:attrNameLst>
                                              <p:attrName>style.visibility</p:attrName>
                                            </p:attrNameLst>
                                          </p:cBhvr>
                                          <p:to>
                                            <p:strVal val="visible"/>
                                          </p:to>
                                        </p:set>
                                        <p:animEffect transition="in" filter="wipe(left)">
                                          <p:cBhvr>
                                            <p:cTn id="237" dur="500"/>
                                            <p:tgtEl>
                                              <p:spTgt spid="66"/>
                                            </p:tgtEl>
                                          </p:cBhvr>
                                        </p:animEffect>
                                      </p:childTnLst>
                                    </p:cTn>
                                  </p:par>
                                  <p:par>
                                    <p:cTn id="238" presetID="22" presetClass="entr" presetSubtype="8" fill="hold" nodeType="withEffect">
                                      <p:stCondLst>
                                        <p:cond delay="0"/>
                                      </p:stCondLst>
                                      <p:childTnLst>
                                        <p:set>
                                          <p:cBhvr>
                                            <p:cTn id="239" dur="1" fill="hold">
                                              <p:stCondLst>
                                                <p:cond delay="0"/>
                                              </p:stCondLst>
                                            </p:cTn>
                                            <p:tgtEl>
                                              <p:spTgt spid="67"/>
                                            </p:tgtEl>
                                            <p:attrNameLst>
                                              <p:attrName>style.visibility</p:attrName>
                                            </p:attrNameLst>
                                          </p:cBhvr>
                                          <p:to>
                                            <p:strVal val="visible"/>
                                          </p:to>
                                        </p:set>
                                        <p:animEffect transition="in" filter="wipe(left)">
                                          <p:cBhvr>
                                            <p:cTn id="240" dur="500"/>
                                            <p:tgtEl>
                                              <p:spTgt spid="67"/>
                                            </p:tgtEl>
                                          </p:cBhvr>
                                        </p:animEffect>
                                      </p:childTnLst>
                                    </p:cTn>
                                  </p:par>
                                  <p:par>
                                    <p:cTn id="241" presetID="22" presetClass="entr" presetSubtype="8" fill="hold" nodeType="withEffect">
                                      <p:stCondLst>
                                        <p:cond delay="0"/>
                                      </p:stCondLst>
                                      <p:childTnLst>
                                        <p:set>
                                          <p:cBhvr>
                                            <p:cTn id="242" dur="1" fill="hold">
                                              <p:stCondLst>
                                                <p:cond delay="0"/>
                                              </p:stCondLst>
                                            </p:cTn>
                                            <p:tgtEl>
                                              <p:spTgt spid="68"/>
                                            </p:tgtEl>
                                            <p:attrNameLst>
                                              <p:attrName>style.visibility</p:attrName>
                                            </p:attrNameLst>
                                          </p:cBhvr>
                                          <p:to>
                                            <p:strVal val="visible"/>
                                          </p:to>
                                        </p:set>
                                        <p:animEffect transition="in" filter="wipe(left)">
                                          <p:cBhvr>
                                            <p:cTn id="24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8" grpId="0" animBg="1"/>
          <p:bldP spid="9" grpId="0" animBg="1"/>
          <p:bldP spid="13" grpId="0" animBg="1"/>
          <p:bldP spid="14" grpId="0" animBg="1"/>
          <p:bldP spid="15" grpId="0" animBg="1"/>
          <p:bldP spid="16" grpId="0" animBg="1"/>
          <p:bldP spid="19" grpId="0" animBg="1"/>
          <p:bldP spid="20" grpId="0" animBg="1"/>
          <p:bldP spid="21" grpId="0"/>
          <p:bldP spid="27" grpId="0" animBg="1"/>
          <p:bldP spid="28" grpId="0"/>
          <p:bldP spid="30" grpId="0" animBg="1"/>
          <p:bldP spid="31" grpId="0"/>
          <p:bldP spid="33" grpId="0" animBg="1"/>
          <p:bldP spid="34" grpId="0"/>
          <p:bldP spid="36" grpId="0" animBg="1"/>
          <p:bldP spid="37" grpId="0"/>
          <p:bldP spid="39" grpId="0"/>
          <p:bldP spid="40" grpId="0"/>
          <p:bldP spid="41" grpId="0"/>
          <p:bldP spid="45" grpId="0"/>
          <p:bldP spid="46" grpId="0"/>
          <p:bldP spid="47" grpId="0"/>
          <p:bldP spid="51" grpId="0"/>
          <p:bldP spid="52" grpId="0"/>
          <p:bldP spid="53" grpId="0"/>
          <p:bldP spid="57" grpId="0"/>
          <p:bldP spid="58" grpId="0"/>
          <p:bldP spid="59" grpId="0"/>
          <p:bldP spid="63" grpId="0"/>
          <p:bldP spid="64" grpId="0"/>
          <p:bldP spid="65" grpId="0"/>
          <p:bldP spid="69" grpId="0" animBg="1"/>
          <p:bldP spid="70" grpId="0" animBg="1"/>
          <p:bldP spid="71" grpId="0" animBg="1"/>
          <p:bldP spid="72" grpId="0" animBg="1"/>
          <p:bldP spid="73"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Fishbone Diagram</a:t>
            </a:r>
          </a:p>
        </p:txBody>
      </p:sp>
      <p:sp>
        <p:nvSpPr>
          <p:cNvPr id="8" name="Freeform 7"/>
          <p:cNvSpPr/>
          <p:nvPr/>
        </p:nvSpPr>
        <p:spPr>
          <a:xfrm>
            <a:off x="1312636" y="3536043"/>
            <a:ext cx="10263188" cy="1082449"/>
          </a:xfrm>
          <a:custGeom>
            <a:avLst/>
            <a:gdLst>
              <a:gd name="connsiteX0" fmla="*/ 9647238 w 10263188"/>
              <a:gd name="connsiteY0" fmla="*/ 0 h 1082449"/>
              <a:gd name="connsiteX1" fmla="*/ 9901238 w 10263188"/>
              <a:gd name="connsiteY1" fmla="*/ 0 h 1082449"/>
              <a:gd name="connsiteX2" fmla="*/ 10263188 w 10263188"/>
              <a:gd name="connsiteY2" fmla="*/ 540260 h 1082449"/>
              <a:gd name="connsiteX3" fmla="*/ 9901238 w 10263188"/>
              <a:gd name="connsiteY3" fmla="*/ 1082449 h 1082449"/>
              <a:gd name="connsiteX4" fmla="*/ 9647238 w 10263188"/>
              <a:gd name="connsiteY4" fmla="*/ 1082449 h 1082449"/>
              <a:gd name="connsiteX5" fmla="*/ 9880787 w 10263188"/>
              <a:gd name="connsiteY5" fmla="*/ 729910 h 1082449"/>
              <a:gd name="connsiteX6" fmla="*/ 0 w 10263188"/>
              <a:gd name="connsiteY6" fmla="*/ 729910 h 1082449"/>
              <a:gd name="connsiteX7" fmla="*/ 0 w 10263188"/>
              <a:gd name="connsiteY7" fmla="*/ 636735 h 1082449"/>
              <a:gd name="connsiteX8" fmla="*/ 0 w 10263188"/>
              <a:gd name="connsiteY8" fmla="*/ 445714 h 1082449"/>
              <a:gd name="connsiteX9" fmla="*/ 0 w 10263188"/>
              <a:gd name="connsiteY9" fmla="*/ 352538 h 1082449"/>
              <a:gd name="connsiteX10" fmla="*/ 9880786 w 10263188"/>
              <a:gd name="connsiteY10" fmla="*/ 352538 h 1082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63188" h="1082449">
                <a:moveTo>
                  <a:pt x="9647238" y="0"/>
                </a:moveTo>
                <a:lnTo>
                  <a:pt x="9901238" y="0"/>
                </a:lnTo>
                <a:lnTo>
                  <a:pt x="10263188" y="540260"/>
                </a:lnTo>
                <a:lnTo>
                  <a:pt x="9901238" y="1082449"/>
                </a:lnTo>
                <a:lnTo>
                  <a:pt x="9647238" y="1082449"/>
                </a:lnTo>
                <a:lnTo>
                  <a:pt x="9880787" y="729910"/>
                </a:lnTo>
                <a:lnTo>
                  <a:pt x="0" y="729910"/>
                </a:lnTo>
                <a:lnTo>
                  <a:pt x="0" y="636735"/>
                </a:lnTo>
                <a:lnTo>
                  <a:pt x="0" y="445714"/>
                </a:lnTo>
                <a:lnTo>
                  <a:pt x="0" y="352538"/>
                </a:lnTo>
                <a:lnTo>
                  <a:pt x="9880786" y="352538"/>
                </a:lnTo>
                <a:close/>
              </a:path>
            </a:pathLst>
          </a:cu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1981598" y="2472271"/>
            <a:ext cx="811825" cy="135913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421943" y="2472271"/>
            <a:ext cx="811825" cy="1359138"/>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860944" y="2472271"/>
            <a:ext cx="811825" cy="1359138"/>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75165" y="2698641"/>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13" name="TextBox 12"/>
          <p:cNvSpPr txBox="1"/>
          <p:nvPr/>
        </p:nvSpPr>
        <p:spPr>
          <a:xfrm>
            <a:off x="683741" y="304361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14" name="TextBox 13"/>
          <p:cNvSpPr txBox="1"/>
          <p:nvPr/>
        </p:nvSpPr>
        <p:spPr>
          <a:xfrm>
            <a:off x="945150" y="338434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15" name="Straight Arrow Connector 14"/>
          <p:cNvCxnSpPr/>
          <p:nvPr/>
        </p:nvCxnSpPr>
        <p:spPr>
          <a:xfrm>
            <a:off x="1653548" y="2835275"/>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845085" y="3182113"/>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066395" y="3522841"/>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862629" y="2663516"/>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19" name="TextBox 18"/>
          <p:cNvSpPr txBox="1"/>
          <p:nvPr/>
        </p:nvSpPr>
        <p:spPr>
          <a:xfrm>
            <a:off x="3071205" y="3008489"/>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20" name="TextBox 19"/>
          <p:cNvSpPr txBox="1"/>
          <p:nvPr/>
        </p:nvSpPr>
        <p:spPr>
          <a:xfrm>
            <a:off x="3332614" y="3349217"/>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21" name="Straight Arrow Connector 20"/>
          <p:cNvCxnSpPr/>
          <p:nvPr/>
        </p:nvCxnSpPr>
        <p:spPr>
          <a:xfrm>
            <a:off x="4041012" y="2800150"/>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232549" y="3146988"/>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453859" y="3487716"/>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315508" y="2633349"/>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25" name="TextBox 24"/>
          <p:cNvSpPr txBox="1"/>
          <p:nvPr/>
        </p:nvSpPr>
        <p:spPr>
          <a:xfrm>
            <a:off x="5524084" y="297832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26" name="TextBox 25"/>
          <p:cNvSpPr txBox="1"/>
          <p:nvPr/>
        </p:nvSpPr>
        <p:spPr>
          <a:xfrm>
            <a:off x="5785493" y="3319050"/>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27" name="Straight Arrow Connector 26"/>
          <p:cNvCxnSpPr/>
          <p:nvPr/>
        </p:nvCxnSpPr>
        <p:spPr>
          <a:xfrm>
            <a:off x="6493891" y="2769983"/>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685428" y="3116821"/>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906738" y="3457549"/>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9260867" y="2467419"/>
            <a:ext cx="811825" cy="1359138"/>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778931" y="2628497"/>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4" name="TextBox 43"/>
          <p:cNvSpPr txBox="1"/>
          <p:nvPr/>
        </p:nvSpPr>
        <p:spPr>
          <a:xfrm>
            <a:off x="7924007" y="2973470"/>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45" name="TextBox 44"/>
          <p:cNvSpPr txBox="1"/>
          <p:nvPr/>
        </p:nvSpPr>
        <p:spPr>
          <a:xfrm>
            <a:off x="8185416" y="3314198"/>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46" name="Straight Arrow Connector 45"/>
          <p:cNvCxnSpPr/>
          <p:nvPr/>
        </p:nvCxnSpPr>
        <p:spPr>
          <a:xfrm>
            <a:off x="8893814" y="2765131"/>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9085351" y="3111969"/>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9306661" y="3452697"/>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9989121" y="3879650"/>
            <a:ext cx="1173206" cy="369332"/>
          </a:xfrm>
          <a:prstGeom prst="rect">
            <a:avLst/>
          </a:prstGeom>
          <a:noFill/>
        </p:spPr>
        <p:txBody>
          <a:bodyPr wrap="none" rtlCol="0">
            <a:spAutoFit/>
          </a:bodyPr>
          <a:lstStyle/>
          <a:p>
            <a:pPr algn="r"/>
            <a:r>
              <a:rPr lang="en-US" b="1" dirty="0" err="1">
                <a:solidFill>
                  <a:schemeClr val="bg2"/>
                </a:solidFill>
              </a:rPr>
              <a:t>Inser</a:t>
            </a:r>
            <a:r>
              <a:rPr lang="en-US" b="1" dirty="0">
                <a:solidFill>
                  <a:schemeClr val="bg2"/>
                </a:solidFill>
              </a:rPr>
              <a:t> Text</a:t>
            </a:r>
            <a:endParaRPr lang="id-ID" b="1" dirty="0">
              <a:solidFill>
                <a:schemeClr val="bg2"/>
              </a:solidFill>
            </a:endParaRPr>
          </a:p>
        </p:txBody>
      </p:sp>
      <p:cxnSp>
        <p:nvCxnSpPr>
          <p:cNvPr id="50" name="Straight Arrow Connector 49"/>
          <p:cNvCxnSpPr/>
          <p:nvPr/>
        </p:nvCxnSpPr>
        <p:spPr>
          <a:xfrm rot="10800000" flipH="1">
            <a:off x="2016523" y="4293956"/>
            <a:ext cx="811825" cy="135913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10800000" flipH="1">
            <a:off x="4456868" y="4293956"/>
            <a:ext cx="811825" cy="1359138"/>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0800000" flipH="1">
            <a:off x="6895869" y="4293956"/>
            <a:ext cx="811825" cy="1359138"/>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flipH="1">
            <a:off x="510090" y="5149725"/>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4" name="TextBox 53"/>
          <p:cNvSpPr txBox="1"/>
          <p:nvPr/>
        </p:nvSpPr>
        <p:spPr>
          <a:xfrm flipH="1">
            <a:off x="718666" y="4804752"/>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55" name="TextBox 54"/>
          <p:cNvSpPr txBox="1"/>
          <p:nvPr/>
        </p:nvSpPr>
        <p:spPr>
          <a:xfrm flipH="1">
            <a:off x="980075" y="446402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56" name="Straight Arrow Connector 55"/>
          <p:cNvCxnSpPr/>
          <p:nvPr/>
        </p:nvCxnSpPr>
        <p:spPr>
          <a:xfrm rot="10800000" flipH="1">
            <a:off x="1688473" y="5290090"/>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10800000" flipH="1">
            <a:off x="1880010" y="4943252"/>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10800000" flipH="1">
            <a:off x="2101320" y="4602524"/>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flipH="1">
            <a:off x="2897554" y="5184850"/>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60" name="TextBox 59"/>
          <p:cNvSpPr txBox="1"/>
          <p:nvPr/>
        </p:nvSpPr>
        <p:spPr>
          <a:xfrm flipH="1">
            <a:off x="3106130" y="4839877"/>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61" name="TextBox 60"/>
          <p:cNvSpPr txBox="1"/>
          <p:nvPr/>
        </p:nvSpPr>
        <p:spPr>
          <a:xfrm flipH="1">
            <a:off x="3367539" y="4499149"/>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62" name="Straight Arrow Connector 61"/>
          <p:cNvCxnSpPr/>
          <p:nvPr/>
        </p:nvCxnSpPr>
        <p:spPr>
          <a:xfrm rot="10800000" flipH="1">
            <a:off x="4075937" y="5325215"/>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10800000" flipH="1">
            <a:off x="4267474" y="4978377"/>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10800000" flipH="1">
            <a:off x="4488784" y="4637649"/>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flipH="1">
            <a:off x="5350433" y="5215017"/>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66" name="TextBox 65"/>
          <p:cNvSpPr txBox="1"/>
          <p:nvPr/>
        </p:nvSpPr>
        <p:spPr>
          <a:xfrm flipH="1">
            <a:off x="5559009" y="4870044"/>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67" name="TextBox 66"/>
          <p:cNvSpPr txBox="1"/>
          <p:nvPr/>
        </p:nvSpPr>
        <p:spPr>
          <a:xfrm flipH="1">
            <a:off x="5820418" y="4529316"/>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68" name="Straight Arrow Connector 67"/>
          <p:cNvCxnSpPr/>
          <p:nvPr/>
        </p:nvCxnSpPr>
        <p:spPr>
          <a:xfrm rot="10800000" flipH="1">
            <a:off x="6528816" y="5355382"/>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rot="10800000" flipH="1">
            <a:off x="6720353" y="5008544"/>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10800000" flipH="1">
            <a:off x="6941663" y="4667816"/>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10800000" flipH="1">
            <a:off x="9295792" y="4298808"/>
            <a:ext cx="811825" cy="1359138"/>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flipH="1">
            <a:off x="7813856" y="5219869"/>
            <a:ext cx="1145956"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73" name="TextBox 72"/>
          <p:cNvSpPr txBox="1"/>
          <p:nvPr/>
        </p:nvSpPr>
        <p:spPr>
          <a:xfrm flipH="1">
            <a:off x="7958932" y="4874896"/>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sp>
        <p:nvSpPr>
          <p:cNvPr id="74" name="TextBox 73"/>
          <p:cNvSpPr txBox="1"/>
          <p:nvPr/>
        </p:nvSpPr>
        <p:spPr>
          <a:xfrm flipH="1">
            <a:off x="8220341" y="4534168"/>
            <a:ext cx="1145955" cy="276999"/>
          </a:xfrm>
          <a:prstGeom prst="rect">
            <a:avLst/>
          </a:prstGeom>
          <a:noFill/>
        </p:spPr>
        <p:txBody>
          <a:bodyPr wrap="none" rtlCol="0">
            <a:spAutoFit/>
          </a:bodyPr>
          <a:lstStyle/>
          <a:p>
            <a:pPr algn="r"/>
            <a:r>
              <a:rPr lang="en-US" sz="1200" dirty="0">
                <a:solidFill>
                  <a:schemeClr val="tx2"/>
                </a:solidFill>
              </a:rPr>
              <a:t>Insert text here</a:t>
            </a:r>
            <a:endParaRPr lang="id-ID" sz="1200" dirty="0">
              <a:solidFill>
                <a:schemeClr val="tx2"/>
              </a:solidFill>
            </a:endParaRPr>
          </a:p>
        </p:txBody>
      </p:sp>
      <p:cxnSp>
        <p:nvCxnSpPr>
          <p:cNvPr id="75" name="Straight Arrow Connector 74"/>
          <p:cNvCxnSpPr/>
          <p:nvPr/>
        </p:nvCxnSpPr>
        <p:spPr>
          <a:xfrm rot="10800000" flipH="1">
            <a:off x="8928739" y="5360234"/>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rot="10800000" flipH="1">
            <a:off x="9120276" y="5013396"/>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rot="10800000" flipH="1">
            <a:off x="9341586" y="4672668"/>
            <a:ext cx="406981" cy="0"/>
          </a:xfrm>
          <a:prstGeom prst="straightConnector1">
            <a:avLst/>
          </a:prstGeom>
          <a:ln w="12700">
            <a:solidFill>
              <a:schemeClr val="tx1">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589488" y="1946267"/>
            <a:ext cx="550859" cy="550859"/>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0" name="Oval 79"/>
          <p:cNvSpPr/>
          <p:nvPr/>
        </p:nvSpPr>
        <p:spPr>
          <a:xfrm>
            <a:off x="4080880" y="1946267"/>
            <a:ext cx="550859" cy="550859"/>
          </a:xfrm>
          <a:prstGeom prst="ellips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1" name="Oval 80"/>
          <p:cNvSpPr/>
          <p:nvPr/>
        </p:nvSpPr>
        <p:spPr>
          <a:xfrm>
            <a:off x="6471442" y="1946267"/>
            <a:ext cx="550859" cy="550859"/>
          </a:xfrm>
          <a:prstGeom prst="ellipse">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2" name="Oval 81"/>
          <p:cNvSpPr/>
          <p:nvPr/>
        </p:nvSpPr>
        <p:spPr>
          <a:xfrm>
            <a:off x="8882075" y="1946267"/>
            <a:ext cx="550859" cy="550859"/>
          </a:xfrm>
          <a:prstGeom prst="ellipse">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3" name="Oval 82"/>
          <p:cNvSpPr/>
          <p:nvPr/>
        </p:nvSpPr>
        <p:spPr>
          <a:xfrm>
            <a:off x="1522813" y="5573822"/>
            <a:ext cx="550859" cy="550859"/>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 name="Oval 83"/>
          <p:cNvSpPr/>
          <p:nvPr/>
        </p:nvSpPr>
        <p:spPr>
          <a:xfrm>
            <a:off x="4014205" y="5573822"/>
            <a:ext cx="550859" cy="550859"/>
          </a:xfrm>
          <a:prstGeom prst="ellips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5" name="Oval 84"/>
          <p:cNvSpPr/>
          <p:nvPr/>
        </p:nvSpPr>
        <p:spPr>
          <a:xfrm>
            <a:off x="6404767" y="5573822"/>
            <a:ext cx="550859" cy="550859"/>
          </a:xfrm>
          <a:prstGeom prst="ellipse">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6" name="Oval 85"/>
          <p:cNvSpPr/>
          <p:nvPr/>
        </p:nvSpPr>
        <p:spPr>
          <a:xfrm>
            <a:off x="8815400" y="5573822"/>
            <a:ext cx="550859" cy="550859"/>
          </a:xfrm>
          <a:prstGeom prst="ellipse">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7" name="TextBox 86"/>
          <p:cNvSpPr txBox="1"/>
          <p:nvPr/>
        </p:nvSpPr>
        <p:spPr>
          <a:xfrm>
            <a:off x="1393544" y="1646205"/>
            <a:ext cx="912429" cy="276999"/>
          </a:xfrm>
          <a:prstGeom prst="rect">
            <a:avLst/>
          </a:prstGeom>
          <a:noFill/>
        </p:spPr>
        <p:txBody>
          <a:bodyPr wrap="none" rtlCol="0">
            <a:spAutoFit/>
          </a:bodyPr>
          <a:lstStyle/>
          <a:p>
            <a:pPr algn="ctr"/>
            <a:r>
              <a:rPr lang="id-ID" sz="1200" b="1" dirty="0">
                <a:latin typeface="+mj-lt"/>
              </a:rPr>
              <a:t>Content 1</a:t>
            </a:r>
          </a:p>
        </p:txBody>
      </p:sp>
      <p:sp>
        <p:nvSpPr>
          <p:cNvPr id="88" name="TextBox 87"/>
          <p:cNvSpPr txBox="1"/>
          <p:nvPr/>
        </p:nvSpPr>
        <p:spPr>
          <a:xfrm>
            <a:off x="1326869" y="6134008"/>
            <a:ext cx="912429" cy="276999"/>
          </a:xfrm>
          <a:prstGeom prst="rect">
            <a:avLst/>
          </a:prstGeom>
          <a:noFill/>
        </p:spPr>
        <p:txBody>
          <a:bodyPr wrap="none" rtlCol="0">
            <a:spAutoFit/>
          </a:bodyPr>
          <a:lstStyle/>
          <a:p>
            <a:pPr algn="ctr"/>
            <a:r>
              <a:rPr lang="id-ID" sz="1200" b="1" dirty="0">
                <a:latin typeface="+mj-lt"/>
              </a:rPr>
              <a:t>Content 1</a:t>
            </a:r>
          </a:p>
        </p:txBody>
      </p:sp>
      <p:sp>
        <p:nvSpPr>
          <p:cNvPr id="89" name="TextBox 88"/>
          <p:cNvSpPr txBox="1"/>
          <p:nvPr/>
        </p:nvSpPr>
        <p:spPr>
          <a:xfrm>
            <a:off x="3942753" y="1646205"/>
            <a:ext cx="880370" cy="276999"/>
          </a:xfrm>
          <a:prstGeom prst="rect">
            <a:avLst/>
          </a:prstGeom>
          <a:noFill/>
        </p:spPr>
        <p:txBody>
          <a:bodyPr wrap="none" rtlCol="0">
            <a:spAutoFit/>
          </a:bodyPr>
          <a:lstStyle/>
          <a:p>
            <a:pPr algn="ctr"/>
            <a:r>
              <a:rPr lang="id-ID" sz="1200" b="1" dirty="0">
                <a:latin typeface="+mj-lt"/>
              </a:rPr>
              <a:t>Content </a:t>
            </a:r>
            <a:r>
              <a:rPr lang="en-US" sz="1200" b="1" dirty="0">
                <a:latin typeface="+mj-lt"/>
              </a:rPr>
              <a:t>2</a:t>
            </a:r>
            <a:endParaRPr lang="id-ID" sz="1200" b="1" dirty="0">
              <a:latin typeface="+mj-lt"/>
            </a:endParaRPr>
          </a:p>
        </p:txBody>
      </p:sp>
      <p:sp>
        <p:nvSpPr>
          <p:cNvPr id="90" name="TextBox 89"/>
          <p:cNvSpPr txBox="1"/>
          <p:nvPr/>
        </p:nvSpPr>
        <p:spPr>
          <a:xfrm>
            <a:off x="3876078" y="6134008"/>
            <a:ext cx="880370" cy="276999"/>
          </a:xfrm>
          <a:prstGeom prst="rect">
            <a:avLst/>
          </a:prstGeom>
          <a:noFill/>
        </p:spPr>
        <p:txBody>
          <a:bodyPr wrap="none" rtlCol="0">
            <a:spAutoFit/>
          </a:bodyPr>
          <a:lstStyle/>
          <a:p>
            <a:pPr algn="ctr"/>
            <a:r>
              <a:rPr lang="id-ID" sz="1200" b="1" dirty="0">
                <a:latin typeface="+mj-lt"/>
              </a:rPr>
              <a:t>Content </a:t>
            </a:r>
            <a:r>
              <a:rPr lang="en-US" sz="1200" b="1" dirty="0">
                <a:latin typeface="+mj-lt"/>
              </a:rPr>
              <a:t>2</a:t>
            </a:r>
            <a:endParaRPr lang="id-ID" sz="1200" b="1" dirty="0">
              <a:latin typeface="+mj-lt"/>
            </a:endParaRPr>
          </a:p>
        </p:txBody>
      </p:sp>
      <p:sp>
        <p:nvSpPr>
          <p:cNvPr id="91" name="TextBox 90"/>
          <p:cNvSpPr txBox="1"/>
          <p:nvPr/>
        </p:nvSpPr>
        <p:spPr>
          <a:xfrm>
            <a:off x="6325365" y="1646205"/>
            <a:ext cx="880370" cy="276999"/>
          </a:xfrm>
          <a:prstGeom prst="rect">
            <a:avLst/>
          </a:prstGeom>
          <a:noFill/>
        </p:spPr>
        <p:txBody>
          <a:bodyPr wrap="none" rtlCol="0">
            <a:spAutoFit/>
          </a:bodyPr>
          <a:lstStyle/>
          <a:p>
            <a:pPr algn="ctr"/>
            <a:r>
              <a:rPr lang="id-ID" sz="1200" b="1" dirty="0">
                <a:latin typeface="+mj-lt"/>
              </a:rPr>
              <a:t>Content </a:t>
            </a:r>
            <a:r>
              <a:rPr lang="en-US" sz="1200" b="1" dirty="0">
                <a:latin typeface="+mj-lt"/>
              </a:rPr>
              <a:t>3</a:t>
            </a:r>
            <a:endParaRPr lang="id-ID" sz="1200" b="1" dirty="0">
              <a:latin typeface="+mj-lt"/>
            </a:endParaRPr>
          </a:p>
        </p:txBody>
      </p:sp>
      <p:sp>
        <p:nvSpPr>
          <p:cNvPr id="92" name="TextBox 91"/>
          <p:cNvSpPr txBox="1"/>
          <p:nvPr/>
        </p:nvSpPr>
        <p:spPr>
          <a:xfrm>
            <a:off x="6258690" y="6134008"/>
            <a:ext cx="880370" cy="276999"/>
          </a:xfrm>
          <a:prstGeom prst="rect">
            <a:avLst/>
          </a:prstGeom>
          <a:noFill/>
        </p:spPr>
        <p:txBody>
          <a:bodyPr wrap="none" rtlCol="0">
            <a:spAutoFit/>
          </a:bodyPr>
          <a:lstStyle/>
          <a:p>
            <a:pPr algn="ctr"/>
            <a:r>
              <a:rPr lang="id-ID" sz="1200" b="1" dirty="0">
                <a:latin typeface="+mj-lt"/>
              </a:rPr>
              <a:t>Content </a:t>
            </a:r>
            <a:r>
              <a:rPr lang="en-US" sz="1200" b="1" dirty="0">
                <a:latin typeface="+mj-lt"/>
              </a:rPr>
              <a:t>3</a:t>
            </a:r>
            <a:endParaRPr lang="id-ID" sz="1200" b="1" dirty="0">
              <a:latin typeface="+mj-lt"/>
            </a:endParaRPr>
          </a:p>
        </p:txBody>
      </p:sp>
      <p:sp>
        <p:nvSpPr>
          <p:cNvPr id="93" name="TextBox 92"/>
          <p:cNvSpPr txBox="1"/>
          <p:nvPr/>
        </p:nvSpPr>
        <p:spPr>
          <a:xfrm>
            <a:off x="8735940" y="1646205"/>
            <a:ext cx="880370" cy="276999"/>
          </a:xfrm>
          <a:prstGeom prst="rect">
            <a:avLst/>
          </a:prstGeom>
          <a:noFill/>
        </p:spPr>
        <p:txBody>
          <a:bodyPr wrap="none" rtlCol="0">
            <a:spAutoFit/>
          </a:bodyPr>
          <a:lstStyle/>
          <a:p>
            <a:pPr algn="ctr"/>
            <a:r>
              <a:rPr lang="id-ID" sz="1200" b="1" dirty="0">
                <a:latin typeface="+mj-lt"/>
              </a:rPr>
              <a:t>Content </a:t>
            </a:r>
            <a:r>
              <a:rPr lang="en-US" sz="1200" b="1" dirty="0">
                <a:latin typeface="+mj-lt"/>
              </a:rPr>
              <a:t>4</a:t>
            </a:r>
            <a:endParaRPr lang="id-ID" sz="1200" b="1" dirty="0">
              <a:latin typeface="+mj-lt"/>
            </a:endParaRPr>
          </a:p>
        </p:txBody>
      </p:sp>
      <p:sp>
        <p:nvSpPr>
          <p:cNvPr id="94" name="TextBox 93"/>
          <p:cNvSpPr txBox="1"/>
          <p:nvPr/>
        </p:nvSpPr>
        <p:spPr>
          <a:xfrm>
            <a:off x="8669265" y="6134008"/>
            <a:ext cx="880370" cy="276999"/>
          </a:xfrm>
          <a:prstGeom prst="rect">
            <a:avLst/>
          </a:prstGeom>
          <a:noFill/>
        </p:spPr>
        <p:txBody>
          <a:bodyPr wrap="none" rtlCol="0">
            <a:spAutoFit/>
          </a:bodyPr>
          <a:lstStyle/>
          <a:p>
            <a:pPr algn="ctr"/>
            <a:r>
              <a:rPr lang="id-ID" sz="1200" b="1" dirty="0">
                <a:latin typeface="+mj-lt"/>
              </a:rPr>
              <a:t>Content </a:t>
            </a:r>
            <a:r>
              <a:rPr lang="en-US" sz="1200" b="1" dirty="0">
                <a:latin typeface="+mj-lt"/>
              </a:rPr>
              <a:t>4</a:t>
            </a:r>
            <a:endParaRPr lang="id-ID" sz="1200" b="1" dirty="0">
              <a:latin typeface="+mj-lt"/>
            </a:endParaRPr>
          </a:p>
        </p:txBody>
      </p:sp>
      <p:sp>
        <p:nvSpPr>
          <p:cNvPr id="95" name="Freeform 313"/>
          <p:cNvSpPr>
            <a:spLocks noEditPoints="1"/>
          </p:cNvSpPr>
          <p:nvPr/>
        </p:nvSpPr>
        <p:spPr bwMode="auto">
          <a:xfrm>
            <a:off x="1729833" y="2078866"/>
            <a:ext cx="270169" cy="299992"/>
          </a:xfrm>
          <a:custGeom>
            <a:avLst/>
            <a:gdLst>
              <a:gd name="T0" fmla="*/ 39 w 65"/>
              <a:gd name="T1" fmla="*/ 31 h 70"/>
              <a:gd name="T2" fmla="*/ 11 w 65"/>
              <a:gd name="T3" fmla="*/ 30 h 70"/>
              <a:gd name="T4" fmla="*/ 39 w 65"/>
              <a:gd name="T5" fmla="*/ 29 h 70"/>
              <a:gd name="T6" fmla="*/ 12 w 65"/>
              <a:gd name="T7" fmla="*/ 24 h 70"/>
              <a:gd name="T8" fmla="*/ 40 w 65"/>
              <a:gd name="T9" fmla="*/ 23 h 70"/>
              <a:gd name="T10" fmla="*/ 12 w 65"/>
              <a:gd name="T11" fmla="*/ 22 h 70"/>
              <a:gd name="T12" fmla="*/ 12 w 65"/>
              <a:gd name="T13" fmla="*/ 24 h 70"/>
              <a:gd name="T14" fmla="*/ 48 w 65"/>
              <a:gd name="T15" fmla="*/ 70 h 70"/>
              <a:gd name="T16" fmla="*/ 44 w 65"/>
              <a:gd name="T17" fmla="*/ 70 h 70"/>
              <a:gd name="T18" fmla="*/ 0 w 65"/>
              <a:gd name="T19" fmla="*/ 63 h 70"/>
              <a:gd name="T20" fmla="*/ 6 w 65"/>
              <a:gd name="T21" fmla="*/ 4 h 70"/>
              <a:gd name="T22" fmla="*/ 17 w 65"/>
              <a:gd name="T23" fmla="*/ 0 h 70"/>
              <a:gd name="T24" fmla="*/ 37 w 65"/>
              <a:gd name="T25" fmla="*/ 4 h 70"/>
              <a:gd name="T26" fmla="*/ 51 w 65"/>
              <a:gd name="T27" fmla="*/ 10 h 70"/>
              <a:gd name="T28" fmla="*/ 65 w 65"/>
              <a:gd name="T29" fmla="*/ 53 h 70"/>
              <a:gd name="T30" fmla="*/ 17 w 65"/>
              <a:gd name="T31" fmla="*/ 8 h 70"/>
              <a:gd name="T32" fmla="*/ 35 w 65"/>
              <a:gd name="T33" fmla="*/ 7 h 70"/>
              <a:gd name="T34" fmla="*/ 34 w 65"/>
              <a:gd name="T35" fmla="*/ 2 h 70"/>
              <a:gd name="T36" fmla="*/ 16 w 65"/>
              <a:gd name="T37" fmla="*/ 4 h 70"/>
              <a:gd name="T38" fmla="*/ 40 w 65"/>
              <a:gd name="T39" fmla="*/ 68 h 70"/>
              <a:gd name="T40" fmla="*/ 6 w 65"/>
              <a:gd name="T41" fmla="*/ 64 h 70"/>
              <a:gd name="T42" fmla="*/ 5 w 65"/>
              <a:gd name="T43" fmla="*/ 14 h 70"/>
              <a:gd name="T44" fmla="*/ 45 w 65"/>
              <a:gd name="T45" fmla="*/ 13 h 70"/>
              <a:gd name="T46" fmla="*/ 46 w 65"/>
              <a:gd name="T47" fmla="*/ 36 h 70"/>
              <a:gd name="T48" fmla="*/ 49 w 65"/>
              <a:gd name="T49" fmla="*/ 36 h 70"/>
              <a:gd name="T50" fmla="*/ 45 w 65"/>
              <a:gd name="T51" fmla="*/ 6 h 70"/>
              <a:gd name="T52" fmla="*/ 37 w 65"/>
              <a:gd name="T53" fmla="*/ 7 h 70"/>
              <a:gd name="T54" fmla="*/ 17 w 65"/>
              <a:gd name="T55" fmla="*/ 10 h 70"/>
              <a:gd name="T56" fmla="*/ 14 w 65"/>
              <a:gd name="T57" fmla="*/ 6 h 70"/>
              <a:gd name="T58" fmla="*/ 2 w 65"/>
              <a:gd name="T59" fmla="*/ 10 h 70"/>
              <a:gd name="T60" fmla="*/ 6 w 65"/>
              <a:gd name="T61" fmla="*/ 68 h 70"/>
              <a:gd name="T62" fmla="*/ 40 w 65"/>
              <a:gd name="T63" fmla="*/ 38 h 70"/>
              <a:gd name="T64" fmla="*/ 39 w 65"/>
              <a:gd name="T65" fmla="*/ 39 h 70"/>
              <a:gd name="T66" fmla="*/ 44 w 65"/>
              <a:gd name="T67" fmla="*/ 37 h 70"/>
              <a:gd name="T68" fmla="*/ 7 w 65"/>
              <a:gd name="T69" fmla="*/ 15 h 70"/>
              <a:gd name="T70" fmla="*/ 34 w 65"/>
              <a:gd name="T71" fmla="*/ 62 h 70"/>
              <a:gd name="T72" fmla="*/ 12 w 65"/>
              <a:gd name="T73" fmla="*/ 54 h 70"/>
              <a:gd name="T74" fmla="*/ 12 w 65"/>
              <a:gd name="T75" fmla="*/ 52 h 70"/>
              <a:gd name="T76" fmla="*/ 31 w 65"/>
              <a:gd name="T77" fmla="*/ 53 h 70"/>
              <a:gd name="T78" fmla="*/ 12 w 65"/>
              <a:gd name="T79" fmla="*/ 47 h 70"/>
              <a:gd name="T80" fmla="*/ 12 w 65"/>
              <a:gd name="T81" fmla="*/ 45 h 70"/>
              <a:gd name="T82" fmla="*/ 39 w 65"/>
              <a:gd name="T83" fmla="*/ 39 h 70"/>
              <a:gd name="T84" fmla="*/ 11 w 65"/>
              <a:gd name="T85" fmla="*/ 38 h 70"/>
              <a:gd name="T86" fmla="*/ 39 w 65"/>
              <a:gd name="T87" fmla="*/ 37 h 70"/>
              <a:gd name="T88" fmla="*/ 63 w 65"/>
              <a:gd name="T89" fmla="*/ 53 h 70"/>
              <a:gd name="T90" fmla="*/ 33 w 65"/>
              <a:gd name="T91" fmla="*/ 53 h 70"/>
              <a:gd name="T92" fmla="*/ 63 w 65"/>
              <a:gd name="T93" fmla="*/ 53 h 70"/>
              <a:gd name="T94" fmla="*/ 46 w 65"/>
              <a:gd name="T95" fmla="*/ 57 h 70"/>
              <a:gd name="T96" fmla="*/ 39 w 65"/>
              <a:gd name="T97" fmla="*/ 52 h 70"/>
              <a:gd name="T98" fmla="*/ 45 w 65"/>
              <a:gd name="T99" fmla="*/ 59 h 70"/>
              <a:gd name="T100" fmla="*/ 47 w 65"/>
              <a:gd name="T101" fmla="*/ 59 h 70"/>
              <a:gd name="T102" fmla="*/ 58 w 65"/>
              <a:gd name="T103" fmla="*/ 4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 h="70">
                <a:moveTo>
                  <a:pt x="40" y="30"/>
                </a:moveTo>
                <a:cubicBezTo>
                  <a:pt x="40" y="31"/>
                  <a:pt x="40" y="31"/>
                  <a:pt x="39" y="31"/>
                </a:cubicBezTo>
                <a:cubicBezTo>
                  <a:pt x="12" y="31"/>
                  <a:pt x="12" y="31"/>
                  <a:pt x="12" y="31"/>
                </a:cubicBezTo>
                <a:cubicBezTo>
                  <a:pt x="12" y="31"/>
                  <a:pt x="11" y="31"/>
                  <a:pt x="11" y="30"/>
                </a:cubicBezTo>
                <a:cubicBezTo>
                  <a:pt x="11" y="30"/>
                  <a:pt x="12" y="29"/>
                  <a:pt x="12" y="29"/>
                </a:cubicBezTo>
                <a:cubicBezTo>
                  <a:pt x="39" y="29"/>
                  <a:pt x="39" y="29"/>
                  <a:pt x="39" y="29"/>
                </a:cubicBezTo>
                <a:cubicBezTo>
                  <a:pt x="40" y="29"/>
                  <a:pt x="40" y="30"/>
                  <a:pt x="40" y="30"/>
                </a:cubicBezTo>
                <a:close/>
                <a:moveTo>
                  <a:pt x="12" y="24"/>
                </a:moveTo>
                <a:cubicBezTo>
                  <a:pt x="39" y="24"/>
                  <a:pt x="39" y="24"/>
                  <a:pt x="39" y="24"/>
                </a:cubicBezTo>
                <a:cubicBezTo>
                  <a:pt x="40" y="24"/>
                  <a:pt x="40" y="23"/>
                  <a:pt x="40" y="23"/>
                </a:cubicBezTo>
                <a:cubicBezTo>
                  <a:pt x="40" y="22"/>
                  <a:pt x="40" y="22"/>
                  <a:pt x="39" y="22"/>
                </a:cubicBezTo>
                <a:cubicBezTo>
                  <a:pt x="12" y="22"/>
                  <a:pt x="12" y="22"/>
                  <a:pt x="12" y="22"/>
                </a:cubicBezTo>
                <a:cubicBezTo>
                  <a:pt x="12" y="22"/>
                  <a:pt x="11" y="22"/>
                  <a:pt x="11" y="23"/>
                </a:cubicBezTo>
                <a:cubicBezTo>
                  <a:pt x="11" y="23"/>
                  <a:pt x="12" y="24"/>
                  <a:pt x="12" y="24"/>
                </a:cubicBezTo>
                <a:close/>
                <a:moveTo>
                  <a:pt x="65" y="53"/>
                </a:moveTo>
                <a:cubicBezTo>
                  <a:pt x="65" y="63"/>
                  <a:pt x="58" y="70"/>
                  <a:pt x="48" y="70"/>
                </a:cubicBezTo>
                <a:cubicBezTo>
                  <a:pt x="47" y="70"/>
                  <a:pt x="46" y="70"/>
                  <a:pt x="44" y="70"/>
                </a:cubicBezTo>
                <a:cubicBezTo>
                  <a:pt x="44" y="70"/>
                  <a:pt x="44" y="70"/>
                  <a:pt x="44" y="70"/>
                </a:cubicBezTo>
                <a:cubicBezTo>
                  <a:pt x="6" y="70"/>
                  <a:pt x="6" y="70"/>
                  <a:pt x="6" y="70"/>
                </a:cubicBezTo>
                <a:cubicBezTo>
                  <a:pt x="3" y="70"/>
                  <a:pt x="0" y="67"/>
                  <a:pt x="0" y="63"/>
                </a:cubicBezTo>
                <a:cubicBezTo>
                  <a:pt x="0" y="10"/>
                  <a:pt x="0" y="10"/>
                  <a:pt x="0" y="10"/>
                </a:cubicBezTo>
                <a:cubicBezTo>
                  <a:pt x="0" y="7"/>
                  <a:pt x="3" y="4"/>
                  <a:pt x="6" y="4"/>
                </a:cubicBezTo>
                <a:cubicBezTo>
                  <a:pt x="14" y="4"/>
                  <a:pt x="14" y="4"/>
                  <a:pt x="14" y="4"/>
                </a:cubicBezTo>
                <a:cubicBezTo>
                  <a:pt x="14" y="2"/>
                  <a:pt x="15" y="0"/>
                  <a:pt x="17" y="0"/>
                </a:cubicBezTo>
                <a:cubicBezTo>
                  <a:pt x="34" y="0"/>
                  <a:pt x="34" y="0"/>
                  <a:pt x="34" y="0"/>
                </a:cubicBezTo>
                <a:cubicBezTo>
                  <a:pt x="35" y="0"/>
                  <a:pt x="37" y="2"/>
                  <a:pt x="37" y="4"/>
                </a:cubicBezTo>
                <a:cubicBezTo>
                  <a:pt x="45" y="4"/>
                  <a:pt x="45" y="4"/>
                  <a:pt x="45" y="4"/>
                </a:cubicBezTo>
                <a:cubicBezTo>
                  <a:pt x="48" y="4"/>
                  <a:pt x="51" y="7"/>
                  <a:pt x="51" y="10"/>
                </a:cubicBezTo>
                <a:cubicBezTo>
                  <a:pt x="51" y="36"/>
                  <a:pt x="51" y="36"/>
                  <a:pt x="51" y="36"/>
                </a:cubicBezTo>
                <a:cubicBezTo>
                  <a:pt x="59" y="38"/>
                  <a:pt x="65" y="45"/>
                  <a:pt x="65" y="53"/>
                </a:cubicBezTo>
                <a:close/>
                <a:moveTo>
                  <a:pt x="16" y="7"/>
                </a:moveTo>
                <a:cubicBezTo>
                  <a:pt x="16" y="8"/>
                  <a:pt x="17" y="8"/>
                  <a:pt x="17" y="8"/>
                </a:cubicBezTo>
                <a:cubicBezTo>
                  <a:pt x="34" y="8"/>
                  <a:pt x="34" y="8"/>
                  <a:pt x="34" y="8"/>
                </a:cubicBezTo>
                <a:cubicBezTo>
                  <a:pt x="34" y="8"/>
                  <a:pt x="35" y="8"/>
                  <a:pt x="35" y="7"/>
                </a:cubicBezTo>
                <a:cubicBezTo>
                  <a:pt x="35" y="4"/>
                  <a:pt x="35" y="4"/>
                  <a:pt x="35" y="4"/>
                </a:cubicBezTo>
                <a:cubicBezTo>
                  <a:pt x="35" y="3"/>
                  <a:pt x="34" y="2"/>
                  <a:pt x="34" y="2"/>
                </a:cubicBezTo>
                <a:cubicBezTo>
                  <a:pt x="17" y="2"/>
                  <a:pt x="17" y="2"/>
                  <a:pt x="17" y="2"/>
                </a:cubicBezTo>
                <a:cubicBezTo>
                  <a:pt x="17" y="2"/>
                  <a:pt x="16" y="3"/>
                  <a:pt x="16" y="4"/>
                </a:cubicBezTo>
                <a:lnTo>
                  <a:pt x="16" y="7"/>
                </a:lnTo>
                <a:close/>
                <a:moveTo>
                  <a:pt x="40" y="68"/>
                </a:moveTo>
                <a:cubicBezTo>
                  <a:pt x="38" y="67"/>
                  <a:pt x="37" y="66"/>
                  <a:pt x="35" y="64"/>
                </a:cubicBezTo>
                <a:cubicBezTo>
                  <a:pt x="6" y="64"/>
                  <a:pt x="6" y="64"/>
                  <a:pt x="6" y="64"/>
                </a:cubicBezTo>
                <a:cubicBezTo>
                  <a:pt x="6" y="64"/>
                  <a:pt x="5" y="64"/>
                  <a:pt x="5" y="63"/>
                </a:cubicBezTo>
                <a:cubicBezTo>
                  <a:pt x="5" y="14"/>
                  <a:pt x="5" y="14"/>
                  <a:pt x="5" y="14"/>
                </a:cubicBezTo>
                <a:cubicBezTo>
                  <a:pt x="5" y="13"/>
                  <a:pt x="6" y="13"/>
                  <a:pt x="6" y="13"/>
                </a:cubicBezTo>
                <a:cubicBezTo>
                  <a:pt x="45" y="13"/>
                  <a:pt x="45" y="13"/>
                  <a:pt x="45" y="13"/>
                </a:cubicBezTo>
                <a:cubicBezTo>
                  <a:pt x="45" y="13"/>
                  <a:pt x="46" y="13"/>
                  <a:pt x="46" y="14"/>
                </a:cubicBezTo>
                <a:cubicBezTo>
                  <a:pt x="46" y="36"/>
                  <a:pt x="46" y="36"/>
                  <a:pt x="46" y="36"/>
                </a:cubicBezTo>
                <a:cubicBezTo>
                  <a:pt x="47" y="36"/>
                  <a:pt x="47" y="36"/>
                  <a:pt x="48" y="36"/>
                </a:cubicBezTo>
                <a:cubicBezTo>
                  <a:pt x="49" y="36"/>
                  <a:pt x="49" y="36"/>
                  <a:pt x="49" y="36"/>
                </a:cubicBezTo>
                <a:cubicBezTo>
                  <a:pt x="49" y="10"/>
                  <a:pt x="49" y="10"/>
                  <a:pt x="49" y="10"/>
                </a:cubicBezTo>
                <a:cubicBezTo>
                  <a:pt x="49" y="8"/>
                  <a:pt x="47" y="6"/>
                  <a:pt x="45" y="6"/>
                </a:cubicBezTo>
                <a:cubicBezTo>
                  <a:pt x="37" y="6"/>
                  <a:pt x="37" y="6"/>
                  <a:pt x="37" y="6"/>
                </a:cubicBezTo>
                <a:cubicBezTo>
                  <a:pt x="37" y="7"/>
                  <a:pt x="37" y="7"/>
                  <a:pt x="37" y="7"/>
                </a:cubicBezTo>
                <a:cubicBezTo>
                  <a:pt x="37" y="9"/>
                  <a:pt x="35" y="10"/>
                  <a:pt x="34" y="10"/>
                </a:cubicBezTo>
                <a:cubicBezTo>
                  <a:pt x="17" y="10"/>
                  <a:pt x="17" y="10"/>
                  <a:pt x="17" y="10"/>
                </a:cubicBezTo>
                <a:cubicBezTo>
                  <a:pt x="15" y="10"/>
                  <a:pt x="14" y="9"/>
                  <a:pt x="14" y="7"/>
                </a:cubicBezTo>
                <a:cubicBezTo>
                  <a:pt x="14" y="6"/>
                  <a:pt x="14" y="6"/>
                  <a:pt x="14" y="6"/>
                </a:cubicBezTo>
                <a:cubicBezTo>
                  <a:pt x="6" y="6"/>
                  <a:pt x="6" y="6"/>
                  <a:pt x="6" y="6"/>
                </a:cubicBezTo>
                <a:cubicBezTo>
                  <a:pt x="4" y="6"/>
                  <a:pt x="2" y="8"/>
                  <a:pt x="2" y="10"/>
                </a:cubicBezTo>
                <a:cubicBezTo>
                  <a:pt x="2" y="63"/>
                  <a:pt x="2" y="63"/>
                  <a:pt x="2" y="63"/>
                </a:cubicBezTo>
                <a:cubicBezTo>
                  <a:pt x="2" y="66"/>
                  <a:pt x="4" y="68"/>
                  <a:pt x="6" y="68"/>
                </a:cubicBezTo>
                <a:lnTo>
                  <a:pt x="40" y="68"/>
                </a:lnTo>
                <a:close/>
                <a:moveTo>
                  <a:pt x="40" y="38"/>
                </a:moveTo>
                <a:cubicBezTo>
                  <a:pt x="40" y="38"/>
                  <a:pt x="40" y="38"/>
                  <a:pt x="40" y="38"/>
                </a:cubicBezTo>
                <a:cubicBezTo>
                  <a:pt x="40" y="39"/>
                  <a:pt x="40" y="39"/>
                  <a:pt x="39" y="39"/>
                </a:cubicBezTo>
                <a:cubicBezTo>
                  <a:pt x="41" y="38"/>
                  <a:pt x="42" y="37"/>
                  <a:pt x="44" y="37"/>
                </a:cubicBezTo>
                <a:cubicBezTo>
                  <a:pt x="44" y="37"/>
                  <a:pt x="44" y="37"/>
                  <a:pt x="44" y="37"/>
                </a:cubicBezTo>
                <a:cubicBezTo>
                  <a:pt x="44" y="15"/>
                  <a:pt x="44" y="15"/>
                  <a:pt x="44" y="15"/>
                </a:cubicBezTo>
                <a:cubicBezTo>
                  <a:pt x="7" y="15"/>
                  <a:pt x="7" y="15"/>
                  <a:pt x="7" y="15"/>
                </a:cubicBezTo>
                <a:cubicBezTo>
                  <a:pt x="7" y="62"/>
                  <a:pt x="7" y="62"/>
                  <a:pt x="7" y="62"/>
                </a:cubicBezTo>
                <a:cubicBezTo>
                  <a:pt x="34" y="62"/>
                  <a:pt x="34" y="62"/>
                  <a:pt x="34" y="62"/>
                </a:cubicBezTo>
                <a:cubicBezTo>
                  <a:pt x="32" y="60"/>
                  <a:pt x="32" y="57"/>
                  <a:pt x="31" y="54"/>
                </a:cubicBezTo>
                <a:cubicBezTo>
                  <a:pt x="12" y="54"/>
                  <a:pt x="12" y="54"/>
                  <a:pt x="12" y="54"/>
                </a:cubicBezTo>
                <a:cubicBezTo>
                  <a:pt x="12" y="54"/>
                  <a:pt x="11" y="54"/>
                  <a:pt x="11" y="53"/>
                </a:cubicBezTo>
                <a:cubicBezTo>
                  <a:pt x="11" y="53"/>
                  <a:pt x="12" y="52"/>
                  <a:pt x="12" y="52"/>
                </a:cubicBezTo>
                <a:cubicBezTo>
                  <a:pt x="31" y="52"/>
                  <a:pt x="31" y="52"/>
                  <a:pt x="31" y="52"/>
                </a:cubicBezTo>
                <a:cubicBezTo>
                  <a:pt x="31" y="53"/>
                  <a:pt x="31" y="53"/>
                  <a:pt x="31" y="53"/>
                </a:cubicBezTo>
                <a:cubicBezTo>
                  <a:pt x="31" y="51"/>
                  <a:pt x="32" y="49"/>
                  <a:pt x="33" y="47"/>
                </a:cubicBezTo>
                <a:cubicBezTo>
                  <a:pt x="12" y="47"/>
                  <a:pt x="12" y="47"/>
                  <a:pt x="12" y="47"/>
                </a:cubicBezTo>
                <a:cubicBezTo>
                  <a:pt x="12" y="47"/>
                  <a:pt x="11" y="46"/>
                  <a:pt x="11" y="46"/>
                </a:cubicBezTo>
                <a:cubicBezTo>
                  <a:pt x="11" y="45"/>
                  <a:pt x="12" y="45"/>
                  <a:pt x="12" y="45"/>
                </a:cubicBezTo>
                <a:cubicBezTo>
                  <a:pt x="34" y="45"/>
                  <a:pt x="34" y="45"/>
                  <a:pt x="34" y="45"/>
                </a:cubicBezTo>
                <a:cubicBezTo>
                  <a:pt x="35" y="42"/>
                  <a:pt x="37" y="40"/>
                  <a:pt x="39" y="39"/>
                </a:cubicBezTo>
                <a:cubicBezTo>
                  <a:pt x="12" y="39"/>
                  <a:pt x="12" y="39"/>
                  <a:pt x="12" y="39"/>
                </a:cubicBezTo>
                <a:cubicBezTo>
                  <a:pt x="12" y="39"/>
                  <a:pt x="11" y="39"/>
                  <a:pt x="11" y="38"/>
                </a:cubicBezTo>
                <a:cubicBezTo>
                  <a:pt x="11" y="37"/>
                  <a:pt x="12" y="37"/>
                  <a:pt x="12" y="37"/>
                </a:cubicBezTo>
                <a:cubicBezTo>
                  <a:pt x="39" y="37"/>
                  <a:pt x="39" y="37"/>
                  <a:pt x="39" y="37"/>
                </a:cubicBezTo>
                <a:cubicBezTo>
                  <a:pt x="40" y="37"/>
                  <a:pt x="40" y="37"/>
                  <a:pt x="40" y="38"/>
                </a:cubicBezTo>
                <a:close/>
                <a:moveTo>
                  <a:pt x="63" y="53"/>
                </a:moveTo>
                <a:cubicBezTo>
                  <a:pt x="63" y="45"/>
                  <a:pt x="57" y="38"/>
                  <a:pt x="48" y="38"/>
                </a:cubicBezTo>
                <a:cubicBezTo>
                  <a:pt x="40" y="38"/>
                  <a:pt x="33" y="45"/>
                  <a:pt x="33" y="53"/>
                </a:cubicBezTo>
                <a:cubicBezTo>
                  <a:pt x="33" y="61"/>
                  <a:pt x="40" y="68"/>
                  <a:pt x="48" y="68"/>
                </a:cubicBezTo>
                <a:cubicBezTo>
                  <a:pt x="57" y="68"/>
                  <a:pt x="63" y="61"/>
                  <a:pt x="63" y="53"/>
                </a:cubicBezTo>
                <a:close/>
                <a:moveTo>
                  <a:pt x="56" y="48"/>
                </a:moveTo>
                <a:cubicBezTo>
                  <a:pt x="46" y="57"/>
                  <a:pt x="46" y="57"/>
                  <a:pt x="46" y="57"/>
                </a:cubicBezTo>
                <a:cubicBezTo>
                  <a:pt x="41" y="52"/>
                  <a:pt x="41" y="52"/>
                  <a:pt x="41" y="52"/>
                </a:cubicBezTo>
                <a:cubicBezTo>
                  <a:pt x="40" y="52"/>
                  <a:pt x="40" y="52"/>
                  <a:pt x="39" y="52"/>
                </a:cubicBezTo>
                <a:cubicBezTo>
                  <a:pt x="39" y="53"/>
                  <a:pt x="39" y="53"/>
                  <a:pt x="39" y="54"/>
                </a:cubicBezTo>
                <a:cubicBezTo>
                  <a:pt x="45" y="59"/>
                  <a:pt x="45" y="59"/>
                  <a:pt x="45" y="59"/>
                </a:cubicBezTo>
                <a:cubicBezTo>
                  <a:pt x="45" y="59"/>
                  <a:pt x="46" y="59"/>
                  <a:pt x="46" y="59"/>
                </a:cubicBezTo>
                <a:cubicBezTo>
                  <a:pt x="46" y="59"/>
                  <a:pt x="46" y="59"/>
                  <a:pt x="47" y="59"/>
                </a:cubicBezTo>
                <a:cubicBezTo>
                  <a:pt x="58" y="49"/>
                  <a:pt x="58" y="49"/>
                  <a:pt x="58" y="49"/>
                </a:cubicBezTo>
                <a:cubicBezTo>
                  <a:pt x="58" y="49"/>
                  <a:pt x="58" y="48"/>
                  <a:pt x="58" y="48"/>
                </a:cubicBezTo>
                <a:cubicBezTo>
                  <a:pt x="57" y="47"/>
                  <a:pt x="57" y="47"/>
                  <a:pt x="56" y="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95"/>
          <p:cNvSpPr>
            <a:spLocks noEditPoints="1"/>
          </p:cNvSpPr>
          <p:nvPr/>
        </p:nvSpPr>
        <p:spPr bwMode="auto">
          <a:xfrm>
            <a:off x="6611787" y="2077089"/>
            <a:ext cx="270169" cy="322799"/>
          </a:xfrm>
          <a:custGeom>
            <a:avLst/>
            <a:gdLst>
              <a:gd name="T0" fmla="*/ 65 w 65"/>
              <a:gd name="T1" fmla="*/ 3 h 75"/>
              <a:gd name="T2" fmla="*/ 65 w 65"/>
              <a:gd name="T3" fmla="*/ 1 h 75"/>
              <a:gd name="T4" fmla="*/ 64 w 65"/>
              <a:gd name="T5" fmla="*/ 0 h 75"/>
              <a:gd name="T6" fmla="*/ 1 w 65"/>
              <a:gd name="T7" fmla="*/ 0 h 75"/>
              <a:gd name="T8" fmla="*/ 0 w 65"/>
              <a:gd name="T9" fmla="*/ 1 h 75"/>
              <a:gd name="T10" fmla="*/ 0 w 65"/>
              <a:gd name="T11" fmla="*/ 3 h 75"/>
              <a:gd name="T12" fmla="*/ 1 w 65"/>
              <a:gd name="T13" fmla="*/ 4 h 75"/>
              <a:gd name="T14" fmla="*/ 1 w 65"/>
              <a:gd name="T15" fmla="*/ 48 h 75"/>
              <a:gd name="T16" fmla="*/ 0 w 65"/>
              <a:gd name="T17" fmla="*/ 49 h 75"/>
              <a:gd name="T18" fmla="*/ 0 w 65"/>
              <a:gd name="T19" fmla="*/ 52 h 75"/>
              <a:gd name="T20" fmla="*/ 1 w 65"/>
              <a:gd name="T21" fmla="*/ 53 h 75"/>
              <a:gd name="T22" fmla="*/ 26 w 65"/>
              <a:gd name="T23" fmla="*/ 53 h 75"/>
              <a:gd name="T24" fmla="*/ 16 w 65"/>
              <a:gd name="T25" fmla="*/ 73 h 75"/>
              <a:gd name="T26" fmla="*/ 17 w 65"/>
              <a:gd name="T27" fmla="*/ 75 h 75"/>
              <a:gd name="T28" fmla="*/ 18 w 65"/>
              <a:gd name="T29" fmla="*/ 75 h 75"/>
              <a:gd name="T30" fmla="*/ 19 w 65"/>
              <a:gd name="T31" fmla="*/ 74 h 75"/>
              <a:gd name="T32" fmla="*/ 29 w 65"/>
              <a:gd name="T33" fmla="*/ 53 h 75"/>
              <a:gd name="T34" fmla="*/ 37 w 65"/>
              <a:gd name="T35" fmla="*/ 53 h 75"/>
              <a:gd name="T36" fmla="*/ 46 w 65"/>
              <a:gd name="T37" fmla="*/ 74 h 75"/>
              <a:gd name="T38" fmla="*/ 48 w 65"/>
              <a:gd name="T39" fmla="*/ 75 h 75"/>
              <a:gd name="T40" fmla="*/ 48 w 65"/>
              <a:gd name="T41" fmla="*/ 75 h 75"/>
              <a:gd name="T42" fmla="*/ 49 w 65"/>
              <a:gd name="T43" fmla="*/ 73 h 75"/>
              <a:gd name="T44" fmla="*/ 40 w 65"/>
              <a:gd name="T45" fmla="*/ 53 h 75"/>
              <a:gd name="T46" fmla="*/ 64 w 65"/>
              <a:gd name="T47" fmla="*/ 53 h 75"/>
              <a:gd name="T48" fmla="*/ 65 w 65"/>
              <a:gd name="T49" fmla="*/ 52 h 75"/>
              <a:gd name="T50" fmla="*/ 65 w 65"/>
              <a:gd name="T51" fmla="*/ 49 h 75"/>
              <a:gd name="T52" fmla="*/ 65 w 65"/>
              <a:gd name="T53" fmla="*/ 48 h 75"/>
              <a:gd name="T54" fmla="*/ 65 w 65"/>
              <a:gd name="T55" fmla="*/ 4 h 75"/>
              <a:gd name="T56" fmla="*/ 65 w 65"/>
              <a:gd name="T57" fmla="*/ 3 h 75"/>
              <a:gd name="T58" fmla="*/ 62 w 65"/>
              <a:gd name="T59" fmla="*/ 48 h 75"/>
              <a:gd name="T60" fmla="*/ 4 w 65"/>
              <a:gd name="T61" fmla="*/ 48 h 75"/>
              <a:gd name="T62" fmla="*/ 4 w 65"/>
              <a:gd name="T63" fmla="*/ 5 h 75"/>
              <a:gd name="T64" fmla="*/ 62 w 65"/>
              <a:gd name="T65" fmla="*/ 5 h 75"/>
              <a:gd name="T66" fmla="*/ 62 w 65"/>
              <a:gd name="T67" fmla="*/ 48 h 75"/>
              <a:gd name="T68" fmla="*/ 46 w 65"/>
              <a:gd name="T69" fmla="*/ 42 h 75"/>
              <a:gd name="T70" fmla="*/ 46 w 65"/>
              <a:gd name="T71" fmla="*/ 13 h 75"/>
              <a:gd name="T72" fmla="*/ 46 w 65"/>
              <a:gd name="T73" fmla="*/ 12 h 75"/>
              <a:gd name="T74" fmla="*/ 56 w 65"/>
              <a:gd name="T75" fmla="*/ 12 h 75"/>
              <a:gd name="T76" fmla="*/ 56 w 65"/>
              <a:gd name="T77" fmla="*/ 13 h 75"/>
              <a:gd name="T78" fmla="*/ 56 w 65"/>
              <a:gd name="T79" fmla="*/ 42 h 75"/>
              <a:gd name="T80" fmla="*/ 56 w 65"/>
              <a:gd name="T81" fmla="*/ 42 h 75"/>
              <a:gd name="T82" fmla="*/ 46 w 65"/>
              <a:gd name="T83" fmla="*/ 42 h 75"/>
              <a:gd name="T84" fmla="*/ 46 w 65"/>
              <a:gd name="T85" fmla="*/ 42 h 75"/>
              <a:gd name="T86" fmla="*/ 27 w 65"/>
              <a:gd name="T87" fmla="*/ 42 h 75"/>
              <a:gd name="T88" fmla="*/ 27 w 65"/>
              <a:gd name="T89" fmla="*/ 21 h 75"/>
              <a:gd name="T90" fmla="*/ 28 w 65"/>
              <a:gd name="T91" fmla="*/ 20 h 75"/>
              <a:gd name="T92" fmla="*/ 38 w 65"/>
              <a:gd name="T93" fmla="*/ 20 h 75"/>
              <a:gd name="T94" fmla="*/ 38 w 65"/>
              <a:gd name="T95" fmla="*/ 21 h 75"/>
              <a:gd name="T96" fmla="*/ 38 w 65"/>
              <a:gd name="T97" fmla="*/ 42 h 75"/>
              <a:gd name="T98" fmla="*/ 38 w 65"/>
              <a:gd name="T99" fmla="*/ 42 h 75"/>
              <a:gd name="T100" fmla="*/ 28 w 65"/>
              <a:gd name="T101" fmla="*/ 42 h 75"/>
              <a:gd name="T102" fmla="*/ 27 w 65"/>
              <a:gd name="T103" fmla="*/ 42 h 75"/>
              <a:gd name="T104" fmla="*/ 9 w 65"/>
              <a:gd name="T105" fmla="*/ 42 h 75"/>
              <a:gd name="T106" fmla="*/ 9 w 65"/>
              <a:gd name="T107" fmla="*/ 28 h 75"/>
              <a:gd name="T108" fmla="*/ 10 w 65"/>
              <a:gd name="T109" fmla="*/ 28 h 75"/>
              <a:gd name="T110" fmla="*/ 20 w 65"/>
              <a:gd name="T111" fmla="*/ 28 h 75"/>
              <a:gd name="T112" fmla="*/ 20 w 65"/>
              <a:gd name="T113" fmla="*/ 28 h 75"/>
              <a:gd name="T114" fmla="*/ 20 w 65"/>
              <a:gd name="T115" fmla="*/ 42 h 75"/>
              <a:gd name="T116" fmla="*/ 20 w 65"/>
              <a:gd name="T117" fmla="*/ 42 h 75"/>
              <a:gd name="T118" fmla="*/ 10 w 65"/>
              <a:gd name="T119" fmla="*/ 42 h 75"/>
              <a:gd name="T120" fmla="*/ 9 w 65"/>
              <a:gd name="T121" fmla="*/ 4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 h="75">
                <a:moveTo>
                  <a:pt x="65" y="3"/>
                </a:moveTo>
                <a:cubicBezTo>
                  <a:pt x="65" y="1"/>
                  <a:pt x="65" y="1"/>
                  <a:pt x="65" y="1"/>
                </a:cubicBezTo>
                <a:cubicBezTo>
                  <a:pt x="65" y="1"/>
                  <a:pt x="65" y="0"/>
                  <a:pt x="64" y="0"/>
                </a:cubicBezTo>
                <a:cubicBezTo>
                  <a:pt x="1" y="0"/>
                  <a:pt x="1" y="0"/>
                  <a:pt x="1" y="0"/>
                </a:cubicBezTo>
                <a:cubicBezTo>
                  <a:pt x="1" y="0"/>
                  <a:pt x="0" y="1"/>
                  <a:pt x="0" y="1"/>
                </a:cubicBezTo>
                <a:cubicBezTo>
                  <a:pt x="0" y="3"/>
                  <a:pt x="0" y="3"/>
                  <a:pt x="0" y="3"/>
                </a:cubicBezTo>
                <a:cubicBezTo>
                  <a:pt x="0" y="4"/>
                  <a:pt x="1" y="4"/>
                  <a:pt x="1" y="4"/>
                </a:cubicBezTo>
                <a:cubicBezTo>
                  <a:pt x="1" y="48"/>
                  <a:pt x="1" y="48"/>
                  <a:pt x="1" y="48"/>
                </a:cubicBezTo>
                <a:cubicBezTo>
                  <a:pt x="1" y="49"/>
                  <a:pt x="0" y="49"/>
                  <a:pt x="0" y="49"/>
                </a:cubicBezTo>
                <a:cubicBezTo>
                  <a:pt x="0" y="52"/>
                  <a:pt x="0" y="52"/>
                  <a:pt x="0" y="52"/>
                </a:cubicBezTo>
                <a:cubicBezTo>
                  <a:pt x="0" y="52"/>
                  <a:pt x="1" y="53"/>
                  <a:pt x="1" y="53"/>
                </a:cubicBezTo>
                <a:cubicBezTo>
                  <a:pt x="26" y="53"/>
                  <a:pt x="26" y="53"/>
                  <a:pt x="26" y="53"/>
                </a:cubicBezTo>
                <a:cubicBezTo>
                  <a:pt x="16" y="73"/>
                  <a:pt x="16" y="73"/>
                  <a:pt x="16" y="73"/>
                </a:cubicBezTo>
                <a:cubicBezTo>
                  <a:pt x="16" y="74"/>
                  <a:pt x="16" y="75"/>
                  <a:pt x="17" y="75"/>
                </a:cubicBezTo>
                <a:cubicBezTo>
                  <a:pt x="17" y="75"/>
                  <a:pt x="18" y="75"/>
                  <a:pt x="18" y="75"/>
                </a:cubicBezTo>
                <a:cubicBezTo>
                  <a:pt x="18" y="75"/>
                  <a:pt x="19" y="75"/>
                  <a:pt x="19" y="74"/>
                </a:cubicBezTo>
                <a:cubicBezTo>
                  <a:pt x="29" y="53"/>
                  <a:pt x="29" y="53"/>
                  <a:pt x="29" y="53"/>
                </a:cubicBezTo>
                <a:cubicBezTo>
                  <a:pt x="37" y="53"/>
                  <a:pt x="37" y="53"/>
                  <a:pt x="37" y="53"/>
                </a:cubicBezTo>
                <a:cubicBezTo>
                  <a:pt x="46" y="74"/>
                  <a:pt x="46" y="74"/>
                  <a:pt x="46" y="74"/>
                </a:cubicBezTo>
                <a:cubicBezTo>
                  <a:pt x="47" y="75"/>
                  <a:pt x="47" y="75"/>
                  <a:pt x="48" y="75"/>
                </a:cubicBezTo>
                <a:cubicBezTo>
                  <a:pt x="48" y="75"/>
                  <a:pt x="48" y="75"/>
                  <a:pt x="48" y="75"/>
                </a:cubicBezTo>
                <a:cubicBezTo>
                  <a:pt x="49" y="75"/>
                  <a:pt x="50" y="74"/>
                  <a:pt x="49" y="73"/>
                </a:cubicBezTo>
                <a:cubicBezTo>
                  <a:pt x="40" y="53"/>
                  <a:pt x="40" y="53"/>
                  <a:pt x="40" y="53"/>
                </a:cubicBezTo>
                <a:cubicBezTo>
                  <a:pt x="64" y="53"/>
                  <a:pt x="64" y="53"/>
                  <a:pt x="64" y="53"/>
                </a:cubicBezTo>
                <a:cubicBezTo>
                  <a:pt x="65" y="53"/>
                  <a:pt x="65" y="52"/>
                  <a:pt x="65" y="52"/>
                </a:cubicBezTo>
                <a:cubicBezTo>
                  <a:pt x="65" y="49"/>
                  <a:pt x="65" y="49"/>
                  <a:pt x="65" y="49"/>
                </a:cubicBezTo>
                <a:cubicBezTo>
                  <a:pt x="65" y="49"/>
                  <a:pt x="65" y="49"/>
                  <a:pt x="65" y="48"/>
                </a:cubicBezTo>
                <a:cubicBezTo>
                  <a:pt x="65" y="4"/>
                  <a:pt x="65" y="4"/>
                  <a:pt x="65" y="4"/>
                </a:cubicBezTo>
                <a:cubicBezTo>
                  <a:pt x="65" y="4"/>
                  <a:pt x="65" y="4"/>
                  <a:pt x="65" y="3"/>
                </a:cubicBezTo>
                <a:close/>
                <a:moveTo>
                  <a:pt x="62" y="48"/>
                </a:moveTo>
                <a:cubicBezTo>
                  <a:pt x="4" y="48"/>
                  <a:pt x="4" y="48"/>
                  <a:pt x="4" y="48"/>
                </a:cubicBezTo>
                <a:cubicBezTo>
                  <a:pt x="4" y="5"/>
                  <a:pt x="4" y="5"/>
                  <a:pt x="4" y="5"/>
                </a:cubicBezTo>
                <a:cubicBezTo>
                  <a:pt x="62" y="5"/>
                  <a:pt x="62" y="5"/>
                  <a:pt x="62" y="5"/>
                </a:cubicBezTo>
                <a:lnTo>
                  <a:pt x="62" y="48"/>
                </a:lnTo>
                <a:close/>
                <a:moveTo>
                  <a:pt x="46" y="42"/>
                </a:moveTo>
                <a:cubicBezTo>
                  <a:pt x="46" y="13"/>
                  <a:pt x="46" y="13"/>
                  <a:pt x="46" y="13"/>
                </a:cubicBezTo>
                <a:cubicBezTo>
                  <a:pt x="46" y="13"/>
                  <a:pt x="46" y="12"/>
                  <a:pt x="46" y="12"/>
                </a:cubicBezTo>
                <a:cubicBezTo>
                  <a:pt x="56" y="12"/>
                  <a:pt x="56" y="12"/>
                  <a:pt x="56" y="12"/>
                </a:cubicBezTo>
                <a:cubicBezTo>
                  <a:pt x="56" y="12"/>
                  <a:pt x="56" y="13"/>
                  <a:pt x="56" y="13"/>
                </a:cubicBezTo>
                <a:cubicBezTo>
                  <a:pt x="56" y="42"/>
                  <a:pt x="56" y="42"/>
                  <a:pt x="56" y="42"/>
                </a:cubicBezTo>
                <a:cubicBezTo>
                  <a:pt x="56" y="42"/>
                  <a:pt x="56" y="42"/>
                  <a:pt x="56" y="42"/>
                </a:cubicBezTo>
                <a:cubicBezTo>
                  <a:pt x="46" y="42"/>
                  <a:pt x="46" y="42"/>
                  <a:pt x="46" y="42"/>
                </a:cubicBezTo>
                <a:cubicBezTo>
                  <a:pt x="46" y="42"/>
                  <a:pt x="46" y="42"/>
                  <a:pt x="46" y="42"/>
                </a:cubicBezTo>
                <a:close/>
                <a:moveTo>
                  <a:pt x="27" y="42"/>
                </a:moveTo>
                <a:cubicBezTo>
                  <a:pt x="27" y="21"/>
                  <a:pt x="27" y="21"/>
                  <a:pt x="27" y="21"/>
                </a:cubicBezTo>
                <a:cubicBezTo>
                  <a:pt x="27" y="20"/>
                  <a:pt x="28" y="20"/>
                  <a:pt x="28" y="20"/>
                </a:cubicBezTo>
                <a:cubicBezTo>
                  <a:pt x="38" y="20"/>
                  <a:pt x="38" y="20"/>
                  <a:pt x="38" y="20"/>
                </a:cubicBezTo>
                <a:cubicBezTo>
                  <a:pt x="38" y="20"/>
                  <a:pt x="38" y="20"/>
                  <a:pt x="38" y="21"/>
                </a:cubicBezTo>
                <a:cubicBezTo>
                  <a:pt x="38" y="42"/>
                  <a:pt x="38" y="42"/>
                  <a:pt x="38" y="42"/>
                </a:cubicBezTo>
                <a:cubicBezTo>
                  <a:pt x="38" y="42"/>
                  <a:pt x="38" y="42"/>
                  <a:pt x="38" y="42"/>
                </a:cubicBezTo>
                <a:cubicBezTo>
                  <a:pt x="28" y="42"/>
                  <a:pt x="28" y="42"/>
                  <a:pt x="28" y="42"/>
                </a:cubicBezTo>
                <a:cubicBezTo>
                  <a:pt x="28" y="42"/>
                  <a:pt x="27" y="42"/>
                  <a:pt x="27" y="42"/>
                </a:cubicBezTo>
                <a:close/>
                <a:moveTo>
                  <a:pt x="9" y="42"/>
                </a:moveTo>
                <a:cubicBezTo>
                  <a:pt x="9" y="28"/>
                  <a:pt x="9" y="28"/>
                  <a:pt x="9" y="28"/>
                </a:cubicBezTo>
                <a:cubicBezTo>
                  <a:pt x="9" y="28"/>
                  <a:pt x="9" y="28"/>
                  <a:pt x="10" y="28"/>
                </a:cubicBezTo>
                <a:cubicBezTo>
                  <a:pt x="20" y="28"/>
                  <a:pt x="20" y="28"/>
                  <a:pt x="20" y="28"/>
                </a:cubicBezTo>
                <a:cubicBezTo>
                  <a:pt x="20" y="28"/>
                  <a:pt x="20" y="28"/>
                  <a:pt x="20" y="28"/>
                </a:cubicBezTo>
                <a:cubicBezTo>
                  <a:pt x="20" y="42"/>
                  <a:pt x="20" y="42"/>
                  <a:pt x="20" y="42"/>
                </a:cubicBezTo>
                <a:cubicBezTo>
                  <a:pt x="20" y="42"/>
                  <a:pt x="20" y="42"/>
                  <a:pt x="20" y="42"/>
                </a:cubicBezTo>
                <a:cubicBezTo>
                  <a:pt x="10" y="42"/>
                  <a:pt x="10" y="42"/>
                  <a:pt x="10" y="42"/>
                </a:cubicBezTo>
                <a:cubicBezTo>
                  <a:pt x="9" y="42"/>
                  <a:pt x="9" y="42"/>
                  <a:pt x="9" y="4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96"/>
          <p:cNvSpPr>
            <a:spLocks noEditPoints="1"/>
          </p:cNvSpPr>
          <p:nvPr/>
        </p:nvSpPr>
        <p:spPr bwMode="auto">
          <a:xfrm>
            <a:off x="9001368" y="2116169"/>
            <a:ext cx="312273" cy="228065"/>
          </a:xfrm>
          <a:custGeom>
            <a:avLst/>
            <a:gdLst>
              <a:gd name="T0" fmla="*/ 56 w 75"/>
              <a:gd name="T1" fmla="*/ 5 h 53"/>
              <a:gd name="T2" fmla="*/ 1 w 75"/>
              <a:gd name="T3" fmla="*/ 12 h 53"/>
              <a:gd name="T4" fmla="*/ 9 w 75"/>
              <a:gd name="T5" fmla="*/ 34 h 53"/>
              <a:gd name="T6" fmla="*/ 14 w 75"/>
              <a:gd name="T7" fmla="*/ 44 h 53"/>
              <a:gd name="T8" fmla="*/ 48 w 75"/>
              <a:gd name="T9" fmla="*/ 41 h 53"/>
              <a:gd name="T10" fmla="*/ 12 w 75"/>
              <a:gd name="T11" fmla="*/ 36 h 53"/>
              <a:gd name="T12" fmla="*/ 51 w 75"/>
              <a:gd name="T13" fmla="*/ 32 h 53"/>
              <a:gd name="T14" fmla="*/ 59 w 75"/>
              <a:gd name="T15" fmla="*/ 6 h 53"/>
              <a:gd name="T16" fmla="*/ 75 w 75"/>
              <a:gd name="T17" fmla="*/ 2 h 53"/>
              <a:gd name="T18" fmla="*/ 48 w 75"/>
              <a:gd name="T19" fmla="*/ 19 h 53"/>
              <a:gd name="T20" fmla="*/ 51 w 75"/>
              <a:gd name="T21" fmla="*/ 19 h 53"/>
              <a:gd name="T22" fmla="*/ 47 w 75"/>
              <a:gd name="T23" fmla="*/ 21 h 53"/>
              <a:gd name="T24" fmla="*/ 10 w 75"/>
              <a:gd name="T25" fmla="*/ 31 h 53"/>
              <a:gd name="T26" fmla="*/ 13 w 75"/>
              <a:gd name="T27" fmla="*/ 33 h 53"/>
              <a:gd name="T28" fmla="*/ 30 w 75"/>
              <a:gd name="T29" fmla="*/ 19 h 53"/>
              <a:gd name="T30" fmla="*/ 37 w 75"/>
              <a:gd name="T31" fmla="*/ 19 h 53"/>
              <a:gd name="T32" fmla="*/ 46 w 75"/>
              <a:gd name="T33" fmla="*/ 19 h 53"/>
              <a:gd name="T34" fmla="*/ 30 w 75"/>
              <a:gd name="T35" fmla="*/ 21 h 53"/>
              <a:gd name="T36" fmla="*/ 30 w 75"/>
              <a:gd name="T37" fmla="*/ 26 h 53"/>
              <a:gd name="T38" fmla="*/ 22 w 75"/>
              <a:gd name="T39" fmla="*/ 26 h 53"/>
              <a:gd name="T40" fmla="*/ 28 w 75"/>
              <a:gd name="T41" fmla="*/ 26 h 53"/>
              <a:gd name="T42" fmla="*/ 21 w 75"/>
              <a:gd name="T43" fmla="*/ 14 h 53"/>
              <a:gd name="T44" fmla="*/ 19 w 75"/>
              <a:gd name="T45" fmla="*/ 19 h 53"/>
              <a:gd name="T46" fmla="*/ 19 w 75"/>
              <a:gd name="T47" fmla="*/ 14 h 53"/>
              <a:gd name="T48" fmla="*/ 20 w 75"/>
              <a:gd name="T49" fmla="*/ 26 h 53"/>
              <a:gd name="T50" fmla="*/ 20 w 75"/>
              <a:gd name="T51" fmla="*/ 21 h 53"/>
              <a:gd name="T52" fmla="*/ 6 w 75"/>
              <a:gd name="T53" fmla="*/ 21 h 53"/>
              <a:gd name="T54" fmla="*/ 14 w 75"/>
              <a:gd name="T55" fmla="*/ 28 h 53"/>
              <a:gd name="T56" fmla="*/ 15 w 75"/>
              <a:gd name="T57" fmla="*/ 33 h 53"/>
              <a:gd name="T58" fmla="*/ 28 w 75"/>
              <a:gd name="T59" fmla="*/ 28 h 53"/>
              <a:gd name="T60" fmla="*/ 22 w 75"/>
              <a:gd name="T61" fmla="*/ 28 h 53"/>
              <a:gd name="T62" fmla="*/ 35 w 75"/>
              <a:gd name="T63" fmla="*/ 33 h 53"/>
              <a:gd name="T64" fmla="*/ 38 w 75"/>
              <a:gd name="T65" fmla="*/ 28 h 53"/>
              <a:gd name="T66" fmla="*/ 37 w 75"/>
              <a:gd name="T67" fmla="*/ 33 h 53"/>
              <a:gd name="T68" fmla="*/ 39 w 75"/>
              <a:gd name="T69" fmla="*/ 21 h 53"/>
              <a:gd name="T70" fmla="*/ 38 w 75"/>
              <a:gd name="T71" fmla="*/ 26 h 53"/>
              <a:gd name="T72" fmla="*/ 10 w 75"/>
              <a:gd name="T73" fmla="*/ 14 h 53"/>
              <a:gd name="T74" fmla="*/ 4 w 75"/>
              <a:gd name="T75" fmla="*/ 15 h 53"/>
              <a:gd name="T76" fmla="*/ 45 w 75"/>
              <a:gd name="T77" fmla="*/ 33 h 53"/>
              <a:gd name="T78" fmla="*/ 48 w 75"/>
              <a:gd name="T79" fmla="*/ 28 h 53"/>
              <a:gd name="T80" fmla="*/ 15 w 75"/>
              <a:gd name="T81" fmla="*/ 46 h 53"/>
              <a:gd name="T82" fmla="*/ 18 w 75"/>
              <a:gd name="T83" fmla="*/ 49 h 53"/>
              <a:gd name="T84" fmla="*/ 13 w 75"/>
              <a:gd name="T85" fmla="*/ 49 h 53"/>
              <a:gd name="T86" fmla="*/ 15 w 75"/>
              <a:gd name="T87" fmla="*/ 51 h 53"/>
              <a:gd name="T88" fmla="*/ 43 w 75"/>
              <a:gd name="T89" fmla="*/ 53 h 53"/>
              <a:gd name="T90" fmla="*/ 43 w 75"/>
              <a:gd name="T91" fmla="*/ 51 h 53"/>
              <a:gd name="T92" fmla="*/ 44 w 75"/>
              <a:gd name="T93"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 h="53">
                <a:moveTo>
                  <a:pt x="73" y="0"/>
                </a:moveTo>
                <a:cubicBezTo>
                  <a:pt x="62" y="0"/>
                  <a:pt x="62" y="0"/>
                  <a:pt x="62" y="0"/>
                </a:cubicBezTo>
                <a:cubicBezTo>
                  <a:pt x="59" y="0"/>
                  <a:pt x="57" y="2"/>
                  <a:pt x="56" y="5"/>
                </a:cubicBezTo>
                <a:cubicBezTo>
                  <a:pt x="54" y="11"/>
                  <a:pt x="54" y="11"/>
                  <a:pt x="54" y="11"/>
                </a:cubicBezTo>
                <a:cubicBezTo>
                  <a:pt x="4" y="11"/>
                  <a:pt x="4" y="11"/>
                  <a:pt x="4" y="11"/>
                </a:cubicBezTo>
                <a:cubicBezTo>
                  <a:pt x="3" y="11"/>
                  <a:pt x="2" y="11"/>
                  <a:pt x="1" y="12"/>
                </a:cubicBezTo>
                <a:cubicBezTo>
                  <a:pt x="0" y="13"/>
                  <a:pt x="0" y="15"/>
                  <a:pt x="1" y="16"/>
                </a:cubicBezTo>
                <a:cubicBezTo>
                  <a:pt x="7" y="32"/>
                  <a:pt x="7" y="32"/>
                  <a:pt x="7" y="32"/>
                </a:cubicBezTo>
                <a:cubicBezTo>
                  <a:pt x="8" y="33"/>
                  <a:pt x="8" y="34"/>
                  <a:pt x="9" y="34"/>
                </a:cubicBezTo>
                <a:cubicBezTo>
                  <a:pt x="9" y="34"/>
                  <a:pt x="8" y="35"/>
                  <a:pt x="8" y="35"/>
                </a:cubicBezTo>
                <a:cubicBezTo>
                  <a:pt x="8" y="39"/>
                  <a:pt x="8" y="39"/>
                  <a:pt x="8" y="39"/>
                </a:cubicBezTo>
                <a:cubicBezTo>
                  <a:pt x="8" y="42"/>
                  <a:pt x="11" y="44"/>
                  <a:pt x="14" y="44"/>
                </a:cubicBezTo>
                <a:cubicBezTo>
                  <a:pt x="48" y="44"/>
                  <a:pt x="48" y="44"/>
                  <a:pt x="48" y="44"/>
                </a:cubicBezTo>
                <a:cubicBezTo>
                  <a:pt x="49" y="44"/>
                  <a:pt x="50" y="44"/>
                  <a:pt x="50" y="43"/>
                </a:cubicBezTo>
                <a:cubicBezTo>
                  <a:pt x="50" y="42"/>
                  <a:pt x="49" y="41"/>
                  <a:pt x="48" y="41"/>
                </a:cubicBezTo>
                <a:cubicBezTo>
                  <a:pt x="14" y="41"/>
                  <a:pt x="14" y="41"/>
                  <a:pt x="14" y="41"/>
                </a:cubicBezTo>
                <a:cubicBezTo>
                  <a:pt x="12" y="41"/>
                  <a:pt x="12" y="40"/>
                  <a:pt x="12" y="39"/>
                </a:cubicBezTo>
                <a:cubicBezTo>
                  <a:pt x="12" y="36"/>
                  <a:pt x="12" y="36"/>
                  <a:pt x="12" y="36"/>
                </a:cubicBezTo>
                <a:cubicBezTo>
                  <a:pt x="12" y="36"/>
                  <a:pt x="13" y="36"/>
                  <a:pt x="14" y="36"/>
                </a:cubicBezTo>
                <a:cubicBezTo>
                  <a:pt x="45" y="36"/>
                  <a:pt x="45" y="36"/>
                  <a:pt x="45" y="36"/>
                </a:cubicBezTo>
                <a:cubicBezTo>
                  <a:pt x="47" y="36"/>
                  <a:pt x="50" y="34"/>
                  <a:pt x="51" y="32"/>
                </a:cubicBezTo>
                <a:cubicBezTo>
                  <a:pt x="56" y="13"/>
                  <a:pt x="56" y="13"/>
                  <a:pt x="56" y="13"/>
                </a:cubicBezTo>
                <a:cubicBezTo>
                  <a:pt x="56" y="13"/>
                  <a:pt x="57" y="13"/>
                  <a:pt x="57" y="12"/>
                </a:cubicBezTo>
                <a:cubicBezTo>
                  <a:pt x="59" y="6"/>
                  <a:pt x="59" y="6"/>
                  <a:pt x="59" y="6"/>
                </a:cubicBezTo>
                <a:cubicBezTo>
                  <a:pt x="59" y="4"/>
                  <a:pt x="61" y="3"/>
                  <a:pt x="62" y="3"/>
                </a:cubicBezTo>
                <a:cubicBezTo>
                  <a:pt x="73" y="3"/>
                  <a:pt x="73" y="3"/>
                  <a:pt x="73" y="3"/>
                </a:cubicBezTo>
                <a:cubicBezTo>
                  <a:pt x="74" y="3"/>
                  <a:pt x="75" y="3"/>
                  <a:pt x="75" y="2"/>
                </a:cubicBezTo>
                <a:cubicBezTo>
                  <a:pt x="75" y="1"/>
                  <a:pt x="74" y="0"/>
                  <a:pt x="73" y="0"/>
                </a:cubicBezTo>
                <a:close/>
                <a:moveTo>
                  <a:pt x="51" y="19"/>
                </a:moveTo>
                <a:cubicBezTo>
                  <a:pt x="48" y="19"/>
                  <a:pt x="48" y="19"/>
                  <a:pt x="48" y="19"/>
                </a:cubicBezTo>
                <a:cubicBezTo>
                  <a:pt x="49" y="14"/>
                  <a:pt x="49" y="14"/>
                  <a:pt x="49" y="14"/>
                </a:cubicBezTo>
                <a:cubicBezTo>
                  <a:pt x="53" y="14"/>
                  <a:pt x="53" y="14"/>
                  <a:pt x="53" y="14"/>
                </a:cubicBezTo>
                <a:lnTo>
                  <a:pt x="51" y="19"/>
                </a:lnTo>
                <a:close/>
                <a:moveTo>
                  <a:pt x="49" y="26"/>
                </a:moveTo>
                <a:cubicBezTo>
                  <a:pt x="46" y="26"/>
                  <a:pt x="46" y="26"/>
                  <a:pt x="46" y="26"/>
                </a:cubicBezTo>
                <a:cubicBezTo>
                  <a:pt x="47" y="21"/>
                  <a:pt x="47" y="21"/>
                  <a:pt x="47" y="21"/>
                </a:cubicBezTo>
                <a:cubicBezTo>
                  <a:pt x="51" y="21"/>
                  <a:pt x="51" y="21"/>
                  <a:pt x="51" y="21"/>
                </a:cubicBezTo>
                <a:lnTo>
                  <a:pt x="49" y="26"/>
                </a:lnTo>
                <a:close/>
                <a:moveTo>
                  <a:pt x="10" y="31"/>
                </a:moveTo>
                <a:cubicBezTo>
                  <a:pt x="9" y="28"/>
                  <a:pt x="9" y="28"/>
                  <a:pt x="9" y="28"/>
                </a:cubicBezTo>
                <a:cubicBezTo>
                  <a:pt x="12" y="28"/>
                  <a:pt x="12" y="28"/>
                  <a:pt x="12" y="28"/>
                </a:cubicBezTo>
                <a:cubicBezTo>
                  <a:pt x="13" y="33"/>
                  <a:pt x="13" y="33"/>
                  <a:pt x="13" y="33"/>
                </a:cubicBezTo>
                <a:cubicBezTo>
                  <a:pt x="12" y="33"/>
                  <a:pt x="11" y="32"/>
                  <a:pt x="10" y="31"/>
                </a:cubicBezTo>
                <a:close/>
                <a:moveTo>
                  <a:pt x="37" y="19"/>
                </a:moveTo>
                <a:cubicBezTo>
                  <a:pt x="30" y="19"/>
                  <a:pt x="30" y="19"/>
                  <a:pt x="30" y="19"/>
                </a:cubicBezTo>
                <a:cubicBezTo>
                  <a:pt x="30" y="14"/>
                  <a:pt x="30" y="14"/>
                  <a:pt x="30" y="14"/>
                </a:cubicBezTo>
                <a:cubicBezTo>
                  <a:pt x="37" y="14"/>
                  <a:pt x="37" y="14"/>
                  <a:pt x="37" y="14"/>
                </a:cubicBezTo>
                <a:lnTo>
                  <a:pt x="37" y="19"/>
                </a:lnTo>
                <a:close/>
                <a:moveTo>
                  <a:pt x="39" y="14"/>
                </a:moveTo>
                <a:cubicBezTo>
                  <a:pt x="47" y="14"/>
                  <a:pt x="47" y="14"/>
                  <a:pt x="47" y="14"/>
                </a:cubicBezTo>
                <a:cubicBezTo>
                  <a:pt x="46" y="19"/>
                  <a:pt x="46" y="19"/>
                  <a:pt x="46" y="19"/>
                </a:cubicBezTo>
                <a:cubicBezTo>
                  <a:pt x="39" y="19"/>
                  <a:pt x="39" y="19"/>
                  <a:pt x="39" y="19"/>
                </a:cubicBezTo>
                <a:lnTo>
                  <a:pt x="39" y="14"/>
                </a:lnTo>
                <a:close/>
                <a:moveTo>
                  <a:pt x="30" y="21"/>
                </a:moveTo>
                <a:cubicBezTo>
                  <a:pt x="37" y="21"/>
                  <a:pt x="37" y="21"/>
                  <a:pt x="37" y="21"/>
                </a:cubicBezTo>
                <a:cubicBezTo>
                  <a:pt x="36" y="26"/>
                  <a:pt x="36" y="26"/>
                  <a:pt x="36" y="26"/>
                </a:cubicBezTo>
                <a:cubicBezTo>
                  <a:pt x="30" y="26"/>
                  <a:pt x="30" y="26"/>
                  <a:pt x="30" y="26"/>
                </a:cubicBezTo>
                <a:lnTo>
                  <a:pt x="30" y="21"/>
                </a:lnTo>
                <a:close/>
                <a:moveTo>
                  <a:pt x="28" y="26"/>
                </a:moveTo>
                <a:cubicBezTo>
                  <a:pt x="22" y="26"/>
                  <a:pt x="22" y="26"/>
                  <a:pt x="22" y="26"/>
                </a:cubicBezTo>
                <a:cubicBezTo>
                  <a:pt x="22" y="21"/>
                  <a:pt x="22" y="21"/>
                  <a:pt x="22" y="21"/>
                </a:cubicBezTo>
                <a:cubicBezTo>
                  <a:pt x="28" y="21"/>
                  <a:pt x="28" y="21"/>
                  <a:pt x="28" y="21"/>
                </a:cubicBezTo>
                <a:lnTo>
                  <a:pt x="28" y="26"/>
                </a:lnTo>
                <a:close/>
                <a:moveTo>
                  <a:pt x="28" y="19"/>
                </a:moveTo>
                <a:cubicBezTo>
                  <a:pt x="21" y="19"/>
                  <a:pt x="21" y="19"/>
                  <a:pt x="21" y="19"/>
                </a:cubicBezTo>
                <a:cubicBezTo>
                  <a:pt x="21" y="14"/>
                  <a:pt x="21" y="14"/>
                  <a:pt x="21" y="14"/>
                </a:cubicBezTo>
                <a:cubicBezTo>
                  <a:pt x="28" y="14"/>
                  <a:pt x="28" y="14"/>
                  <a:pt x="28" y="14"/>
                </a:cubicBezTo>
                <a:lnTo>
                  <a:pt x="28" y="19"/>
                </a:lnTo>
                <a:close/>
                <a:moveTo>
                  <a:pt x="19" y="19"/>
                </a:moveTo>
                <a:cubicBezTo>
                  <a:pt x="13" y="19"/>
                  <a:pt x="13" y="19"/>
                  <a:pt x="13" y="19"/>
                </a:cubicBezTo>
                <a:cubicBezTo>
                  <a:pt x="12" y="14"/>
                  <a:pt x="12" y="14"/>
                  <a:pt x="12" y="14"/>
                </a:cubicBezTo>
                <a:cubicBezTo>
                  <a:pt x="19" y="14"/>
                  <a:pt x="19" y="14"/>
                  <a:pt x="19" y="14"/>
                </a:cubicBezTo>
                <a:lnTo>
                  <a:pt x="19" y="19"/>
                </a:lnTo>
                <a:close/>
                <a:moveTo>
                  <a:pt x="20" y="21"/>
                </a:moveTo>
                <a:cubicBezTo>
                  <a:pt x="20" y="26"/>
                  <a:pt x="20" y="26"/>
                  <a:pt x="20" y="26"/>
                </a:cubicBezTo>
                <a:cubicBezTo>
                  <a:pt x="14" y="26"/>
                  <a:pt x="14" y="26"/>
                  <a:pt x="14" y="26"/>
                </a:cubicBezTo>
                <a:cubicBezTo>
                  <a:pt x="13" y="21"/>
                  <a:pt x="13" y="21"/>
                  <a:pt x="13" y="21"/>
                </a:cubicBezTo>
                <a:lnTo>
                  <a:pt x="20" y="21"/>
                </a:lnTo>
                <a:close/>
                <a:moveTo>
                  <a:pt x="12" y="26"/>
                </a:moveTo>
                <a:cubicBezTo>
                  <a:pt x="8" y="26"/>
                  <a:pt x="8" y="26"/>
                  <a:pt x="8" y="26"/>
                </a:cubicBezTo>
                <a:cubicBezTo>
                  <a:pt x="6" y="21"/>
                  <a:pt x="6" y="21"/>
                  <a:pt x="6" y="21"/>
                </a:cubicBezTo>
                <a:cubicBezTo>
                  <a:pt x="11" y="21"/>
                  <a:pt x="11" y="21"/>
                  <a:pt x="11" y="21"/>
                </a:cubicBezTo>
                <a:lnTo>
                  <a:pt x="12" y="26"/>
                </a:lnTo>
                <a:close/>
                <a:moveTo>
                  <a:pt x="14" y="28"/>
                </a:moveTo>
                <a:cubicBezTo>
                  <a:pt x="20" y="28"/>
                  <a:pt x="20" y="28"/>
                  <a:pt x="20" y="28"/>
                </a:cubicBezTo>
                <a:cubicBezTo>
                  <a:pt x="21" y="33"/>
                  <a:pt x="21" y="33"/>
                  <a:pt x="21" y="33"/>
                </a:cubicBezTo>
                <a:cubicBezTo>
                  <a:pt x="15" y="33"/>
                  <a:pt x="15" y="33"/>
                  <a:pt x="15" y="33"/>
                </a:cubicBezTo>
                <a:lnTo>
                  <a:pt x="14" y="28"/>
                </a:lnTo>
                <a:close/>
                <a:moveTo>
                  <a:pt x="22" y="28"/>
                </a:moveTo>
                <a:cubicBezTo>
                  <a:pt x="28" y="28"/>
                  <a:pt x="28" y="28"/>
                  <a:pt x="28" y="28"/>
                </a:cubicBezTo>
                <a:cubicBezTo>
                  <a:pt x="28" y="33"/>
                  <a:pt x="28" y="33"/>
                  <a:pt x="28" y="33"/>
                </a:cubicBezTo>
                <a:cubicBezTo>
                  <a:pt x="23" y="33"/>
                  <a:pt x="23" y="33"/>
                  <a:pt x="23" y="33"/>
                </a:cubicBezTo>
                <a:lnTo>
                  <a:pt x="22" y="28"/>
                </a:lnTo>
                <a:close/>
                <a:moveTo>
                  <a:pt x="30" y="28"/>
                </a:moveTo>
                <a:cubicBezTo>
                  <a:pt x="36" y="28"/>
                  <a:pt x="36" y="28"/>
                  <a:pt x="36" y="28"/>
                </a:cubicBezTo>
                <a:cubicBezTo>
                  <a:pt x="35" y="33"/>
                  <a:pt x="35" y="33"/>
                  <a:pt x="35" y="33"/>
                </a:cubicBezTo>
                <a:cubicBezTo>
                  <a:pt x="30" y="33"/>
                  <a:pt x="30" y="33"/>
                  <a:pt x="30" y="33"/>
                </a:cubicBezTo>
                <a:lnTo>
                  <a:pt x="30" y="28"/>
                </a:lnTo>
                <a:close/>
                <a:moveTo>
                  <a:pt x="38" y="28"/>
                </a:moveTo>
                <a:cubicBezTo>
                  <a:pt x="43" y="28"/>
                  <a:pt x="43" y="28"/>
                  <a:pt x="43" y="28"/>
                </a:cubicBezTo>
                <a:cubicBezTo>
                  <a:pt x="42" y="33"/>
                  <a:pt x="42" y="33"/>
                  <a:pt x="42" y="33"/>
                </a:cubicBezTo>
                <a:cubicBezTo>
                  <a:pt x="37" y="33"/>
                  <a:pt x="37" y="33"/>
                  <a:pt x="37" y="33"/>
                </a:cubicBezTo>
                <a:lnTo>
                  <a:pt x="38" y="28"/>
                </a:lnTo>
                <a:close/>
                <a:moveTo>
                  <a:pt x="38" y="26"/>
                </a:moveTo>
                <a:cubicBezTo>
                  <a:pt x="39" y="21"/>
                  <a:pt x="39" y="21"/>
                  <a:pt x="39" y="21"/>
                </a:cubicBezTo>
                <a:cubicBezTo>
                  <a:pt x="45" y="21"/>
                  <a:pt x="45" y="21"/>
                  <a:pt x="45" y="21"/>
                </a:cubicBezTo>
                <a:cubicBezTo>
                  <a:pt x="44" y="26"/>
                  <a:pt x="44" y="26"/>
                  <a:pt x="44" y="26"/>
                </a:cubicBezTo>
                <a:lnTo>
                  <a:pt x="38" y="26"/>
                </a:lnTo>
                <a:close/>
                <a:moveTo>
                  <a:pt x="4" y="14"/>
                </a:moveTo>
                <a:cubicBezTo>
                  <a:pt x="4" y="14"/>
                  <a:pt x="4" y="14"/>
                  <a:pt x="4" y="14"/>
                </a:cubicBezTo>
                <a:cubicBezTo>
                  <a:pt x="10" y="14"/>
                  <a:pt x="10" y="14"/>
                  <a:pt x="10" y="14"/>
                </a:cubicBezTo>
                <a:cubicBezTo>
                  <a:pt x="11" y="19"/>
                  <a:pt x="11" y="19"/>
                  <a:pt x="11" y="19"/>
                </a:cubicBezTo>
                <a:cubicBezTo>
                  <a:pt x="5" y="19"/>
                  <a:pt x="5" y="19"/>
                  <a:pt x="5" y="19"/>
                </a:cubicBezTo>
                <a:cubicBezTo>
                  <a:pt x="4" y="15"/>
                  <a:pt x="4" y="15"/>
                  <a:pt x="4" y="15"/>
                </a:cubicBezTo>
                <a:cubicBezTo>
                  <a:pt x="4" y="14"/>
                  <a:pt x="4" y="14"/>
                  <a:pt x="4" y="14"/>
                </a:cubicBezTo>
                <a:cubicBezTo>
                  <a:pt x="4" y="14"/>
                  <a:pt x="4" y="14"/>
                  <a:pt x="4" y="14"/>
                </a:cubicBezTo>
                <a:close/>
                <a:moveTo>
                  <a:pt x="45" y="33"/>
                </a:moveTo>
                <a:cubicBezTo>
                  <a:pt x="44" y="33"/>
                  <a:pt x="44" y="33"/>
                  <a:pt x="44" y="33"/>
                </a:cubicBezTo>
                <a:cubicBezTo>
                  <a:pt x="46" y="28"/>
                  <a:pt x="46" y="28"/>
                  <a:pt x="46" y="28"/>
                </a:cubicBezTo>
                <a:cubicBezTo>
                  <a:pt x="48" y="28"/>
                  <a:pt x="48" y="28"/>
                  <a:pt x="48" y="28"/>
                </a:cubicBezTo>
                <a:cubicBezTo>
                  <a:pt x="48" y="31"/>
                  <a:pt x="48" y="31"/>
                  <a:pt x="48" y="31"/>
                </a:cubicBezTo>
                <a:cubicBezTo>
                  <a:pt x="47" y="32"/>
                  <a:pt x="46" y="33"/>
                  <a:pt x="45" y="33"/>
                </a:cubicBezTo>
                <a:close/>
                <a:moveTo>
                  <a:pt x="15" y="46"/>
                </a:moveTo>
                <a:cubicBezTo>
                  <a:pt x="13" y="46"/>
                  <a:pt x="11" y="47"/>
                  <a:pt x="11" y="49"/>
                </a:cubicBezTo>
                <a:cubicBezTo>
                  <a:pt x="11" y="51"/>
                  <a:pt x="13" y="53"/>
                  <a:pt x="15" y="53"/>
                </a:cubicBezTo>
                <a:cubicBezTo>
                  <a:pt x="17" y="53"/>
                  <a:pt x="18" y="51"/>
                  <a:pt x="18" y="49"/>
                </a:cubicBezTo>
                <a:cubicBezTo>
                  <a:pt x="18" y="47"/>
                  <a:pt x="17" y="46"/>
                  <a:pt x="15" y="46"/>
                </a:cubicBezTo>
                <a:close/>
                <a:moveTo>
                  <a:pt x="15" y="51"/>
                </a:moveTo>
                <a:cubicBezTo>
                  <a:pt x="14" y="51"/>
                  <a:pt x="13" y="50"/>
                  <a:pt x="13" y="49"/>
                </a:cubicBezTo>
                <a:cubicBezTo>
                  <a:pt x="13" y="48"/>
                  <a:pt x="14" y="48"/>
                  <a:pt x="15" y="48"/>
                </a:cubicBezTo>
                <a:cubicBezTo>
                  <a:pt x="16" y="48"/>
                  <a:pt x="16" y="48"/>
                  <a:pt x="16" y="49"/>
                </a:cubicBezTo>
                <a:cubicBezTo>
                  <a:pt x="16" y="50"/>
                  <a:pt x="16" y="51"/>
                  <a:pt x="15" y="51"/>
                </a:cubicBezTo>
                <a:close/>
                <a:moveTo>
                  <a:pt x="43" y="46"/>
                </a:moveTo>
                <a:cubicBezTo>
                  <a:pt x="41" y="46"/>
                  <a:pt x="39" y="47"/>
                  <a:pt x="39" y="49"/>
                </a:cubicBezTo>
                <a:cubicBezTo>
                  <a:pt x="39" y="51"/>
                  <a:pt x="41" y="53"/>
                  <a:pt x="43" y="53"/>
                </a:cubicBezTo>
                <a:cubicBezTo>
                  <a:pt x="45" y="53"/>
                  <a:pt x="46" y="51"/>
                  <a:pt x="46" y="49"/>
                </a:cubicBezTo>
                <a:cubicBezTo>
                  <a:pt x="46" y="47"/>
                  <a:pt x="45" y="46"/>
                  <a:pt x="43" y="46"/>
                </a:cubicBezTo>
                <a:close/>
                <a:moveTo>
                  <a:pt x="43" y="51"/>
                </a:moveTo>
                <a:cubicBezTo>
                  <a:pt x="42" y="51"/>
                  <a:pt x="41" y="50"/>
                  <a:pt x="41" y="49"/>
                </a:cubicBezTo>
                <a:cubicBezTo>
                  <a:pt x="41" y="48"/>
                  <a:pt x="42" y="48"/>
                  <a:pt x="43" y="48"/>
                </a:cubicBezTo>
                <a:cubicBezTo>
                  <a:pt x="44" y="48"/>
                  <a:pt x="44" y="48"/>
                  <a:pt x="44" y="49"/>
                </a:cubicBezTo>
                <a:cubicBezTo>
                  <a:pt x="44" y="50"/>
                  <a:pt x="44" y="51"/>
                  <a:pt x="43" y="5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273"/>
          <p:cNvSpPr>
            <a:spLocks noEditPoints="1"/>
          </p:cNvSpPr>
          <p:nvPr/>
        </p:nvSpPr>
        <p:spPr bwMode="auto">
          <a:xfrm>
            <a:off x="4204559" y="2092980"/>
            <a:ext cx="303501" cy="264905"/>
          </a:xfrm>
          <a:custGeom>
            <a:avLst/>
            <a:gdLst>
              <a:gd name="T0" fmla="*/ 0 w 73"/>
              <a:gd name="T1" fmla="*/ 45 h 61"/>
              <a:gd name="T2" fmla="*/ 6 w 73"/>
              <a:gd name="T3" fmla="*/ 39 h 61"/>
              <a:gd name="T4" fmla="*/ 8 w 73"/>
              <a:gd name="T5" fmla="*/ 39 h 61"/>
              <a:gd name="T6" fmla="*/ 21 w 73"/>
              <a:gd name="T7" fmla="*/ 26 h 61"/>
              <a:gd name="T8" fmla="*/ 21 w 73"/>
              <a:gd name="T9" fmla="*/ 25 h 61"/>
              <a:gd name="T10" fmla="*/ 27 w 73"/>
              <a:gd name="T11" fmla="*/ 19 h 61"/>
              <a:gd name="T12" fmla="*/ 33 w 73"/>
              <a:gd name="T13" fmla="*/ 25 h 61"/>
              <a:gd name="T14" fmla="*/ 32 w 73"/>
              <a:gd name="T15" fmla="*/ 27 h 61"/>
              <a:gd name="T16" fmla="*/ 36 w 73"/>
              <a:gd name="T17" fmla="*/ 31 h 61"/>
              <a:gd name="T18" fmla="*/ 38 w 73"/>
              <a:gd name="T19" fmla="*/ 30 h 61"/>
              <a:gd name="T20" fmla="*/ 41 w 73"/>
              <a:gd name="T21" fmla="*/ 31 h 61"/>
              <a:gd name="T22" fmla="*/ 55 w 73"/>
              <a:gd name="T23" fmla="*/ 17 h 61"/>
              <a:gd name="T24" fmla="*/ 54 w 73"/>
              <a:gd name="T25" fmla="*/ 15 h 61"/>
              <a:gd name="T26" fmla="*/ 60 w 73"/>
              <a:gd name="T27" fmla="*/ 9 h 61"/>
              <a:gd name="T28" fmla="*/ 66 w 73"/>
              <a:gd name="T29" fmla="*/ 15 h 61"/>
              <a:gd name="T30" fmla="*/ 60 w 73"/>
              <a:gd name="T31" fmla="*/ 21 h 61"/>
              <a:gd name="T32" fmla="*/ 57 w 73"/>
              <a:gd name="T33" fmla="*/ 20 h 61"/>
              <a:gd name="T34" fmla="*/ 44 w 73"/>
              <a:gd name="T35" fmla="*/ 34 h 61"/>
              <a:gd name="T36" fmla="*/ 44 w 73"/>
              <a:gd name="T37" fmla="*/ 36 h 61"/>
              <a:gd name="T38" fmla="*/ 38 w 73"/>
              <a:gd name="T39" fmla="*/ 42 h 61"/>
              <a:gd name="T40" fmla="*/ 32 w 73"/>
              <a:gd name="T41" fmla="*/ 36 h 61"/>
              <a:gd name="T42" fmla="*/ 33 w 73"/>
              <a:gd name="T43" fmla="*/ 34 h 61"/>
              <a:gd name="T44" fmla="*/ 29 w 73"/>
              <a:gd name="T45" fmla="*/ 30 h 61"/>
              <a:gd name="T46" fmla="*/ 27 w 73"/>
              <a:gd name="T47" fmla="*/ 30 h 61"/>
              <a:gd name="T48" fmla="*/ 24 w 73"/>
              <a:gd name="T49" fmla="*/ 30 h 61"/>
              <a:gd name="T50" fmla="*/ 11 w 73"/>
              <a:gd name="T51" fmla="*/ 42 h 61"/>
              <a:gd name="T52" fmla="*/ 12 w 73"/>
              <a:gd name="T53" fmla="*/ 45 h 61"/>
              <a:gd name="T54" fmla="*/ 6 w 73"/>
              <a:gd name="T55" fmla="*/ 51 h 61"/>
              <a:gd name="T56" fmla="*/ 0 w 73"/>
              <a:gd name="T57" fmla="*/ 45 h 61"/>
              <a:gd name="T58" fmla="*/ 71 w 73"/>
              <a:gd name="T59" fmla="*/ 0 h 61"/>
              <a:gd name="T60" fmla="*/ 69 w 73"/>
              <a:gd name="T61" fmla="*/ 2 h 61"/>
              <a:gd name="T62" fmla="*/ 69 w 73"/>
              <a:gd name="T63" fmla="*/ 57 h 61"/>
              <a:gd name="T64" fmla="*/ 2 w 73"/>
              <a:gd name="T65" fmla="*/ 57 h 61"/>
              <a:gd name="T66" fmla="*/ 0 w 73"/>
              <a:gd name="T67" fmla="*/ 59 h 61"/>
              <a:gd name="T68" fmla="*/ 2 w 73"/>
              <a:gd name="T69" fmla="*/ 61 h 61"/>
              <a:gd name="T70" fmla="*/ 71 w 73"/>
              <a:gd name="T71" fmla="*/ 61 h 61"/>
              <a:gd name="T72" fmla="*/ 73 w 73"/>
              <a:gd name="T73" fmla="*/ 59 h 61"/>
              <a:gd name="T74" fmla="*/ 73 w 73"/>
              <a:gd name="T75" fmla="*/ 2 h 61"/>
              <a:gd name="T76" fmla="*/ 71 w 73"/>
              <a:gd name="T7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3" h="61">
                <a:moveTo>
                  <a:pt x="0" y="45"/>
                </a:moveTo>
                <a:cubicBezTo>
                  <a:pt x="0" y="41"/>
                  <a:pt x="2" y="39"/>
                  <a:pt x="6" y="39"/>
                </a:cubicBezTo>
                <a:cubicBezTo>
                  <a:pt x="6" y="39"/>
                  <a:pt x="7" y="39"/>
                  <a:pt x="8" y="39"/>
                </a:cubicBezTo>
                <a:cubicBezTo>
                  <a:pt x="21" y="26"/>
                  <a:pt x="21" y="26"/>
                  <a:pt x="21" y="26"/>
                </a:cubicBezTo>
                <a:cubicBezTo>
                  <a:pt x="21" y="26"/>
                  <a:pt x="21" y="25"/>
                  <a:pt x="21" y="25"/>
                </a:cubicBezTo>
                <a:cubicBezTo>
                  <a:pt x="21" y="21"/>
                  <a:pt x="24" y="19"/>
                  <a:pt x="27" y="19"/>
                </a:cubicBezTo>
                <a:cubicBezTo>
                  <a:pt x="30" y="19"/>
                  <a:pt x="33" y="21"/>
                  <a:pt x="33" y="25"/>
                </a:cubicBezTo>
                <a:cubicBezTo>
                  <a:pt x="33" y="25"/>
                  <a:pt x="33" y="26"/>
                  <a:pt x="32" y="27"/>
                </a:cubicBezTo>
                <a:cubicBezTo>
                  <a:pt x="36" y="31"/>
                  <a:pt x="36" y="31"/>
                  <a:pt x="36" y="31"/>
                </a:cubicBezTo>
                <a:cubicBezTo>
                  <a:pt x="37" y="30"/>
                  <a:pt x="37" y="30"/>
                  <a:pt x="38" y="30"/>
                </a:cubicBezTo>
                <a:cubicBezTo>
                  <a:pt x="39" y="30"/>
                  <a:pt x="40" y="30"/>
                  <a:pt x="41" y="31"/>
                </a:cubicBezTo>
                <a:cubicBezTo>
                  <a:pt x="55" y="17"/>
                  <a:pt x="55" y="17"/>
                  <a:pt x="55" y="17"/>
                </a:cubicBezTo>
                <a:cubicBezTo>
                  <a:pt x="54" y="17"/>
                  <a:pt x="54" y="16"/>
                  <a:pt x="54" y="15"/>
                </a:cubicBezTo>
                <a:cubicBezTo>
                  <a:pt x="54" y="11"/>
                  <a:pt x="57" y="9"/>
                  <a:pt x="60" y="9"/>
                </a:cubicBezTo>
                <a:cubicBezTo>
                  <a:pt x="63" y="9"/>
                  <a:pt x="66" y="11"/>
                  <a:pt x="66" y="15"/>
                </a:cubicBezTo>
                <a:cubicBezTo>
                  <a:pt x="66" y="18"/>
                  <a:pt x="63" y="21"/>
                  <a:pt x="60" y="21"/>
                </a:cubicBezTo>
                <a:cubicBezTo>
                  <a:pt x="59" y="21"/>
                  <a:pt x="58" y="21"/>
                  <a:pt x="57" y="20"/>
                </a:cubicBezTo>
                <a:cubicBezTo>
                  <a:pt x="44" y="34"/>
                  <a:pt x="44" y="34"/>
                  <a:pt x="44" y="34"/>
                </a:cubicBezTo>
                <a:cubicBezTo>
                  <a:pt x="44" y="34"/>
                  <a:pt x="44" y="35"/>
                  <a:pt x="44" y="36"/>
                </a:cubicBezTo>
                <a:cubicBezTo>
                  <a:pt x="44" y="39"/>
                  <a:pt x="42" y="42"/>
                  <a:pt x="38" y="42"/>
                </a:cubicBezTo>
                <a:cubicBezTo>
                  <a:pt x="35" y="42"/>
                  <a:pt x="32" y="39"/>
                  <a:pt x="32" y="36"/>
                </a:cubicBezTo>
                <a:cubicBezTo>
                  <a:pt x="32" y="35"/>
                  <a:pt x="33" y="34"/>
                  <a:pt x="33" y="34"/>
                </a:cubicBezTo>
                <a:cubicBezTo>
                  <a:pt x="29" y="30"/>
                  <a:pt x="29" y="30"/>
                  <a:pt x="29" y="30"/>
                </a:cubicBezTo>
                <a:cubicBezTo>
                  <a:pt x="29" y="30"/>
                  <a:pt x="28" y="30"/>
                  <a:pt x="27" y="30"/>
                </a:cubicBezTo>
                <a:cubicBezTo>
                  <a:pt x="26" y="30"/>
                  <a:pt x="25" y="30"/>
                  <a:pt x="24" y="30"/>
                </a:cubicBezTo>
                <a:cubicBezTo>
                  <a:pt x="11" y="42"/>
                  <a:pt x="11" y="42"/>
                  <a:pt x="11" y="42"/>
                </a:cubicBezTo>
                <a:cubicBezTo>
                  <a:pt x="11" y="43"/>
                  <a:pt x="12" y="44"/>
                  <a:pt x="12" y="45"/>
                </a:cubicBezTo>
                <a:cubicBezTo>
                  <a:pt x="12" y="48"/>
                  <a:pt x="9" y="51"/>
                  <a:pt x="6" y="51"/>
                </a:cubicBezTo>
                <a:cubicBezTo>
                  <a:pt x="2" y="51"/>
                  <a:pt x="0" y="48"/>
                  <a:pt x="0" y="45"/>
                </a:cubicBezTo>
                <a:close/>
                <a:moveTo>
                  <a:pt x="71" y="0"/>
                </a:moveTo>
                <a:cubicBezTo>
                  <a:pt x="69" y="0"/>
                  <a:pt x="69" y="1"/>
                  <a:pt x="69" y="2"/>
                </a:cubicBezTo>
                <a:cubicBezTo>
                  <a:pt x="69" y="57"/>
                  <a:pt x="69" y="57"/>
                  <a:pt x="69" y="57"/>
                </a:cubicBezTo>
                <a:cubicBezTo>
                  <a:pt x="2" y="57"/>
                  <a:pt x="2" y="57"/>
                  <a:pt x="2" y="57"/>
                </a:cubicBezTo>
                <a:cubicBezTo>
                  <a:pt x="1" y="57"/>
                  <a:pt x="0" y="58"/>
                  <a:pt x="0" y="59"/>
                </a:cubicBezTo>
                <a:cubicBezTo>
                  <a:pt x="0" y="61"/>
                  <a:pt x="1" y="61"/>
                  <a:pt x="2" y="61"/>
                </a:cubicBezTo>
                <a:cubicBezTo>
                  <a:pt x="71" y="61"/>
                  <a:pt x="71" y="61"/>
                  <a:pt x="71" y="61"/>
                </a:cubicBezTo>
                <a:cubicBezTo>
                  <a:pt x="72" y="61"/>
                  <a:pt x="73" y="61"/>
                  <a:pt x="73" y="59"/>
                </a:cubicBezTo>
                <a:cubicBezTo>
                  <a:pt x="73" y="2"/>
                  <a:pt x="73" y="2"/>
                  <a:pt x="73" y="2"/>
                </a:cubicBezTo>
                <a:cubicBezTo>
                  <a:pt x="73" y="1"/>
                  <a:pt x="72" y="0"/>
                  <a:pt x="71"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275"/>
          <p:cNvSpPr>
            <a:spLocks noEditPoints="1"/>
          </p:cNvSpPr>
          <p:nvPr/>
        </p:nvSpPr>
        <p:spPr bwMode="auto">
          <a:xfrm>
            <a:off x="6567918" y="5682681"/>
            <a:ext cx="224556" cy="307009"/>
          </a:xfrm>
          <a:custGeom>
            <a:avLst/>
            <a:gdLst>
              <a:gd name="T0" fmla="*/ 14 w 54"/>
              <a:gd name="T1" fmla="*/ 19 h 71"/>
              <a:gd name="T2" fmla="*/ 13 w 54"/>
              <a:gd name="T3" fmla="*/ 18 h 71"/>
              <a:gd name="T4" fmla="*/ 12 w 54"/>
              <a:gd name="T5" fmla="*/ 16 h 71"/>
              <a:gd name="T6" fmla="*/ 53 w 54"/>
              <a:gd name="T7" fmla="*/ 51 h 71"/>
              <a:gd name="T8" fmla="*/ 51 w 54"/>
              <a:gd name="T9" fmla="*/ 60 h 71"/>
              <a:gd name="T10" fmla="*/ 50 w 54"/>
              <a:gd name="T11" fmla="*/ 71 h 71"/>
              <a:gd name="T12" fmla="*/ 0 w 54"/>
              <a:gd name="T13" fmla="*/ 62 h 71"/>
              <a:gd name="T14" fmla="*/ 4 w 54"/>
              <a:gd name="T15" fmla="*/ 55 h 71"/>
              <a:gd name="T16" fmla="*/ 18 w 54"/>
              <a:gd name="T17" fmla="*/ 34 h 71"/>
              <a:gd name="T18" fmla="*/ 16 w 54"/>
              <a:gd name="T19" fmla="*/ 31 h 71"/>
              <a:gd name="T20" fmla="*/ 11 w 54"/>
              <a:gd name="T21" fmla="*/ 35 h 71"/>
              <a:gd name="T22" fmla="*/ 2 w 54"/>
              <a:gd name="T23" fmla="*/ 29 h 71"/>
              <a:gd name="T24" fmla="*/ 9 w 54"/>
              <a:gd name="T25" fmla="*/ 14 h 71"/>
              <a:gd name="T26" fmla="*/ 14 w 54"/>
              <a:gd name="T27" fmla="*/ 6 h 71"/>
              <a:gd name="T28" fmla="*/ 12 w 54"/>
              <a:gd name="T29" fmla="*/ 1 h 71"/>
              <a:gd name="T30" fmla="*/ 13 w 54"/>
              <a:gd name="T31" fmla="*/ 0 h 71"/>
              <a:gd name="T32" fmla="*/ 15 w 54"/>
              <a:gd name="T33" fmla="*/ 0 h 71"/>
              <a:gd name="T34" fmla="*/ 44 w 54"/>
              <a:gd name="T35" fmla="*/ 13 h 71"/>
              <a:gd name="T36" fmla="*/ 53 w 54"/>
              <a:gd name="T37" fmla="*/ 48 h 71"/>
              <a:gd name="T38" fmla="*/ 48 w 54"/>
              <a:gd name="T39" fmla="*/ 59 h 71"/>
              <a:gd name="T40" fmla="*/ 5 w 54"/>
              <a:gd name="T41" fmla="*/ 59 h 71"/>
              <a:gd name="T42" fmla="*/ 48 w 54"/>
              <a:gd name="T43" fmla="*/ 59 h 71"/>
              <a:gd name="T44" fmla="*/ 3 w 54"/>
              <a:gd name="T45" fmla="*/ 63 h 71"/>
              <a:gd name="T46" fmla="*/ 49 w 54"/>
              <a:gd name="T47" fmla="*/ 63 h 71"/>
              <a:gd name="T48" fmla="*/ 8 w 54"/>
              <a:gd name="T49" fmla="*/ 47 h 71"/>
              <a:gd name="T50" fmla="*/ 9 w 54"/>
              <a:gd name="T51" fmla="*/ 55 h 71"/>
              <a:gd name="T52" fmla="*/ 18 w 54"/>
              <a:gd name="T53" fmla="*/ 44 h 71"/>
              <a:gd name="T54" fmla="*/ 11 w 54"/>
              <a:gd name="T55" fmla="*/ 55 h 71"/>
              <a:gd name="T56" fmla="*/ 40 w 54"/>
              <a:gd name="T57" fmla="*/ 46 h 71"/>
              <a:gd name="T58" fmla="*/ 24 w 54"/>
              <a:gd name="T59" fmla="*/ 7 h 71"/>
              <a:gd name="T60" fmla="*/ 22 w 54"/>
              <a:gd name="T61" fmla="*/ 7 h 71"/>
              <a:gd name="T62" fmla="*/ 20 w 54"/>
              <a:gd name="T63" fmla="*/ 6 h 71"/>
              <a:gd name="T64" fmla="*/ 17 w 54"/>
              <a:gd name="T65" fmla="*/ 4 h 71"/>
              <a:gd name="T66" fmla="*/ 19 w 54"/>
              <a:gd name="T67" fmla="*/ 9 h 71"/>
              <a:gd name="T68" fmla="*/ 17 w 54"/>
              <a:gd name="T69" fmla="*/ 8 h 71"/>
              <a:gd name="T70" fmla="*/ 7 w 54"/>
              <a:gd name="T71" fmla="*/ 23 h 71"/>
              <a:gd name="T72" fmla="*/ 7 w 54"/>
              <a:gd name="T73" fmla="*/ 30 h 71"/>
              <a:gd name="T74" fmla="*/ 13 w 54"/>
              <a:gd name="T75" fmla="*/ 31 h 71"/>
              <a:gd name="T76" fmla="*/ 21 w 54"/>
              <a:gd name="T77" fmla="*/ 26 h 71"/>
              <a:gd name="T78" fmla="*/ 29 w 54"/>
              <a:gd name="T79" fmla="*/ 20 h 71"/>
              <a:gd name="T80" fmla="*/ 23 w 54"/>
              <a:gd name="T81" fmla="*/ 28 h 71"/>
              <a:gd name="T82" fmla="*/ 30 w 54"/>
              <a:gd name="T83" fmla="*/ 6 h 71"/>
              <a:gd name="T84" fmla="*/ 42 w 54"/>
              <a:gd name="T85" fmla="*/ 46 h 71"/>
              <a:gd name="T86" fmla="*/ 46 w 54"/>
              <a:gd name="T87" fmla="*/ 44 h 71"/>
              <a:gd name="T88" fmla="*/ 30 w 54"/>
              <a:gd name="T89"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71">
                <a:moveTo>
                  <a:pt x="17" y="15"/>
                </a:moveTo>
                <a:cubicBezTo>
                  <a:pt x="17" y="15"/>
                  <a:pt x="17" y="16"/>
                  <a:pt x="17" y="16"/>
                </a:cubicBezTo>
                <a:cubicBezTo>
                  <a:pt x="14" y="19"/>
                  <a:pt x="14" y="19"/>
                  <a:pt x="14" y="19"/>
                </a:cubicBezTo>
                <a:cubicBezTo>
                  <a:pt x="14" y="20"/>
                  <a:pt x="14" y="20"/>
                  <a:pt x="13" y="20"/>
                </a:cubicBezTo>
                <a:cubicBezTo>
                  <a:pt x="13" y="20"/>
                  <a:pt x="13" y="20"/>
                  <a:pt x="13" y="19"/>
                </a:cubicBezTo>
                <a:cubicBezTo>
                  <a:pt x="12" y="19"/>
                  <a:pt x="12" y="18"/>
                  <a:pt x="13" y="18"/>
                </a:cubicBezTo>
                <a:cubicBezTo>
                  <a:pt x="13" y="18"/>
                  <a:pt x="13" y="18"/>
                  <a:pt x="13" y="18"/>
                </a:cubicBezTo>
                <a:cubicBezTo>
                  <a:pt x="12" y="18"/>
                  <a:pt x="11" y="18"/>
                  <a:pt x="11" y="17"/>
                </a:cubicBezTo>
                <a:cubicBezTo>
                  <a:pt x="11" y="17"/>
                  <a:pt x="11" y="16"/>
                  <a:pt x="12" y="16"/>
                </a:cubicBezTo>
                <a:cubicBezTo>
                  <a:pt x="16" y="15"/>
                  <a:pt x="16" y="15"/>
                  <a:pt x="16" y="15"/>
                </a:cubicBezTo>
                <a:cubicBezTo>
                  <a:pt x="16" y="14"/>
                  <a:pt x="17" y="15"/>
                  <a:pt x="17" y="15"/>
                </a:cubicBezTo>
                <a:close/>
                <a:moveTo>
                  <a:pt x="53" y="51"/>
                </a:moveTo>
                <a:cubicBezTo>
                  <a:pt x="48" y="55"/>
                  <a:pt x="48" y="55"/>
                  <a:pt x="48" y="55"/>
                </a:cubicBezTo>
                <a:cubicBezTo>
                  <a:pt x="50" y="55"/>
                  <a:pt x="51" y="57"/>
                  <a:pt x="51" y="59"/>
                </a:cubicBezTo>
                <a:cubicBezTo>
                  <a:pt x="51" y="59"/>
                  <a:pt x="51" y="60"/>
                  <a:pt x="51" y="60"/>
                </a:cubicBezTo>
                <a:cubicBezTo>
                  <a:pt x="52" y="60"/>
                  <a:pt x="52" y="61"/>
                  <a:pt x="52" y="62"/>
                </a:cubicBezTo>
                <a:cubicBezTo>
                  <a:pt x="52" y="69"/>
                  <a:pt x="52" y="69"/>
                  <a:pt x="52" y="69"/>
                </a:cubicBezTo>
                <a:cubicBezTo>
                  <a:pt x="52" y="71"/>
                  <a:pt x="51" y="71"/>
                  <a:pt x="50" y="71"/>
                </a:cubicBezTo>
                <a:cubicBezTo>
                  <a:pt x="2" y="71"/>
                  <a:pt x="2" y="71"/>
                  <a:pt x="2" y="71"/>
                </a:cubicBezTo>
                <a:cubicBezTo>
                  <a:pt x="1" y="71"/>
                  <a:pt x="0" y="71"/>
                  <a:pt x="0" y="69"/>
                </a:cubicBezTo>
                <a:cubicBezTo>
                  <a:pt x="0" y="62"/>
                  <a:pt x="0" y="62"/>
                  <a:pt x="0" y="62"/>
                </a:cubicBezTo>
                <a:cubicBezTo>
                  <a:pt x="0" y="61"/>
                  <a:pt x="1" y="60"/>
                  <a:pt x="2" y="60"/>
                </a:cubicBezTo>
                <a:cubicBezTo>
                  <a:pt x="2" y="60"/>
                  <a:pt x="2" y="59"/>
                  <a:pt x="2" y="59"/>
                </a:cubicBezTo>
                <a:cubicBezTo>
                  <a:pt x="2" y="57"/>
                  <a:pt x="2" y="56"/>
                  <a:pt x="4" y="55"/>
                </a:cubicBezTo>
                <a:cubicBezTo>
                  <a:pt x="4" y="53"/>
                  <a:pt x="3" y="49"/>
                  <a:pt x="5" y="46"/>
                </a:cubicBezTo>
                <a:cubicBezTo>
                  <a:pt x="6" y="44"/>
                  <a:pt x="9" y="42"/>
                  <a:pt x="12" y="40"/>
                </a:cubicBezTo>
                <a:cubicBezTo>
                  <a:pt x="14" y="38"/>
                  <a:pt x="17" y="35"/>
                  <a:pt x="18" y="34"/>
                </a:cubicBezTo>
                <a:cubicBezTo>
                  <a:pt x="19" y="32"/>
                  <a:pt x="20" y="30"/>
                  <a:pt x="20" y="29"/>
                </a:cubicBezTo>
                <a:cubicBezTo>
                  <a:pt x="19" y="29"/>
                  <a:pt x="18" y="29"/>
                  <a:pt x="17" y="29"/>
                </a:cubicBezTo>
                <a:cubicBezTo>
                  <a:pt x="17" y="29"/>
                  <a:pt x="17" y="29"/>
                  <a:pt x="16" y="31"/>
                </a:cubicBezTo>
                <a:cubicBezTo>
                  <a:pt x="16" y="32"/>
                  <a:pt x="15" y="33"/>
                  <a:pt x="15" y="33"/>
                </a:cubicBezTo>
                <a:cubicBezTo>
                  <a:pt x="14" y="34"/>
                  <a:pt x="13" y="35"/>
                  <a:pt x="12" y="35"/>
                </a:cubicBezTo>
                <a:cubicBezTo>
                  <a:pt x="11" y="35"/>
                  <a:pt x="11" y="35"/>
                  <a:pt x="11" y="35"/>
                </a:cubicBezTo>
                <a:cubicBezTo>
                  <a:pt x="10" y="35"/>
                  <a:pt x="9" y="35"/>
                  <a:pt x="8" y="33"/>
                </a:cubicBezTo>
                <a:cubicBezTo>
                  <a:pt x="7" y="33"/>
                  <a:pt x="7" y="33"/>
                  <a:pt x="6" y="33"/>
                </a:cubicBezTo>
                <a:cubicBezTo>
                  <a:pt x="5" y="32"/>
                  <a:pt x="2" y="31"/>
                  <a:pt x="2" y="29"/>
                </a:cubicBezTo>
                <a:cubicBezTo>
                  <a:pt x="2" y="28"/>
                  <a:pt x="2" y="28"/>
                  <a:pt x="2" y="28"/>
                </a:cubicBezTo>
                <a:cubicBezTo>
                  <a:pt x="2" y="26"/>
                  <a:pt x="2" y="23"/>
                  <a:pt x="5" y="21"/>
                </a:cubicBezTo>
                <a:cubicBezTo>
                  <a:pt x="8" y="18"/>
                  <a:pt x="9" y="15"/>
                  <a:pt x="9" y="14"/>
                </a:cubicBezTo>
                <a:cubicBezTo>
                  <a:pt x="9" y="14"/>
                  <a:pt x="9" y="14"/>
                  <a:pt x="9" y="14"/>
                </a:cubicBezTo>
                <a:cubicBezTo>
                  <a:pt x="9" y="13"/>
                  <a:pt x="9" y="12"/>
                  <a:pt x="15" y="7"/>
                </a:cubicBezTo>
                <a:cubicBezTo>
                  <a:pt x="14" y="7"/>
                  <a:pt x="14" y="6"/>
                  <a:pt x="14" y="6"/>
                </a:cubicBezTo>
                <a:cubicBezTo>
                  <a:pt x="14" y="5"/>
                  <a:pt x="12" y="3"/>
                  <a:pt x="12" y="3"/>
                </a:cubicBezTo>
                <a:cubicBezTo>
                  <a:pt x="12" y="2"/>
                  <a:pt x="12" y="2"/>
                  <a:pt x="12" y="1"/>
                </a:cubicBezTo>
                <a:cubicBezTo>
                  <a:pt x="12" y="1"/>
                  <a:pt x="12" y="1"/>
                  <a:pt x="12" y="1"/>
                </a:cubicBezTo>
                <a:cubicBezTo>
                  <a:pt x="13" y="1"/>
                  <a:pt x="13" y="1"/>
                  <a:pt x="13" y="1"/>
                </a:cubicBezTo>
                <a:cubicBezTo>
                  <a:pt x="13" y="1"/>
                  <a:pt x="13" y="0"/>
                  <a:pt x="13" y="0"/>
                </a:cubicBezTo>
                <a:cubicBezTo>
                  <a:pt x="13" y="0"/>
                  <a:pt x="13" y="0"/>
                  <a:pt x="13" y="0"/>
                </a:cubicBezTo>
                <a:cubicBezTo>
                  <a:pt x="14" y="0"/>
                  <a:pt x="14" y="0"/>
                  <a:pt x="14" y="0"/>
                </a:cubicBezTo>
                <a:cubicBezTo>
                  <a:pt x="14" y="0"/>
                  <a:pt x="14" y="0"/>
                  <a:pt x="15" y="0"/>
                </a:cubicBezTo>
                <a:cubicBezTo>
                  <a:pt x="15" y="0"/>
                  <a:pt x="15" y="0"/>
                  <a:pt x="15" y="0"/>
                </a:cubicBezTo>
                <a:cubicBezTo>
                  <a:pt x="16" y="0"/>
                  <a:pt x="20" y="2"/>
                  <a:pt x="21" y="3"/>
                </a:cubicBezTo>
                <a:cubicBezTo>
                  <a:pt x="23" y="2"/>
                  <a:pt x="24" y="2"/>
                  <a:pt x="25" y="2"/>
                </a:cubicBezTo>
                <a:cubicBezTo>
                  <a:pt x="31" y="2"/>
                  <a:pt x="39" y="4"/>
                  <a:pt x="44" y="13"/>
                </a:cubicBezTo>
                <a:cubicBezTo>
                  <a:pt x="50" y="23"/>
                  <a:pt x="49" y="31"/>
                  <a:pt x="48" y="37"/>
                </a:cubicBezTo>
                <a:cubicBezTo>
                  <a:pt x="48" y="39"/>
                  <a:pt x="48" y="42"/>
                  <a:pt x="48" y="43"/>
                </a:cubicBezTo>
                <a:cubicBezTo>
                  <a:pt x="50" y="45"/>
                  <a:pt x="53" y="47"/>
                  <a:pt x="53" y="48"/>
                </a:cubicBezTo>
                <a:cubicBezTo>
                  <a:pt x="53" y="48"/>
                  <a:pt x="54" y="49"/>
                  <a:pt x="54" y="49"/>
                </a:cubicBezTo>
                <a:cubicBezTo>
                  <a:pt x="54" y="50"/>
                  <a:pt x="53" y="50"/>
                  <a:pt x="53" y="51"/>
                </a:cubicBezTo>
                <a:close/>
                <a:moveTo>
                  <a:pt x="48" y="59"/>
                </a:moveTo>
                <a:cubicBezTo>
                  <a:pt x="48" y="58"/>
                  <a:pt x="47" y="57"/>
                  <a:pt x="45" y="57"/>
                </a:cubicBezTo>
                <a:cubicBezTo>
                  <a:pt x="7" y="57"/>
                  <a:pt x="7" y="57"/>
                  <a:pt x="7" y="57"/>
                </a:cubicBezTo>
                <a:cubicBezTo>
                  <a:pt x="6" y="57"/>
                  <a:pt x="5" y="58"/>
                  <a:pt x="5" y="59"/>
                </a:cubicBezTo>
                <a:cubicBezTo>
                  <a:pt x="5" y="60"/>
                  <a:pt x="6" y="61"/>
                  <a:pt x="7" y="61"/>
                </a:cubicBezTo>
                <a:cubicBezTo>
                  <a:pt x="45" y="61"/>
                  <a:pt x="45" y="61"/>
                  <a:pt x="45" y="61"/>
                </a:cubicBezTo>
                <a:cubicBezTo>
                  <a:pt x="47" y="61"/>
                  <a:pt x="48" y="60"/>
                  <a:pt x="48" y="59"/>
                </a:cubicBezTo>
                <a:close/>
                <a:moveTo>
                  <a:pt x="45" y="63"/>
                </a:moveTo>
                <a:cubicBezTo>
                  <a:pt x="7" y="63"/>
                  <a:pt x="7" y="63"/>
                  <a:pt x="7" y="63"/>
                </a:cubicBezTo>
                <a:cubicBezTo>
                  <a:pt x="3" y="63"/>
                  <a:pt x="3" y="63"/>
                  <a:pt x="3" y="63"/>
                </a:cubicBezTo>
                <a:cubicBezTo>
                  <a:pt x="3" y="68"/>
                  <a:pt x="3" y="68"/>
                  <a:pt x="3" y="68"/>
                </a:cubicBezTo>
                <a:cubicBezTo>
                  <a:pt x="49" y="68"/>
                  <a:pt x="49" y="68"/>
                  <a:pt x="49" y="68"/>
                </a:cubicBezTo>
                <a:cubicBezTo>
                  <a:pt x="49" y="63"/>
                  <a:pt x="49" y="63"/>
                  <a:pt x="49" y="63"/>
                </a:cubicBezTo>
                <a:lnTo>
                  <a:pt x="45" y="63"/>
                </a:lnTo>
                <a:close/>
                <a:moveTo>
                  <a:pt x="13" y="42"/>
                </a:moveTo>
                <a:cubicBezTo>
                  <a:pt x="11" y="44"/>
                  <a:pt x="8" y="46"/>
                  <a:pt x="8" y="47"/>
                </a:cubicBezTo>
                <a:cubicBezTo>
                  <a:pt x="6" y="51"/>
                  <a:pt x="7" y="55"/>
                  <a:pt x="7" y="55"/>
                </a:cubicBezTo>
                <a:cubicBezTo>
                  <a:pt x="7" y="55"/>
                  <a:pt x="7" y="55"/>
                  <a:pt x="7" y="55"/>
                </a:cubicBezTo>
                <a:cubicBezTo>
                  <a:pt x="9" y="55"/>
                  <a:pt x="9" y="55"/>
                  <a:pt x="9" y="55"/>
                </a:cubicBezTo>
                <a:cubicBezTo>
                  <a:pt x="9" y="54"/>
                  <a:pt x="9" y="49"/>
                  <a:pt x="12" y="47"/>
                </a:cubicBezTo>
                <a:cubicBezTo>
                  <a:pt x="14" y="45"/>
                  <a:pt x="16" y="43"/>
                  <a:pt x="17" y="43"/>
                </a:cubicBezTo>
                <a:cubicBezTo>
                  <a:pt x="17" y="43"/>
                  <a:pt x="18" y="43"/>
                  <a:pt x="18" y="44"/>
                </a:cubicBezTo>
                <a:cubicBezTo>
                  <a:pt x="18" y="44"/>
                  <a:pt x="18" y="45"/>
                  <a:pt x="18" y="45"/>
                </a:cubicBezTo>
                <a:cubicBezTo>
                  <a:pt x="18" y="45"/>
                  <a:pt x="15" y="46"/>
                  <a:pt x="13" y="49"/>
                </a:cubicBezTo>
                <a:cubicBezTo>
                  <a:pt x="11" y="51"/>
                  <a:pt x="11" y="55"/>
                  <a:pt x="11" y="55"/>
                </a:cubicBezTo>
                <a:cubicBezTo>
                  <a:pt x="11" y="55"/>
                  <a:pt x="11" y="55"/>
                  <a:pt x="11" y="55"/>
                </a:cubicBezTo>
                <a:cubicBezTo>
                  <a:pt x="43" y="55"/>
                  <a:pt x="43" y="55"/>
                  <a:pt x="43" y="55"/>
                </a:cubicBezTo>
                <a:cubicBezTo>
                  <a:pt x="42" y="54"/>
                  <a:pt x="40" y="50"/>
                  <a:pt x="40" y="46"/>
                </a:cubicBezTo>
                <a:cubicBezTo>
                  <a:pt x="40" y="45"/>
                  <a:pt x="40" y="43"/>
                  <a:pt x="41" y="41"/>
                </a:cubicBezTo>
                <a:cubicBezTo>
                  <a:pt x="42" y="36"/>
                  <a:pt x="43" y="27"/>
                  <a:pt x="40" y="18"/>
                </a:cubicBezTo>
                <a:cubicBezTo>
                  <a:pt x="36" y="8"/>
                  <a:pt x="27" y="7"/>
                  <a:pt x="24" y="7"/>
                </a:cubicBezTo>
                <a:cubicBezTo>
                  <a:pt x="24" y="7"/>
                  <a:pt x="24" y="7"/>
                  <a:pt x="23" y="7"/>
                </a:cubicBezTo>
                <a:cubicBezTo>
                  <a:pt x="23" y="7"/>
                  <a:pt x="23" y="7"/>
                  <a:pt x="23" y="7"/>
                </a:cubicBezTo>
                <a:cubicBezTo>
                  <a:pt x="23" y="7"/>
                  <a:pt x="23" y="7"/>
                  <a:pt x="22" y="7"/>
                </a:cubicBezTo>
                <a:cubicBezTo>
                  <a:pt x="22" y="7"/>
                  <a:pt x="22" y="7"/>
                  <a:pt x="22" y="7"/>
                </a:cubicBezTo>
                <a:cubicBezTo>
                  <a:pt x="22" y="7"/>
                  <a:pt x="21" y="6"/>
                  <a:pt x="21" y="6"/>
                </a:cubicBezTo>
                <a:cubicBezTo>
                  <a:pt x="20" y="6"/>
                  <a:pt x="20" y="6"/>
                  <a:pt x="20" y="6"/>
                </a:cubicBezTo>
                <a:cubicBezTo>
                  <a:pt x="20" y="6"/>
                  <a:pt x="19" y="6"/>
                  <a:pt x="19" y="5"/>
                </a:cubicBezTo>
                <a:cubicBezTo>
                  <a:pt x="19" y="5"/>
                  <a:pt x="19" y="5"/>
                  <a:pt x="19" y="5"/>
                </a:cubicBezTo>
                <a:cubicBezTo>
                  <a:pt x="18" y="5"/>
                  <a:pt x="18" y="4"/>
                  <a:pt x="17" y="4"/>
                </a:cubicBezTo>
                <a:cubicBezTo>
                  <a:pt x="19" y="7"/>
                  <a:pt x="19" y="7"/>
                  <a:pt x="19" y="7"/>
                </a:cubicBezTo>
                <a:cubicBezTo>
                  <a:pt x="20" y="8"/>
                  <a:pt x="20" y="8"/>
                  <a:pt x="20" y="8"/>
                </a:cubicBezTo>
                <a:cubicBezTo>
                  <a:pt x="20" y="9"/>
                  <a:pt x="19" y="9"/>
                  <a:pt x="19" y="9"/>
                </a:cubicBezTo>
                <a:cubicBezTo>
                  <a:pt x="19" y="9"/>
                  <a:pt x="19" y="9"/>
                  <a:pt x="19" y="9"/>
                </a:cubicBezTo>
                <a:cubicBezTo>
                  <a:pt x="19" y="9"/>
                  <a:pt x="18" y="9"/>
                  <a:pt x="18" y="9"/>
                </a:cubicBezTo>
                <a:cubicBezTo>
                  <a:pt x="18" y="9"/>
                  <a:pt x="18" y="9"/>
                  <a:pt x="17" y="8"/>
                </a:cubicBezTo>
                <a:cubicBezTo>
                  <a:pt x="15" y="11"/>
                  <a:pt x="12" y="14"/>
                  <a:pt x="12" y="15"/>
                </a:cubicBezTo>
                <a:cubicBezTo>
                  <a:pt x="12" y="15"/>
                  <a:pt x="12" y="15"/>
                  <a:pt x="12" y="15"/>
                </a:cubicBezTo>
                <a:cubicBezTo>
                  <a:pt x="11" y="16"/>
                  <a:pt x="11" y="19"/>
                  <a:pt x="7" y="23"/>
                </a:cubicBezTo>
                <a:cubicBezTo>
                  <a:pt x="5" y="25"/>
                  <a:pt x="5" y="26"/>
                  <a:pt x="5" y="28"/>
                </a:cubicBezTo>
                <a:cubicBezTo>
                  <a:pt x="5" y="29"/>
                  <a:pt x="5" y="29"/>
                  <a:pt x="5" y="29"/>
                </a:cubicBezTo>
                <a:cubicBezTo>
                  <a:pt x="5" y="29"/>
                  <a:pt x="7" y="30"/>
                  <a:pt x="7" y="30"/>
                </a:cubicBezTo>
                <a:cubicBezTo>
                  <a:pt x="8" y="30"/>
                  <a:pt x="9" y="31"/>
                  <a:pt x="10" y="31"/>
                </a:cubicBezTo>
                <a:cubicBezTo>
                  <a:pt x="10" y="32"/>
                  <a:pt x="11" y="32"/>
                  <a:pt x="11" y="32"/>
                </a:cubicBezTo>
                <a:cubicBezTo>
                  <a:pt x="12" y="32"/>
                  <a:pt x="12" y="32"/>
                  <a:pt x="13" y="31"/>
                </a:cubicBezTo>
                <a:cubicBezTo>
                  <a:pt x="13" y="31"/>
                  <a:pt x="13" y="30"/>
                  <a:pt x="13" y="30"/>
                </a:cubicBezTo>
                <a:cubicBezTo>
                  <a:pt x="14" y="28"/>
                  <a:pt x="15" y="25"/>
                  <a:pt x="18" y="26"/>
                </a:cubicBezTo>
                <a:cubicBezTo>
                  <a:pt x="19" y="26"/>
                  <a:pt x="20" y="26"/>
                  <a:pt x="21" y="26"/>
                </a:cubicBezTo>
                <a:cubicBezTo>
                  <a:pt x="21" y="25"/>
                  <a:pt x="21" y="25"/>
                  <a:pt x="22" y="25"/>
                </a:cubicBezTo>
                <a:cubicBezTo>
                  <a:pt x="22" y="25"/>
                  <a:pt x="22" y="25"/>
                  <a:pt x="22" y="26"/>
                </a:cubicBezTo>
                <a:cubicBezTo>
                  <a:pt x="27" y="25"/>
                  <a:pt x="29" y="20"/>
                  <a:pt x="29" y="20"/>
                </a:cubicBezTo>
                <a:cubicBezTo>
                  <a:pt x="29" y="19"/>
                  <a:pt x="29" y="19"/>
                  <a:pt x="30" y="19"/>
                </a:cubicBezTo>
                <a:cubicBezTo>
                  <a:pt x="30" y="19"/>
                  <a:pt x="31" y="20"/>
                  <a:pt x="31" y="20"/>
                </a:cubicBezTo>
                <a:cubicBezTo>
                  <a:pt x="31" y="20"/>
                  <a:pt x="29" y="26"/>
                  <a:pt x="23" y="28"/>
                </a:cubicBezTo>
                <a:cubicBezTo>
                  <a:pt x="23" y="29"/>
                  <a:pt x="23" y="33"/>
                  <a:pt x="21" y="35"/>
                </a:cubicBezTo>
                <a:cubicBezTo>
                  <a:pt x="19" y="37"/>
                  <a:pt x="16" y="40"/>
                  <a:pt x="13" y="42"/>
                </a:cubicBezTo>
                <a:close/>
                <a:moveTo>
                  <a:pt x="30" y="6"/>
                </a:moveTo>
                <a:cubicBezTo>
                  <a:pt x="34" y="7"/>
                  <a:pt x="39" y="10"/>
                  <a:pt x="42" y="17"/>
                </a:cubicBezTo>
                <a:cubicBezTo>
                  <a:pt x="45" y="27"/>
                  <a:pt x="44" y="36"/>
                  <a:pt x="43" y="41"/>
                </a:cubicBezTo>
                <a:cubicBezTo>
                  <a:pt x="42" y="43"/>
                  <a:pt x="42" y="45"/>
                  <a:pt x="42" y="46"/>
                </a:cubicBezTo>
                <a:cubicBezTo>
                  <a:pt x="42" y="49"/>
                  <a:pt x="43" y="52"/>
                  <a:pt x="44" y="54"/>
                </a:cubicBezTo>
                <a:cubicBezTo>
                  <a:pt x="50" y="49"/>
                  <a:pt x="50" y="49"/>
                  <a:pt x="50" y="49"/>
                </a:cubicBezTo>
                <a:cubicBezTo>
                  <a:pt x="49" y="48"/>
                  <a:pt x="47" y="46"/>
                  <a:pt x="46" y="44"/>
                </a:cubicBezTo>
                <a:cubicBezTo>
                  <a:pt x="45" y="42"/>
                  <a:pt x="45" y="40"/>
                  <a:pt x="45" y="37"/>
                </a:cubicBezTo>
                <a:cubicBezTo>
                  <a:pt x="46" y="31"/>
                  <a:pt x="46" y="23"/>
                  <a:pt x="42" y="15"/>
                </a:cubicBezTo>
                <a:cubicBezTo>
                  <a:pt x="38" y="9"/>
                  <a:pt x="34" y="7"/>
                  <a:pt x="30" y="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231"/>
          <p:cNvSpPr>
            <a:spLocks noEditPoints="1"/>
          </p:cNvSpPr>
          <p:nvPr/>
        </p:nvSpPr>
        <p:spPr bwMode="auto">
          <a:xfrm>
            <a:off x="8958376" y="5693035"/>
            <a:ext cx="264906" cy="319291"/>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235"/>
          <p:cNvSpPr>
            <a:spLocks noEditPoints="1"/>
          </p:cNvSpPr>
          <p:nvPr/>
        </p:nvSpPr>
        <p:spPr bwMode="auto">
          <a:xfrm>
            <a:off x="4152796" y="5709781"/>
            <a:ext cx="273677" cy="278941"/>
          </a:xfrm>
          <a:custGeom>
            <a:avLst/>
            <a:gdLst>
              <a:gd name="T0" fmla="*/ 32 w 66"/>
              <a:gd name="T1" fmla="*/ 49 h 65"/>
              <a:gd name="T2" fmla="*/ 32 w 66"/>
              <a:gd name="T3" fmla="*/ 47 h 65"/>
              <a:gd name="T4" fmla="*/ 47 w 66"/>
              <a:gd name="T5" fmla="*/ 32 h 65"/>
              <a:gd name="T6" fmla="*/ 32 w 66"/>
              <a:gd name="T7" fmla="*/ 39 h 65"/>
              <a:gd name="T8" fmla="*/ 39 w 66"/>
              <a:gd name="T9" fmla="*/ 32 h 65"/>
              <a:gd name="T10" fmla="*/ 64 w 66"/>
              <a:gd name="T11" fmla="*/ 26 h 65"/>
              <a:gd name="T12" fmla="*/ 59 w 66"/>
              <a:gd name="T13" fmla="*/ 24 h 65"/>
              <a:gd name="T14" fmla="*/ 62 w 66"/>
              <a:gd name="T15" fmla="*/ 16 h 65"/>
              <a:gd name="T16" fmla="*/ 56 w 66"/>
              <a:gd name="T17" fmla="*/ 9 h 65"/>
              <a:gd name="T18" fmla="*/ 49 w 66"/>
              <a:gd name="T19" fmla="*/ 10 h 65"/>
              <a:gd name="T20" fmla="*/ 47 w 66"/>
              <a:gd name="T21" fmla="*/ 2 h 65"/>
              <a:gd name="T22" fmla="*/ 37 w 66"/>
              <a:gd name="T23" fmla="*/ 0 h 65"/>
              <a:gd name="T24" fmla="*/ 30 w 66"/>
              <a:gd name="T25" fmla="*/ 1 h 65"/>
              <a:gd name="T26" fmla="*/ 27 w 66"/>
              <a:gd name="T27" fmla="*/ 0 h 65"/>
              <a:gd name="T28" fmla="*/ 18 w 66"/>
              <a:gd name="T29" fmla="*/ 5 h 65"/>
              <a:gd name="T30" fmla="*/ 12 w 66"/>
              <a:gd name="T31" fmla="*/ 9 h 65"/>
              <a:gd name="T32" fmla="*/ 9 w 66"/>
              <a:gd name="T33" fmla="*/ 9 h 65"/>
              <a:gd name="T34" fmla="*/ 5 w 66"/>
              <a:gd name="T35" fmla="*/ 19 h 65"/>
              <a:gd name="T36" fmla="*/ 3 w 66"/>
              <a:gd name="T37" fmla="*/ 26 h 65"/>
              <a:gd name="T38" fmla="*/ 0 w 66"/>
              <a:gd name="T39" fmla="*/ 28 h 65"/>
              <a:gd name="T40" fmla="*/ 1 w 66"/>
              <a:gd name="T41" fmla="*/ 38 h 65"/>
              <a:gd name="T42" fmla="*/ 4 w 66"/>
              <a:gd name="T43" fmla="*/ 38 h 65"/>
              <a:gd name="T44" fmla="*/ 4 w 66"/>
              <a:gd name="T45" fmla="*/ 46 h 65"/>
              <a:gd name="T46" fmla="*/ 11 w 66"/>
              <a:gd name="T47" fmla="*/ 55 h 65"/>
              <a:gd name="T48" fmla="*/ 15 w 66"/>
              <a:gd name="T49" fmla="*/ 54 h 65"/>
              <a:gd name="T50" fmla="*/ 18 w 66"/>
              <a:gd name="T51" fmla="*/ 61 h 65"/>
              <a:gd name="T52" fmla="*/ 28 w 66"/>
              <a:gd name="T53" fmla="*/ 65 h 65"/>
              <a:gd name="T54" fmla="*/ 33 w 66"/>
              <a:gd name="T55" fmla="*/ 59 h 65"/>
              <a:gd name="T56" fmla="*/ 39 w 66"/>
              <a:gd name="T57" fmla="*/ 65 h 65"/>
              <a:gd name="T58" fmla="*/ 49 w 66"/>
              <a:gd name="T59" fmla="*/ 61 h 65"/>
              <a:gd name="T60" fmla="*/ 51 w 66"/>
              <a:gd name="T61" fmla="*/ 54 h 65"/>
              <a:gd name="T62" fmla="*/ 56 w 66"/>
              <a:gd name="T63" fmla="*/ 55 h 65"/>
              <a:gd name="T64" fmla="*/ 62 w 66"/>
              <a:gd name="T65" fmla="*/ 46 h 65"/>
              <a:gd name="T66" fmla="*/ 63 w 66"/>
              <a:gd name="T67" fmla="*/ 38 h 65"/>
              <a:gd name="T68" fmla="*/ 65 w 66"/>
              <a:gd name="T69" fmla="*/ 38 h 65"/>
              <a:gd name="T70" fmla="*/ 66 w 66"/>
              <a:gd name="T71" fmla="*/ 28 h 65"/>
              <a:gd name="T72" fmla="*/ 56 w 66"/>
              <a:gd name="T73" fmla="*/ 52 h 65"/>
              <a:gd name="T74" fmla="*/ 40 w 66"/>
              <a:gd name="T75" fmla="*/ 61 h 65"/>
              <a:gd name="T76" fmla="*/ 21 w 66"/>
              <a:gd name="T77" fmla="*/ 60 h 65"/>
              <a:gd name="T78" fmla="*/ 7 w 66"/>
              <a:gd name="T79" fmla="*/ 47 h 65"/>
              <a:gd name="T80" fmla="*/ 3 w 66"/>
              <a:gd name="T81" fmla="*/ 32 h 65"/>
              <a:gd name="T82" fmla="*/ 7 w 66"/>
              <a:gd name="T83" fmla="*/ 17 h 65"/>
              <a:gd name="T84" fmla="*/ 21 w 66"/>
              <a:gd name="T85" fmla="*/ 5 h 65"/>
              <a:gd name="T86" fmla="*/ 40 w 66"/>
              <a:gd name="T87" fmla="*/ 3 h 65"/>
              <a:gd name="T88" fmla="*/ 56 w 66"/>
              <a:gd name="T89" fmla="*/ 12 h 65"/>
              <a:gd name="T90" fmla="*/ 63 w 66"/>
              <a:gd name="T91" fmla="*/ 29 h 65"/>
              <a:gd name="T92" fmla="*/ 56 w 66"/>
              <a:gd name="T93" fmla="*/ 4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 h="65">
                <a:moveTo>
                  <a:pt x="32" y="16"/>
                </a:moveTo>
                <a:cubicBezTo>
                  <a:pt x="23" y="16"/>
                  <a:pt x="16" y="23"/>
                  <a:pt x="16" y="32"/>
                </a:cubicBezTo>
                <a:cubicBezTo>
                  <a:pt x="16" y="41"/>
                  <a:pt x="23" y="49"/>
                  <a:pt x="32" y="49"/>
                </a:cubicBezTo>
                <a:cubicBezTo>
                  <a:pt x="42" y="49"/>
                  <a:pt x="49" y="41"/>
                  <a:pt x="49" y="32"/>
                </a:cubicBezTo>
                <a:cubicBezTo>
                  <a:pt x="49" y="23"/>
                  <a:pt x="42" y="16"/>
                  <a:pt x="32" y="16"/>
                </a:cubicBezTo>
                <a:close/>
                <a:moveTo>
                  <a:pt x="32" y="47"/>
                </a:moveTo>
                <a:cubicBezTo>
                  <a:pt x="24" y="47"/>
                  <a:pt x="18" y="40"/>
                  <a:pt x="18" y="32"/>
                </a:cubicBezTo>
                <a:cubicBezTo>
                  <a:pt x="18" y="24"/>
                  <a:pt x="24" y="18"/>
                  <a:pt x="32" y="18"/>
                </a:cubicBezTo>
                <a:cubicBezTo>
                  <a:pt x="40" y="18"/>
                  <a:pt x="47" y="24"/>
                  <a:pt x="47" y="32"/>
                </a:cubicBezTo>
                <a:cubicBezTo>
                  <a:pt x="47" y="40"/>
                  <a:pt x="40" y="47"/>
                  <a:pt x="32" y="47"/>
                </a:cubicBezTo>
                <a:close/>
                <a:moveTo>
                  <a:pt x="39" y="32"/>
                </a:moveTo>
                <a:cubicBezTo>
                  <a:pt x="39" y="36"/>
                  <a:pt x="36" y="39"/>
                  <a:pt x="32" y="39"/>
                </a:cubicBezTo>
                <a:cubicBezTo>
                  <a:pt x="29" y="39"/>
                  <a:pt x="26" y="36"/>
                  <a:pt x="26" y="32"/>
                </a:cubicBezTo>
                <a:cubicBezTo>
                  <a:pt x="26" y="28"/>
                  <a:pt x="29" y="25"/>
                  <a:pt x="32" y="25"/>
                </a:cubicBezTo>
                <a:cubicBezTo>
                  <a:pt x="36" y="25"/>
                  <a:pt x="39" y="28"/>
                  <a:pt x="39" y="32"/>
                </a:cubicBezTo>
                <a:close/>
                <a:moveTo>
                  <a:pt x="66" y="28"/>
                </a:moveTo>
                <a:cubicBezTo>
                  <a:pt x="66" y="27"/>
                  <a:pt x="66" y="27"/>
                  <a:pt x="65" y="26"/>
                </a:cubicBezTo>
                <a:cubicBezTo>
                  <a:pt x="65" y="26"/>
                  <a:pt x="64" y="26"/>
                  <a:pt x="64" y="26"/>
                </a:cubicBezTo>
                <a:cubicBezTo>
                  <a:pt x="64" y="26"/>
                  <a:pt x="64" y="26"/>
                  <a:pt x="63" y="26"/>
                </a:cubicBezTo>
                <a:cubicBezTo>
                  <a:pt x="63" y="26"/>
                  <a:pt x="63" y="26"/>
                  <a:pt x="63" y="26"/>
                </a:cubicBezTo>
                <a:cubicBezTo>
                  <a:pt x="61" y="26"/>
                  <a:pt x="60" y="25"/>
                  <a:pt x="59" y="24"/>
                </a:cubicBezTo>
                <a:cubicBezTo>
                  <a:pt x="59" y="22"/>
                  <a:pt x="60" y="20"/>
                  <a:pt x="61" y="19"/>
                </a:cubicBezTo>
                <a:cubicBezTo>
                  <a:pt x="62" y="19"/>
                  <a:pt x="62" y="19"/>
                  <a:pt x="62" y="18"/>
                </a:cubicBezTo>
                <a:cubicBezTo>
                  <a:pt x="63" y="17"/>
                  <a:pt x="63" y="17"/>
                  <a:pt x="62" y="16"/>
                </a:cubicBezTo>
                <a:cubicBezTo>
                  <a:pt x="61" y="14"/>
                  <a:pt x="59" y="11"/>
                  <a:pt x="57" y="9"/>
                </a:cubicBezTo>
                <a:cubicBezTo>
                  <a:pt x="57" y="9"/>
                  <a:pt x="56" y="9"/>
                  <a:pt x="56" y="9"/>
                </a:cubicBezTo>
                <a:cubicBezTo>
                  <a:pt x="56" y="9"/>
                  <a:pt x="56" y="9"/>
                  <a:pt x="56" y="9"/>
                </a:cubicBezTo>
                <a:cubicBezTo>
                  <a:pt x="55" y="9"/>
                  <a:pt x="54" y="9"/>
                  <a:pt x="54" y="9"/>
                </a:cubicBezTo>
                <a:cubicBezTo>
                  <a:pt x="53" y="10"/>
                  <a:pt x="52" y="11"/>
                  <a:pt x="51" y="11"/>
                </a:cubicBezTo>
                <a:cubicBezTo>
                  <a:pt x="51" y="11"/>
                  <a:pt x="50" y="10"/>
                  <a:pt x="49" y="10"/>
                </a:cubicBezTo>
                <a:cubicBezTo>
                  <a:pt x="48" y="9"/>
                  <a:pt x="47" y="7"/>
                  <a:pt x="48" y="5"/>
                </a:cubicBezTo>
                <a:cubicBezTo>
                  <a:pt x="49" y="5"/>
                  <a:pt x="49" y="4"/>
                  <a:pt x="49" y="4"/>
                </a:cubicBezTo>
                <a:cubicBezTo>
                  <a:pt x="48" y="3"/>
                  <a:pt x="48" y="3"/>
                  <a:pt x="47" y="2"/>
                </a:cubicBezTo>
                <a:cubicBezTo>
                  <a:pt x="45" y="1"/>
                  <a:pt x="42" y="0"/>
                  <a:pt x="39" y="0"/>
                </a:cubicBezTo>
                <a:cubicBezTo>
                  <a:pt x="39" y="0"/>
                  <a:pt x="39" y="0"/>
                  <a:pt x="39" y="0"/>
                </a:cubicBezTo>
                <a:cubicBezTo>
                  <a:pt x="38" y="0"/>
                  <a:pt x="38" y="0"/>
                  <a:pt x="37" y="0"/>
                </a:cubicBezTo>
                <a:cubicBezTo>
                  <a:pt x="37" y="0"/>
                  <a:pt x="37" y="1"/>
                  <a:pt x="37" y="1"/>
                </a:cubicBezTo>
                <a:cubicBezTo>
                  <a:pt x="37" y="3"/>
                  <a:pt x="35" y="5"/>
                  <a:pt x="33" y="5"/>
                </a:cubicBezTo>
                <a:cubicBezTo>
                  <a:pt x="31" y="5"/>
                  <a:pt x="30" y="3"/>
                  <a:pt x="30" y="1"/>
                </a:cubicBezTo>
                <a:cubicBezTo>
                  <a:pt x="30" y="1"/>
                  <a:pt x="29" y="0"/>
                  <a:pt x="29" y="0"/>
                </a:cubicBezTo>
                <a:cubicBezTo>
                  <a:pt x="28" y="0"/>
                  <a:pt x="28" y="0"/>
                  <a:pt x="28" y="0"/>
                </a:cubicBezTo>
                <a:cubicBezTo>
                  <a:pt x="27" y="0"/>
                  <a:pt x="27" y="0"/>
                  <a:pt x="27" y="0"/>
                </a:cubicBezTo>
                <a:cubicBezTo>
                  <a:pt x="24" y="0"/>
                  <a:pt x="21" y="1"/>
                  <a:pt x="19" y="2"/>
                </a:cubicBezTo>
                <a:cubicBezTo>
                  <a:pt x="18" y="3"/>
                  <a:pt x="18" y="3"/>
                  <a:pt x="18" y="4"/>
                </a:cubicBezTo>
                <a:cubicBezTo>
                  <a:pt x="18" y="4"/>
                  <a:pt x="18" y="5"/>
                  <a:pt x="18" y="5"/>
                </a:cubicBezTo>
                <a:cubicBezTo>
                  <a:pt x="19" y="7"/>
                  <a:pt x="19" y="9"/>
                  <a:pt x="17" y="10"/>
                </a:cubicBezTo>
                <a:cubicBezTo>
                  <a:pt x="16" y="10"/>
                  <a:pt x="16" y="11"/>
                  <a:pt x="15" y="11"/>
                </a:cubicBezTo>
                <a:cubicBezTo>
                  <a:pt x="14" y="11"/>
                  <a:pt x="13" y="10"/>
                  <a:pt x="12" y="9"/>
                </a:cubicBezTo>
                <a:cubicBezTo>
                  <a:pt x="12" y="9"/>
                  <a:pt x="11" y="9"/>
                  <a:pt x="11" y="9"/>
                </a:cubicBezTo>
                <a:cubicBezTo>
                  <a:pt x="11" y="9"/>
                  <a:pt x="11" y="9"/>
                  <a:pt x="11" y="9"/>
                </a:cubicBezTo>
                <a:cubicBezTo>
                  <a:pt x="10" y="9"/>
                  <a:pt x="10" y="9"/>
                  <a:pt x="9" y="9"/>
                </a:cubicBezTo>
                <a:cubicBezTo>
                  <a:pt x="7" y="11"/>
                  <a:pt x="5" y="14"/>
                  <a:pt x="4" y="16"/>
                </a:cubicBezTo>
                <a:cubicBezTo>
                  <a:pt x="4" y="17"/>
                  <a:pt x="4" y="17"/>
                  <a:pt x="4" y="18"/>
                </a:cubicBezTo>
                <a:cubicBezTo>
                  <a:pt x="4" y="19"/>
                  <a:pt x="5" y="19"/>
                  <a:pt x="5" y="19"/>
                </a:cubicBezTo>
                <a:cubicBezTo>
                  <a:pt x="7" y="20"/>
                  <a:pt x="8" y="22"/>
                  <a:pt x="7" y="24"/>
                </a:cubicBezTo>
                <a:cubicBezTo>
                  <a:pt x="7" y="25"/>
                  <a:pt x="5" y="26"/>
                  <a:pt x="4" y="26"/>
                </a:cubicBezTo>
                <a:cubicBezTo>
                  <a:pt x="3" y="26"/>
                  <a:pt x="3" y="26"/>
                  <a:pt x="3" y="26"/>
                </a:cubicBezTo>
                <a:cubicBezTo>
                  <a:pt x="3" y="26"/>
                  <a:pt x="3" y="26"/>
                  <a:pt x="2" y="26"/>
                </a:cubicBezTo>
                <a:cubicBezTo>
                  <a:pt x="2" y="26"/>
                  <a:pt x="2" y="26"/>
                  <a:pt x="1" y="26"/>
                </a:cubicBezTo>
                <a:cubicBezTo>
                  <a:pt x="1" y="27"/>
                  <a:pt x="0" y="27"/>
                  <a:pt x="0" y="28"/>
                </a:cubicBezTo>
                <a:cubicBezTo>
                  <a:pt x="0" y="29"/>
                  <a:pt x="0" y="31"/>
                  <a:pt x="0" y="32"/>
                </a:cubicBezTo>
                <a:cubicBezTo>
                  <a:pt x="0" y="33"/>
                  <a:pt x="0" y="35"/>
                  <a:pt x="0" y="36"/>
                </a:cubicBezTo>
                <a:cubicBezTo>
                  <a:pt x="0" y="37"/>
                  <a:pt x="1" y="38"/>
                  <a:pt x="1" y="38"/>
                </a:cubicBezTo>
                <a:cubicBezTo>
                  <a:pt x="2" y="38"/>
                  <a:pt x="2" y="38"/>
                  <a:pt x="2" y="38"/>
                </a:cubicBezTo>
                <a:cubicBezTo>
                  <a:pt x="3" y="38"/>
                  <a:pt x="3" y="38"/>
                  <a:pt x="3" y="38"/>
                </a:cubicBezTo>
                <a:cubicBezTo>
                  <a:pt x="3" y="38"/>
                  <a:pt x="3" y="38"/>
                  <a:pt x="4" y="38"/>
                </a:cubicBezTo>
                <a:cubicBezTo>
                  <a:pt x="5" y="38"/>
                  <a:pt x="7" y="39"/>
                  <a:pt x="7" y="41"/>
                </a:cubicBezTo>
                <a:cubicBezTo>
                  <a:pt x="8" y="42"/>
                  <a:pt x="7" y="44"/>
                  <a:pt x="5" y="45"/>
                </a:cubicBezTo>
                <a:cubicBezTo>
                  <a:pt x="5" y="45"/>
                  <a:pt x="4" y="46"/>
                  <a:pt x="4" y="46"/>
                </a:cubicBezTo>
                <a:cubicBezTo>
                  <a:pt x="4" y="47"/>
                  <a:pt x="4" y="47"/>
                  <a:pt x="4" y="48"/>
                </a:cubicBezTo>
                <a:cubicBezTo>
                  <a:pt x="5" y="50"/>
                  <a:pt x="7" y="53"/>
                  <a:pt x="9" y="55"/>
                </a:cubicBezTo>
                <a:cubicBezTo>
                  <a:pt x="10" y="55"/>
                  <a:pt x="10" y="55"/>
                  <a:pt x="11" y="55"/>
                </a:cubicBezTo>
                <a:cubicBezTo>
                  <a:pt x="11" y="55"/>
                  <a:pt x="11" y="55"/>
                  <a:pt x="11" y="55"/>
                </a:cubicBezTo>
                <a:cubicBezTo>
                  <a:pt x="11" y="55"/>
                  <a:pt x="12" y="55"/>
                  <a:pt x="12" y="55"/>
                </a:cubicBezTo>
                <a:cubicBezTo>
                  <a:pt x="13" y="54"/>
                  <a:pt x="14" y="54"/>
                  <a:pt x="15" y="54"/>
                </a:cubicBezTo>
                <a:cubicBezTo>
                  <a:pt x="16" y="54"/>
                  <a:pt x="16" y="54"/>
                  <a:pt x="17" y="54"/>
                </a:cubicBezTo>
                <a:cubicBezTo>
                  <a:pt x="19" y="55"/>
                  <a:pt x="19" y="57"/>
                  <a:pt x="18" y="59"/>
                </a:cubicBezTo>
                <a:cubicBezTo>
                  <a:pt x="18" y="59"/>
                  <a:pt x="18" y="60"/>
                  <a:pt x="18" y="61"/>
                </a:cubicBezTo>
                <a:cubicBezTo>
                  <a:pt x="18" y="61"/>
                  <a:pt x="18" y="62"/>
                  <a:pt x="19" y="62"/>
                </a:cubicBezTo>
                <a:cubicBezTo>
                  <a:pt x="21" y="63"/>
                  <a:pt x="24" y="64"/>
                  <a:pt x="27" y="65"/>
                </a:cubicBezTo>
                <a:cubicBezTo>
                  <a:pt x="27" y="65"/>
                  <a:pt x="27" y="65"/>
                  <a:pt x="28" y="65"/>
                </a:cubicBezTo>
                <a:cubicBezTo>
                  <a:pt x="28" y="65"/>
                  <a:pt x="28" y="64"/>
                  <a:pt x="29" y="64"/>
                </a:cubicBezTo>
                <a:cubicBezTo>
                  <a:pt x="29" y="64"/>
                  <a:pt x="30" y="63"/>
                  <a:pt x="30" y="63"/>
                </a:cubicBezTo>
                <a:cubicBezTo>
                  <a:pt x="30" y="61"/>
                  <a:pt x="31" y="59"/>
                  <a:pt x="33" y="59"/>
                </a:cubicBezTo>
                <a:cubicBezTo>
                  <a:pt x="35" y="59"/>
                  <a:pt x="37" y="61"/>
                  <a:pt x="37" y="63"/>
                </a:cubicBezTo>
                <a:cubicBezTo>
                  <a:pt x="37" y="63"/>
                  <a:pt x="37" y="64"/>
                  <a:pt x="37" y="64"/>
                </a:cubicBezTo>
                <a:cubicBezTo>
                  <a:pt x="38" y="64"/>
                  <a:pt x="38" y="65"/>
                  <a:pt x="39" y="65"/>
                </a:cubicBezTo>
                <a:cubicBezTo>
                  <a:pt x="39" y="65"/>
                  <a:pt x="39" y="65"/>
                  <a:pt x="39" y="65"/>
                </a:cubicBezTo>
                <a:cubicBezTo>
                  <a:pt x="42" y="64"/>
                  <a:pt x="45" y="63"/>
                  <a:pt x="47" y="62"/>
                </a:cubicBezTo>
                <a:cubicBezTo>
                  <a:pt x="48" y="62"/>
                  <a:pt x="48" y="61"/>
                  <a:pt x="49" y="61"/>
                </a:cubicBezTo>
                <a:cubicBezTo>
                  <a:pt x="49" y="60"/>
                  <a:pt x="49" y="59"/>
                  <a:pt x="48" y="59"/>
                </a:cubicBezTo>
                <a:cubicBezTo>
                  <a:pt x="47" y="57"/>
                  <a:pt x="48" y="55"/>
                  <a:pt x="49" y="54"/>
                </a:cubicBezTo>
                <a:cubicBezTo>
                  <a:pt x="50" y="54"/>
                  <a:pt x="51" y="54"/>
                  <a:pt x="51" y="54"/>
                </a:cubicBezTo>
                <a:cubicBezTo>
                  <a:pt x="52" y="54"/>
                  <a:pt x="53" y="54"/>
                  <a:pt x="54" y="55"/>
                </a:cubicBezTo>
                <a:cubicBezTo>
                  <a:pt x="54" y="55"/>
                  <a:pt x="55" y="55"/>
                  <a:pt x="56" y="55"/>
                </a:cubicBezTo>
                <a:cubicBezTo>
                  <a:pt x="56" y="55"/>
                  <a:pt x="56" y="55"/>
                  <a:pt x="56" y="55"/>
                </a:cubicBezTo>
                <a:cubicBezTo>
                  <a:pt x="56" y="55"/>
                  <a:pt x="57" y="55"/>
                  <a:pt x="57" y="55"/>
                </a:cubicBezTo>
                <a:cubicBezTo>
                  <a:pt x="59" y="53"/>
                  <a:pt x="61" y="50"/>
                  <a:pt x="62" y="48"/>
                </a:cubicBezTo>
                <a:cubicBezTo>
                  <a:pt x="63" y="47"/>
                  <a:pt x="63" y="47"/>
                  <a:pt x="62" y="46"/>
                </a:cubicBezTo>
                <a:cubicBezTo>
                  <a:pt x="62" y="46"/>
                  <a:pt x="62" y="45"/>
                  <a:pt x="61" y="45"/>
                </a:cubicBezTo>
                <a:cubicBezTo>
                  <a:pt x="60" y="44"/>
                  <a:pt x="59" y="42"/>
                  <a:pt x="59" y="41"/>
                </a:cubicBezTo>
                <a:cubicBezTo>
                  <a:pt x="60" y="39"/>
                  <a:pt x="61" y="38"/>
                  <a:pt x="63" y="38"/>
                </a:cubicBezTo>
                <a:cubicBezTo>
                  <a:pt x="63" y="38"/>
                  <a:pt x="63" y="38"/>
                  <a:pt x="63" y="38"/>
                </a:cubicBezTo>
                <a:cubicBezTo>
                  <a:pt x="64" y="38"/>
                  <a:pt x="64" y="38"/>
                  <a:pt x="64" y="38"/>
                </a:cubicBezTo>
                <a:cubicBezTo>
                  <a:pt x="64" y="38"/>
                  <a:pt x="65" y="38"/>
                  <a:pt x="65" y="38"/>
                </a:cubicBezTo>
                <a:cubicBezTo>
                  <a:pt x="66" y="38"/>
                  <a:pt x="66" y="37"/>
                  <a:pt x="66" y="36"/>
                </a:cubicBezTo>
                <a:cubicBezTo>
                  <a:pt x="66" y="35"/>
                  <a:pt x="66" y="33"/>
                  <a:pt x="66" y="32"/>
                </a:cubicBezTo>
                <a:cubicBezTo>
                  <a:pt x="66" y="31"/>
                  <a:pt x="66" y="29"/>
                  <a:pt x="66" y="28"/>
                </a:cubicBezTo>
                <a:close/>
                <a:moveTo>
                  <a:pt x="56" y="40"/>
                </a:moveTo>
                <a:cubicBezTo>
                  <a:pt x="55" y="43"/>
                  <a:pt x="57" y="46"/>
                  <a:pt x="59" y="47"/>
                </a:cubicBezTo>
                <a:cubicBezTo>
                  <a:pt x="58" y="49"/>
                  <a:pt x="57" y="51"/>
                  <a:pt x="56" y="52"/>
                </a:cubicBezTo>
                <a:cubicBezTo>
                  <a:pt x="53" y="50"/>
                  <a:pt x="50" y="50"/>
                  <a:pt x="48" y="52"/>
                </a:cubicBezTo>
                <a:cubicBezTo>
                  <a:pt x="45" y="54"/>
                  <a:pt x="44" y="57"/>
                  <a:pt x="45" y="60"/>
                </a:cubicBezTo>
                <a:cubicBezTo>
                  <a:pt x="43" y="60"/>
                  <a:pt x="41" y="61"/>
                  <a:pt x="40" y="61"/>
                </a:cubicBezTo>
                <a:cubicBezTo>
                  <a:pt x="39" y="59"/>
                  <a:pt x="36" y="56"/>
                  <a:pt x="33" y="56"/>
                </a:cubicBezTo>
                <a:cubicBezTo>
                  <a:pt x="30" y="56"/>
                  <a:pt x="28" y="59"/>
                  <a:pt x="27" y="61"/>
                </a:cubicBezTo>
                <a:cubicBezTo>
                  <a:pt x="25" y="61"/>
                  <a:pt x="23" y="60"/>
                  <a:pt x="21" y="60"/>
                </a:cubicBezTo>
                <a:cubicBezTo>
                  <a:pt x="22" y="57"/>
                  <a:pt x="21" y="54"/>
                  <a:pt x="19" y="52"/>
                </a:cubicBezTo>
                <a:cubicBezTo>
                  <a:pt x="16" y="50"/>
                  <a:pt x="13" y="50"/>
                  <a:pt x="11" y="52"/>
                </a:cubicBezTo>
                <a:cubicBezTo>
                  <a:pt x="9" y="51"/>
                  <a:pt x="8" y="49"/>
                  <a:pt x="7" y="47"/>
                </a:cubicBezTo>
                <a:cubicBezTo>
                  <a:pt x="10" y="46"/>
                  <a:pt x="11" y="43"/>
                  <a:pt x="10" y="40"/>
                </a:cubicBezTo>
                <a:cubicBezTo>
                  <a:pt x="9" y="37"/>
                  <a:pt x="6" y="35"/>
                  <a:pt x="3" y="35"/>
                </a:cubicBezTo>
                <a:cubicBezTo>
                  <a:pt x="3" y="34"/>
                  <a:pt x="3" y="33"/>
                  <a:pt x="3" y="32"/>
                </a:cubicBezTo>
                <a:cubicBezTo>
                  <a:pt x="3" y="31"/>
                  <a:pt x="3" y="30"/>
                  <a:pt x="3" y="29"/>
                </a:cubicBezTo>
                <a:cubicBezTo>
                  <a:pt x="6" y="29"/>
                  <a:pt x="9" y="27"/>
                  <a:pt x="10" y="25"/>
                </a:cubicBezTo>
                <a:cubicBezTo>
                  <a:pt x="11" y="22"/>
                  <a:pt x="10" y="19"/>
                  <a:pt x="7" y="17"/>
                </a:cubicBezTo>
                <a:cubicBezTo>
                  <a:pt x="8" y="15"/>
                  <a:pt x="9" y="14"/>
                  <a:pt x="11" y="12"/>
                </a:cubicBezTo>
                <a:cubicBezTo>
                  <a:pt x="13" y="14"/>
                  <a:pt x="16" y="14"/>
                  <a:pt x="19" y="12"/>
                </a:cubicBezTo>
                <a:cubicBezTo>
                  <a:pt x="21" y="10"/>
                  <a:pt x="22" y="7"/>
                  <a:pt x="21" y="5"/>
                </a:cubicBezTo>
                <a:cubicBezTo>
                  <a:pt x="23" y="4"/>
                  <a:pt x="25" y="3"/>
                  <a:pt x="27" y="3"/>
                </a:cubicBezTo>
                <a:cubicBezTo>
                  <a:pt x="28" y="6"/>
                  <a:pt x="30" y="8"/>
                  <a:pt x="33" y="8"/>
                </a:cubicBezTo>
                <a:cubicBezTo>
                  <a:pt x="36" y="8"/>
                  <a:pt x="39" y="6"/>
                  <a:pt x="40" y="3"/>
                </a:cubicBezTo>
                <a:cubicBezTo>
                  <a:pt x="41" y="3"/>
                  <a:pt x="43" y="4"/>
                  <a:pt x="45" y="5"/>
                </a:cubicBezTo>
                <a:cubicBezTo>
                  <a:pt x="44" y="7"/>
                  <a:pt x="45" y="10"/>
                  <a:pt x="48" y="12"/>
                </a:cubicBezTo>
                <a:cubicBezTo>
                  <a:pt x="50" y="14"/>
                  <a:pt x="53" y="14"/>
                  <a:pt x="56" y="12"/>
                </a:cubicBezTo>
                <a:cubicBezTo>
                  <a:pt x="57" y="14"/>
                  <a:pt x="58" y="15"/>
                  <a:pt x="59" y="17"/>
                </a:cubicBezTo>
                <a:cubicBezTo>
                  <a:pt x="57" y="19"/>
                  <a:pt x="55" y="22"/>
                  <a:pt x="56" y="25"/>
                </a:cubicBezTo>
                <a:cubicBezTo>
                  <a:pt x="57" y="27"/>
                  <a:pt x="60" y="29"/>
                  <a:pt x="63" y="29"/>
                </a:cubicBezTo>
                <a:cubicBezTo>
                  <a:pt x="63" y="30"/>
                  <a:pt x="63" y="31"/>
                  <a:pt x="63" y="32"/>
                </a:cubicBezTo>
                <a:cubicBezTo>
                  <a:pt x="63" y="33"/>
                  <a:pt x="63" y="34"/>
                  <a:pt x="63" y="35"/>
                </a:cubicBezTo>
                <a:cubicBezTo>
                  <a:pt x="60" y="35"/>
                  <a:pt x="57" y="37"/>
                  <a:pt x="56" y="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211"/>
          <p:cNvSpPr>
            <a:spLocks noEditPoints="1"/>
          </p:cNvSpPr>
          <p:nvPr/>
        </p:nvSpPr>
        <p:spPr bwMode="auto">
          <a:xfrm>
            <a:off x="1700876" y="5690483"/>
            <a:ext cx="194732" cy="317537"/>
          </a:xfrm>
          <a:custGeom>
            <a:avLst/>
            <a:gdLst>
              <a:gd name="T0" fmla="*/ 23 w 47"/>
              <a:gd name="T1" fmla="*/ 0 h 74"/>
              <a:gd name="T2" fmla="*/ 7 w 47"/>
              <a:gd name="T3" fmla="*/ 41 h 74"/>
              <a:gd name="T4" fmla="*/ 11 w 47"/>
              <a:gd name="T5" fmla="*/ 54 h 74"/>
              <a:gd name="T6" fmla="*/ 11 w 47"/>
              <a:gd name="T7" fmla="*/ 58 h 74"/>
              <a:gd name="T8" fmla="*/ 11 w 47"/>
              <a:gd name="T9" fmla="*/ 62 h 74"/>
              <a:gd name="T10" fmla="*/ 11 w 47"/>
              <a:gd name="T11" fmla="*/ 67 h 74"/>
              <a:gd name="T12" fmla="*/ 15 w 47"/>
              <a:gd name="T13" fmla="*/ 71 h 74"/>
              <a:gd name="T14" fmla="*/ 28 w 47"/>
              <a:gd name="T15" fmla="*/ 74 h 74"/>
              <a:gd name="T16" fmla="*/ 32 w 47"/>
              <a:gd name="T17" fmla="*/ 70 h 74"/>
              <a:gd name="T18" fmla="*/ 35 w 47"/>
              <a:gd name="T19" fmla="*/ 64 h 74"/>
              <a:gd name="T20" fmla="*/ 35 w 47"/>
              <a:gd name="T21" fmla="*/ 60 h 74"/>
              <a:gd name="T22" fmla="*/ 35 w 47"/>
              <a:gd name="T23" fmla="*/ 56 h 74"/>
              <a:gd name="T24" fmla="*/ 34 w 47"/>
              <a:gd name="T25" fmla="*/ 51 h 74"/>
              <a:gd name="T26" fmla="*/ 47 w 47"/>
              <a:gd name="T27" fmla="*/ 24 h 74"/>
              <a:gd name="T28" fmla="*/ 31 w 47"/>
              <a:gd name="T29" fmla="*/ 55 h 74"/>
              <a:gd name="T30" fmla="*/ 13 w 47"/>
              <a:gd name="T31" fmla="*/ 54 h 74"/>
              <a:gd name="T32" fmla="*/ 14 w 47"/>
              <a:gd name="T33" fmla="*/ 53 h 74"/>
              <a:gd name="T34" fmla="*/ 33 w 47"/>
              <a:gd name="T35" fmla="*/ 53 h 74"/>
              <a:gd name="T36" fmla="*/ 34 w 47"/>
              <a:gd name="T37" fmla="*/ 58 h 74"/>
              <a:gd name="T38" fmla="*/ 16 w 47"/>
              <a:gd name="T39" fmla="*/ 59 h 74"/>
              <a:gd name="T40" fmla="*/ 16 w 47"/>
              <a:gd name="T41" fmla="*/ 57 h 74"/>
              <a:gd name="T42" fmla="*/ 34 w 47"/>
              <a:gd name="T43" fmla="*/ 58 h 74"/>
              <a:gd name="T44" fmla="*/ 31 w 47"/>
              <a:gd name="T45" fmla="*/ 63 h 74"/>
              <a:gd name="T46" fmla="*/ 13 w 47"/>
              <a:gd name="T47" fmla="*/ 62 h 74"/>
              <a:gd name="T48" fmla="*/ 31 w 47"/>
              <a:gd name="T49" fmla="*/ 61 h 74"/>
              <a:gd name="T50" fmla="*/ 28 w 47"/>
              <a:gd name="T51" fmla="*/ 72 h 74"/>
              <a:gd name="T52" fmla="*/ 17 w 47"/>
              <a:gd name="T53" fmla="*/ 71 h 74"/>
              <a:gd name="T54" fmla="*/ 28 w 47"/>
              <a:gd name="T55" fmla="*/ 70 h 74"/>
              <a:gd name="T56" fmla="*/ 28 w 47"/>
              <a:gd name="T57" fmla="*/ 72 h 74"/>
              <a:gd name="T58" fmla="*/ 28 w 47"/>
              <a:gd name="T59" fmla="*/ 68 h 74"/>
              <a:gd name="T60" fmla="*/ 16 w 47"/>
              <a:gd name="T61" fmla="*/ 68 h 74"/>
              <a:gd name="T62" fmla="*/ 16 w 47"/>
              <a:gd name="T63" fmla="*/ 65 h 74"/>
              <a:gd name="T64" fmla="*/ 34 w 47"/>
              <a:gd name="T65" fmla="*/ 67 h 74"/>
              <a:gd name="T66" fmla="*/ 32 w 47"/>
              <a:gd name="T67" fmla="*/ 50 h 74"/>
              <a:gd name="T68" fmla="*/ 32 w 47"/>
              <a:gd name="T69" fmla="*/ 28 h 74"/>
              <a:gd name="T70" fmla="*/ 30 w 47"/>
              <a:gd name="T71" fmla="*/ 28 h 74"/>
              <a:gd name="T72" fmla="*/ 21 w 47"/>
              <a:gd name="T73" fmla="*/ 50 h 74"/>
              <a:gd name="T74" fmla="*/ 16 w 47"/>
              <a:gd name="T75" fmla="*/ 27 h 74"/>
              <a:gd name="T76" fmla="*/ 19 w 47"/>
              <a:gd name="T77" fmla="*/ 50 h 74"/>
              <a:gd name="T78" fmla="*/ 9 w 47"/>
              <a:gd name="T79" fmla="*/ 39 h 74"/>
              <a:gd name="T80" fmla="*/ 23 w 47"/>
              <a:gd name="T81" fmla="*/ 3 h 74"/>
              <a:gd name="T82" fmla="*/ 38 w 47"/>
              <a:gd name="T83" fmla="*/ 3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74">
                <a:moveTo>
                  <a:pt x="47" y="24"/>
                </a:moveTo>
                <a:cubicBezTo>
                  <a:pt x="47" y="11"/>
                  <a:pt x="37" y="0"/>
                  <a:pt x="23" y="0"/>
                </a:cubicBezTo>
                <a:cubicBezTo>
                  <a:pt x="10" y="0"/>
                  <a:pt x="0" y="11"/>
                  <a:pt x="0" y="24"/>
                </a:cubicBezTo>
                <a:cubicBezTo>
                  <a:pt x="0" y="30"/>
                  <a:pt x="2" y="37"/>
                  <a:pt x="7" y="41"/>
                </a:cubicBezTo>
                <a:cubicBezTo>
                  <a:pt x="11" y="45"/>
                  <a:pt x="12" y="49"/>
                  <a:pt x="12" y="51"/>
                </a:cubicBezTo>
                <a:cubicBezTo>
                  <a:pt x="12" y="52"/>
                  <a:pt x="11" y="53"/>
                  <a:pt x="11" y="54"/>
                </a:cubicBezTo>
                <a:cubicBezTo>
                  <a:pt x="11" y="54"/>
                  <a:pt x="12" y="55"/>
                  <a:pt x="12" y="56"/>
                </a:cubicBezTo>
                <a:cubicBezTo>
                  <a:pt x="12" y="56"/>
                  <a:pt x="11" y="57"/>
                  <a:pt x="11" y="58"/>
                </a:cubicBezTo>
                <a:cubicBezTo>
                  <a:pt x="11" y="59"/>
                  <a:pt x="12" y="59"/>
                  <a:pt x="12" y="60"/>
                </a:cubicBezTo>
                <a:cubicBezTo>
                  <a:pt x="12" y="61"/>
                  <a:pt x="11" y="61"/>
                  <a:pt x="11" y="62"/>
                </a:cubicBezTo>
                <a:cubicBezTo>
                  <a:pt x="11" y="63"/>
                  <a:pt x="12" y="64"/>
                  <a:pt x="12" y="64"/>
                </a:cubicBezTo>
                <a:cubicBezTo>
                  <a:pt x="12" y="65"/>
                  <a:pt x="11" y="66"/>
                  <a:pt x="11" y="67"/>
                </a:cubicBezTo>
                <a:cubicBezTo>
                  <a:pt x="11" y="68"/>
                  <a:pt x="13" y="70"/>
                  <a:pt x="15" y="70"/>
                </a:cubicBezTo>
                <a:cubicBezTo>
                  <a:pt x="15" y="70"/>
                  <a:pt x="15" y="71"/>
                  <a:pt x="15" y="71"/>
                </a:cubicBezTo>
                <a:cubicBezTo>
                  <a:pt x="15" y="73"/>
                  <a:pt x="17" y="74"/>
                  <a:pt x="19" y="74"/>
                </a:cubicBezTo>
                <a:cubicBezTo>
                  <a:pt x="28" y="74"/>
                  <a:pt x="28" y="74"/>
                  <a:pt x="28" y="74"/>
                </a:cubicBezTo>
                <a:cubicBezTo>
                  <a:pt x="30" y="74"/>
                  <a:pt x="32" y="73"/>
                  <a:pt x="32" y="71"/>
                </a:cubicBezTo>
                <a:cubicBezTo>
                  <a:pt x="32" y="71"/>
                  <a:pt x="32" y="70"/>
                  <a:pt x="32" y="70"/>
                </a:cubicBezTo>
                <a:cubicBezTo>
                  <a:pt x="34" y="70"/>
                  <a:pt x="36" y="68"/>
                  <a:pt x="36" y="67"/>
                </a:cubicBezTo>
                <a:cubicBezTo>
                  <a:pt x="36" y="66"/>
                  <a:pt x="35" y="65"/>
                  <a:pt x="35" y="64"/>
                </a:cubicBezTo>
                <a:cubicBezTo>
                  <a:pt x="35" y="64"/>
                  <a:pt x="36" y="63"/>
                  <a:pt x="36" y="62"/>
                </a:cubicBezTo>
                <a:cubicBezTo>
                  <a:pt x="36" y="61"/>
                  <a:pt x="35" y="61"/>
                  <a:pt x="35" y="60"/>
                </a:cubicBezTo>
                <a:cubicBezTo>
                  <a:pt x="35" y="59"/>
                  <a:pt x="36" y="59"/>
                  <a:pt x="36" y="58"/>
                </a:cubicBezTo>
                <a:cubicBezTo>
                  <a:pt x="36" y="57"/>
                  <a:pt x="35" y="56"/>
                  <a:pt x="35" y="56"/>
                </a:cubicBezTo>
                <a:cubicBezTo>
                  <a:pt x="35" y="55"/>
                  <a:pt x="36" y="54"/>
                  <a:pt x="36" y="54"/>
                </a:cubicBezTo>
                <a:cubicBezTo>
                  <a:pt x="36" y="53"/>
                  <a:pt x="35" y="52"/>
                  <a:pt x="34" y="51"/>
                </a:cubicBezTo>
                <a:cubicBezTo>
                  <a:pt x="35" y="49"/>
                  <a:pt x="36" y="45"/>
                  <a:pt x="40" y="41"/>
                </a:cubicBezTo>
                <a:cubicBezTo>
                  <a:pt x="45" y="37"/>
                  <a:pt x="47" y="30"/>
                  <a:pt x="47" y="24"/>
                </a:cubicBezTo>
                <a:close/>
                <a:moveTo>
                  <a:pt x="34" y="54"/>
                </a:moveTo>
                <a:cubicBezTo>
                  <a:pt x="34" y="54"/>
                  <a:pt x="33" y="55"/>
                  <a:pt x="31" y="55"/>
                </a:cubicBezTo>
                <a:cubicBezTo>
                  <a:pt x="16" y="55"/>
                  <a:pt x="16" y="55"/>
                  <a:pt x="16" y="55"/>
                </a:cubicBezTo>
                <a:cubicBezTo>
                  <a:pt x="14" y="55"/>
                  <a:pt x="13" y="54"/>
                  <a:pt x="13" y="54"/>
                </a:cubicBezTo>
                <a:cubicBezTo>
                  <a:pt x="13" y="53"/>
                  <a:pt x="13" y="53"/>
                  <a:pt x="14" y="53"/>
                </a:cubicBezTo>
                <a:cubicBezTo>
                  <a:pt x="14" y="53"/>
                  <a:pt x="14" y="53"/>
                  <a:pt x="14" y="53"/>
                </a:cubicBezTo>
                <a:cubicBezTo>
                  <a:pt x="33" y="53"/>
                  <a:pt x="33" y="53"/>
                  <a:pt x="33" y="53"/>
                </a:cubicBezTo>
                <a:cubicBezTo>
                  <a:pt x="33" y="53"/>
                  <a:pt x="33" y="53"/>
                  <a:pt x="33" y="53"/>
                </a:cubicBezTo>
                <a:cubicBezTo>
                  <a:pt x="33" y="53"/>
                  <a:pt x="34" y="53"/>
                  <a:pt x="34" y="54"/>
                </a:cubicBezTo>
                <a:close/>
                <a:moveTo>
                  <a:pt x="34" y="58"/>
                </a:moveTo>
                <a:cubicBezTo>
                  <a:pt x="34" y="58"/>
                  <a:pt x="33" y="59"/>
                  <a:pt x="31" y="59"/>
                </a:cubicBezTo>
                <a:cubicBezTo>
                  <a:pt x="16" y="59"/>
                  <a:pt x="16" y="59"/>
                  <a:pt x="16" y="59"/>
                </a:cubicBezTo>
                <a:cubicBezTo>
                  <a:pt x="14" y="59"/>
                  <a:pt x="13" y="58"/>
                  <a:pt x="13" y="58"/>
                </a:cubicBezTo>
                <a:cubicBezTo>
                  <a:pt x="13" y="57"/>
                  <a:pt x="14" y="57"/>
                  <a:pt x="16" y="57"/>
                </a:cubicBezTo>
                <a:cubicBezTo>
                  <a:pt x="31" y="57"/>
                  <a:pt x="31" y="57"/>
                  <a:pt x="31" y="57"/>
                </a:cubicBezTo>
                <a:cubicBezTo>
                  <a:pt x="33" y="57"/>
                  <a:pt x="34" y="57"/>
                  <a:pt x="34" y="58"/>
                </a:cubicBezTo>
                <a:close/>
                <a:moveTo>
                  <a:pt x="34" y="62"/>
                </a:moveTo>
                <a:cubicBezTo>
                  <a:pt x="34" y="63"/>
                  <a:pt x="33" y="63"/>
                  <a:pt x="31" y="63"/>
                </a:cubicBezTo>
                <a:cubicBezTo>
                  <a:pt x="16" y="63"/>
                  <a:pt x="16" y="63"/>
                  <a:pt x="16" y="63"/>
                </a:cubicBezTo>
                <a:cubicBezTo>
                  <a:pt x="14" y="63"/>
                  <a:pt x="13" y="63"/>
                  <a:pt x="13" y="62"/>
                </a:cubicBezTo>
                <a:cubicBezTo>
                  <a:pt x="13" y="62"/>
                  <a:pt x="14" y="61"/>
                  <a:pt x="16" y="61"/>
                </a:cubicBezTo>
                <a:cubicBezTo>
                  <a:pt x="31" y="61"/>
                  <a:pt x="31" y="61"/>
                  <a:pt x="31" y="61"/>
                </a:cubicBezTo>
                <a:cubicBezTo>
                  <a:pt x="33" y="61"/>
                  <a:pt x="34" y="62"/>
                  <a:pt x="34" y="62"/>
                </a:cubicBezTo>
                <a:close/>
                <a:moveTo>
                  <a:pt x="28" y="72"/>
                </a:moveTo>
                <a:cubicBezTo>
                  <a:pt x="19" y="72"/>
                  <a:pt x="19" y="72"/>
                  <a:pt x="19" y="72"/>
                </a:cubicBezTo>
                <a:cubicBezTo>
                  <a:pt x="18" y="72"/>
                  <a:pt x="17" y="71"/>
                  <a:pt x="17" y="71"/>
                </a:cubicBezTo>
                <a:cubicBezTo>
                  <a:pt x="17" y="70"/>
                  <a:pt x="18" y="70"/>
                  <a:pt x="19" y="70"/>
                </a:cubicBezTo>
                <a:cubicBezTo>
                  <a:pt x="28" y="70"/>
                  <a:pt x="28" y="70"/>
                  <a:pt x="28" y="70"/>
                </a:cubicBezTo>
                <a:cubicBezTo>
                  <a:pt x="29" y="70"/>
                  <a:pt x="30" y="70"/>
                  <a:pt x="30" y="71"/>
                </a:cubicBezTo>
                <a:cubicBezTo>
                  <a:pt x="30" y="71"/>
                  <a:pt x="29" y="72"/>
                  <a:pt x="28" y="72"/>
                </a:cubicBezTo>
                <a:close/>
                <a:moveTo>
                  <a:pt x="31" y="68"/>
                </a:moveTo>
                <a:cubicBezTo>
                  <a:pt x="28" y="68"/>
                  <a:pt x="28" y="68"/>
                  <a:pt x="28" y="68"/>
                </a:cubicBezTo>
                <a:cubicBezTo>
                  <a:pt x="19" y="68"/>
                  <a:pt x="19" y="68"/>
                  <a:pt x="19" y="68"/>
                </a:cubicBezTo>
                <a:cubicBezTo>
                  <a:pt x="16" y="68"/>
                  <a:pt x="16" y="68"/>
                  <a:pt x="16" y="68"/>
                </a:cubicBezTo>
                <a:cubicBezTo>
                  <a:pt x="14" y="68"/>
                  <a:pt x="13" y="67"/>
                  <a:pt x="13" y="67"/>
                </a:cubicBezTo>
                <a:cubicBezTo>
                  <a:pt x="13" y="66"/>
                  <a:pt x="14" y="65"/>
                  <a:pt x="16" y="65"/>
                </a:cubicBezTo>
                <a:cubicBezTo>
                  <a:pt x="31" y="65"/>
                  <a:pt x="31" y="65"/>
                  <a:pt x="31" y="65"/>
                </a:cubicBezTo>
                <a:cubicBezTo>
                  <a:pt x="33" y="65"/>
                  <a:pt x="34" y="66"/>
                  <a:pt x="34" y="67"/>
                </a:cubicBezTo>
                <a:cubicBezTo>
                  <a:pt x="34" y="67"/>
                  <a:pt x="33" y="68"/>
                  <a:pt x="31" y="68"/>
                </a:cubicBezTo>
                <a:close/>
                <a:moveTo>
                  <a:pt x="32" y="50"/>
                </a:moveTo>
                <a:cubicBezTo>
                  <a:pt x="28" y="50"/>
                  <a:pt x="28" y="50"/>
                  <a:pt x="28" y="50"/>
                </a:cubicBezTo>
                <a:cubicBezTo>
                  <a:pt x="32" y="28"/>
                  <a:pt x="32" y="28"/>
                  <a:pt x="32" y="28"/>
                </a:cubicBezTo>
                <a:cubicBezTo>
                  <a:pt x="32" y="28"/>
                  <a:pt x="32" y="27"/>
                  <a:pt x="31" y="27"/>
                </a:cubicBezTo>
                <a:cubicBezTo>
                  <a:pt x="31" y="27"/>
                  <a:pt x="30" y="28"/>
                  <a:pt x="30" y="28"/>
                </a:cubicBezTo>
                <a:cubicBezTo>
                  <a:pt x="26" y="50"/>
                  <a:pt x="26" y="50"/>
                  <a:pt x="26" y="50"/>
                </a:cubicBezTo>
                <a:cubicBezTo>
                  <a:pt x="21" y="50"/>
                  <a:pt x="21" y="50"/>
                  <a:pt x="21" y="50"/>
                </a:cubicBezTo>
                <a:cubicBezTo>
                  <a:pt x="17" y="28"/>
                  <a:pt x="17" y="28"/>
                  <a:pt x="17" y="28"/>
                </a:cubicBezTo>
                <a:cubicBezTo>
                  <a:pt x="17" y="28"/>
                  <a:pt x="16" y="27"/>
                  <a:pt x="16" y="27"/>
                </a:cubicBezTo>
                <a:cubicBezTo>
                  <a:pt x="15" y="27"/>
                  <a:pt x="15" y="28"/>
                  <a:pt x="15" y="28"/>
                </a:cubicBezTo>
                <a:cubicBezTo>
                  <a:pt x="19" y="50"/>
                  <a:pt x="19" y="50"/>
                  <a:pt x="19" y="50"/>
                </a:cubicBezTo>
                <a:cubicBezTo>
                  <a:pt x="15" y="50"/>
                  <a:pt x="15" y="50"/>
                  <a:pt x="15" y="50"/>
                </a:cubicBezTo>
                <a:cubicBezTo>
                  <a:pt x="14" y="46"/>
                  <a:pt x="13" y="43"/>
                  <a:pt x="9" y="39"/>
                </a:cubicBezTo>
                <a:cubicBezTo>
                  <a:pt x="5" y="35"/>
                  <a:pt x="3" y="30"/>
                  <a:pt x="3" y="24"/>
                </a:cubicBezTo>
                <a:cubicBezTo>
                  <a:pt x="3" y="12"/>
                  <a:pt x="12" y="3"/>
                  <a:pt x="23" y="3"/>
                </a:cubicBezTo>
                <a:cubicBezTo>
                  <a:pt x="35" y="3"/>
                  <a:pt x="44" y="12"/>
                  <a:pt x="44" y="24"/>
                </a:cubicBezTo>
                <a:cubicBezTo>
                  <a:pt x="44" y="30"/>
                  <a:pt x="42" y="35"/>
                  <a:pt x="38" y="39"/>
                </a:cubicBezTo>
                <a:cubicBezTo>
                  <a:pt x="34" y="43"/>
                  <a:pt x="32" y="46"/>
                  <a:pt x="32" y="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584670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500"/>
                                        <p:tgtEl>
                                          <p:spTgt spid="4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7"/>
                                        </p:tgtEl>
                                        <p:attrNameLst>
                                          <p:attrName>style.visibility</p:attrName>
                                        </p:attrNameLst>
                                      </p:cBhvr>
                                      <p:to>
                                        <p:strVal val="visible"/>
                                      </p:to>
                                    </p:set>
                                    <p:animEffect transition="in" filter="fade">
                                      <p:cBhvr>
                                        <p:cTn id="15" dur="500"/>
                                        <p:tgtEl>
                                          <p:spTgt spid="8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8"/>
                                        </p:tgtEl>
                                        <p:attrNameLst>
                                          <p:attrName>style.visibility</p:attrName>
                                        </p:attrNameLst>
                                      </p:cBhvr>
                                      <p:to>
                                        <p:strVal val="visible"/>
                                      </p:to>
                                    </p:set>
                                    <p:animEffect transition="in" filter="fade">
                                      <p:cBhvr>
                                        <p:cTn id="18" dur="500"/>
                                        <p:tgtEl>
                                          <p:spTgt spid="88"/>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p:cTn id="22" dur="500" fill="hold"/>
                                        <p:tgtEl>
                                          <p:spTgt spid="79"/>
                                        </p:tgtEl>
                                        <p:attrNameLst>
                                          <p:attrName>ppt_w</p:attrName>
                                        </p:attrNameLst>
                                      </p:cBhvr>
                                      <p:tavLst>
                                        <p:tav tm="0">
                                          <p:val>
                                            <p:fltVal val="0"/>
                                          </p:val>
                                        </p:tav>
                                        <p:tav tm="100000">
                                          <p:val>
                                            <p:strVal val="#ppt_w"/>
                                          </p:val>
                                        </p:tav>
                                      </p:tavLst>
                                    </p:anim>
                                    <p:anim calcmode="lin" valueType="num">
                                      <p:cBhvr>
                                        <p:cTn id="23" dur="500" fill="hold"/>
                                        <p:tgtEl>
                                          <p:spTgt spid="79"/>
                                        </p:tgtEl>
                                        <p:attrNameLst>
                                          <p:attrName>ppt_h</p:attrName>
                                        </p:attrNameLst>
                                      </p:cBhvr>
                                      <p:tavLst>
                                        <p:tav tm="0">
                                          <p:val>
                                            <p:fltVal val="0"/>
                                          </p:val>
                                        </p:tav>
                                        <p:tav tm="100000">
                                          <p:val>
                                            <p:strVal val="#ppt_h"/>
                                          </p:val>
                                        </p:tav>
                                      </p:tavLst>
                                    </p:anim>
                                    <p:animEffect transition="in" filter="fade">
                                      <p:cBhvr>
                                        <p:cTn id="24" dur="500"/>
                                        <p:tgtEl>
                                          <p:spTgt spid="7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anim calcmode="lin" valueType="num">
                                      <p:cBhvr>
                                        <p:cTn id="27" dur="500" fill="hold"/>
                                        <p:tgtEl>
                                          <p:spTgt spid="83"/>
                                        </p:tgtEl>
                                        <p:attrNameLst>
                                          <p:attrName>ppt_w</p:attrName>
                                        </p:attrNameLst>
                                      </p:cBhvr>
                                      <p:tavLst>
                                        <p:tav tm="0">
                                          <p:val>
                                            <p:fltVal val="0"/>
                                          </p:val>
                                        </p:tav>
                                        <p:tav tm="100000">
                                          <p:val>
                                            <p:strVal val="#ppt_w"/>
                                          </p:val>
                                        </p:tav>
                                      </p:tavLst>
                                    </p:anim>
                                    <p:anim calcmode="lin" valueType="num">
                                      <p:cBhvr>
                                        <p:cTn id="28" dur="500" fill="hold"/>
                                        <p:tgtEl>
                                          <p:spTgt spid="83"/>
                                        </p:tgtEl>
                                        <p:attrNameLst>
                                          <p:attrName>ppt_h</p:attrName>
                                        </p:attrNameLst>
                                      </p:cBhvr>
                                      <p:tavLst>
                                        <p:tav tm="0">
                                          <p:val>
                                            <p:fltVal val="0"/>
                                          </p:val>
                                        </p:tav>
                                        <p:tav tm="100000">
                                          <p:val>
                                            <p:strVal val="#ppt_h"/>
                                          </p:val>
                                        </p:tav>
                                      </p:tavLst>
                                    </p:anim>
                                    <p:animEffect transition="in" filter="fade">
                                      <p:cBhvr>
                                        <p:cTn id="29" dur="500"/>
                                        <p:tgtEl>
                                          <p:spTgt spid="83"/>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500" fill="hold"/>
                                        <p:tgtEl>
                                          <p:spTgt spid="95"/>
                                        </p:tgtEl>
                                        <p:attrNameLst>
                                          <p:attrName>ppt_w</p:attrName>
                                        </p:attrNameLst>
                                      </p:cBhvr>
                                      <p:tavLst>
                                        <p:tav tm="0">
                                          <p:val>
                                            <p:fltVal val="0"/>
                                          </p:val>
                                        </p:tav>
                                        <p:tav tm="100000">
                                          <p:val>
                                            <p:strVal val="#ppt_w"/>
                                          </p:val>
                                        </p:tav>
                                      </p:tavLst>
                                    </p:anim>
                                    <p:anim calcmode="lin" valueType="num">
                                      <p:cBhvr>
                                        <p:cTn id="34" dur="500" fill="hold"/>
                                        <p:tgtEl>
                                          <p:spTgt spid="95"/>
                                        </p:tgtEl>
                                        <p:attrNameLst>
                                          <p:attrName>ppt_h</p:attrName>
                                        </p:attrNameLst>
                                      </p:cBhvr>
                                      <p:tavLst>
                                        <p:tav tm="0">
                                          <p:val>
                                            <p:fltVal val="0"/>
                                          </p:val>
                                        </p:tav>
                                        <p:tav tm="100000">
                                          <p:val>
                                            <p:strVal val="#ppt_h"/>
                                          </p:val>
                                        </p:tav>
                                      </p:tavLst>
                                    </p:anim>
                                    <p:animEffect transition="in" filter="fade">
                                      <p:cBhvr>
                                        <p:cTn id="35" dur="500"/>
                                        <p:tgtEl>
                                          <p:spTgt spid="9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02"/>
                                        </p:tgtEl>
                                        <p:attrNameLst>
                                          <p:attrName>style.visibility</p:attrName>
                                        </p:attrNameLst>
                                      </p:cBhvr>
                                      <p:to>
                                        <p:strVal val="visible"/>
                                      </p:to>
                                    </p:set>
                                    <p:anim calcmode="lin" valueType="num">
                                      <p:cBhvr>
                                        <p:cTn id="38" dur="500" fill="hold"/>
                                        <p:tgtEl>
                                          <p:spTgt spid="102"/>
                                        </p:tgtEl>
                                        <p:attrNameLst>
                                          <p:attrName>ppt_w</p:attrName>
                                        </p:attrNameLst>
                                      </p:cBhvr>
                                      <p:tavLst>
                                        <p:tav tm="0">
                                          <p:val>
                                            <p:fltVal val="0"/>
                                          </p:val>
                                        </p:tav>
                                        <p:tav tm="100000">
                                          <p:val>
                                            <p:strVal val="#ppt_w"/>
                                          </p:val>
                                        </p:tav>
                                      </p:tavLst>
                                    </p:anim>
                                    <p:anim calcmode="lin" valueType="num">
                                      <p:cBhvr>
                                        <p:cTn id="39" dur="500" fill="hold"/>
                                        <p:tgtEl>
                                          <p:spTgt spid="102"/>
                                        </p:tgtEl>
                                        <p:attrNameLst>
                                          <p:attrName>ppt_h</p:attrName>
                                        </p:attrNameLst>
                                      </p:cBhvr>
                                      <p:tavLst>
                                        <p:tav tm="0">
                                          <p:val>
                                            <p:fltVal val="0"/>
                                          </p:val>
                                        </p:tav>
                                        <p:tav tm="100000">
                                          <p:val>
                                            <p:strVal val="#ppt_h"/>
                                          </p:val>
                                        </p:tav>
                                      </p:tavLst>
                                    </p:anim>
                                    <p:animEffect transition="in" filter="fade">
                                      <p:cBhvr>
                                        <p:cTn id="40" dur="500"/>
                                        <p:tgtEl>
                                          <p:spTgt spid="102"/>
                                        </p:tgtEl>
                                      </p:cBhvr>
                                    </p:animEffect>
                                  </p:childTnLst>
                                </p:cTn>
                              </p:par>
                            </p:childTnLst>
                          </p:cTn>
                        </p:par>
                        <p:par>
                          <p:cTn id="41" fill="hold">
                            <p:stCondLst>
                              <p:cond delay="2500"/>
                            </p:stCondLst>
                            <p:childTnLst>
                              <p:par>
                                <p:cTn id="42" presetID="22" presetClass="entr" presetSubtype="1"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up)">
                                      <p:cBhvr>
                                        <p:cTn id="44" dur="500"/>
                                        <p:tgtEl>
                                          <p:spTgt spid="9"/>
                                        </p:tgtEl>
                                      </p:cBhvr>
                                    </p:animEffect>
                                  </p:childTnLst>
                                </p:cTn>
                              </p:par>
                              <p:par>
                                <p:cTn id="45" presetID="22" presetClass="entr" presetSubtype="4" fill="hold"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down)">
                                      <p:cBhvr>
                                        <p:cTn id="47" dur="500"/>
                                        <p:tgtEl>
                                          <p:spTgt spid="50"/>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fade">
                                      <p:cBhvr>
                                        <p:cTn id="60" dur="500"/>
                                        <p:tgtEl>
                                          <p:spTgt spid="5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500"/>
                                        <p:tgtEl>
                                          <p:spTgt spid="53"/>
                                        </p:tgtEl>
                                      </p:cBhvr>
                                    </p:animEffect>
                                  </p:childTnLst>
                                </p:cTn>
                              </p:par>
                            </p:childTnLst>
                          </p:cTn>
                        </p:par>
                        <p:par>
                          <p:cTn id="67" fill="hold">
                            <p:stCondLst>
                              <p:cond delay="3500"/>
                            </p:stCondLst>
                            <p:childTnLst>
                              <p:par>
                                <p:cTn id="68" presetID="22" presetClass="entr" presetSubtype="8"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500"/>
                                        <p:tgtEl>
                                          <p:spTgt spid="15"/>
                                        </p:tgtEl>
                                      </p:cBhvr>
                                    </p:animEffect>
                                  </p:childTnLst>
                                </p:cTn>
                              </p:par>
                              <p:par>
                                <p:cTn id="71" presetID="22" presetClass="entr" presetSubtype="8" fill="hold"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left)">
                                      <p:cBhvr>
                                        <p:cTn id="73" dur="500"/>
                                        <p:tgtEl>
                                          <p:spTgt spid="16"/>
                                        </p:tgtEl>
                                      </p:cBhvr>
                                    </p:animEffect>
                                  </p:childTnLst>
                                </p:cTn>
                              </p:par>
                              <p:par>
                                <p:cTn id="74" presetID="22" presetClass="entr" presetSubtype="8" fill="hold"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left)">
                                      <p:cBhvr>
                                        <p:cTn id="76" dur="500"/>
                                        <p:tgtEl>
                                          <p:spTgt spid="17"/>
                                        </p:tgtEl>
                                      </p:cBhvr>
                                    </p:animEffect>
                                  </p:childTnLst>
                                </p:cTn>
                              </p:par>
                              <p:par>
                                <p:cTn id="77" presetID="22" presetClass="entr" presetSubtype="8"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wipe(left)">
                                      <p:cBhvr>
                                        <p:cTn id="79" dur="500"/>
                                        <p:tgtEl>
                                          <p:spTgt spid="56"/>
                                        </p:tgtEl>
                                      </p:cBhvr>
                                    </p:animEffect>
                                  </p:childTnLst>
                                </p:cTn>
                              </p:par>
                              <p:par>
                                <p:cTn id="80" presetID="22" presetClass="entr" presetSubtype="8" fill="hold" nodeType="with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wipe(left)">
                                      <p:cBhvr>
                                        <p:cTn id="82" dur="500"/>
                                        <p:tgtEl>
                                          <p:spTgt spid="57"/>
                                        </p:tgtEl>
                                      </p:cBhvr>
                                    </p:animEffect>
                                  </p:childTnLst>
                                </p:cTn>
                              </p:par>
                              <p:par>
                                <p:cTn id="83" presetID="22" presetClass="entr" presetSubtype="8" fill="hold" nodeType="with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wipe(left)">
                                      <p:cBhvr>
                                        <p:cTn id="85" dur="500"/>
                                        <p:tgtEl>
                                          <p:spTgt spid="58"/>
                                        </p:tgtEl>
                                      </p:cBhvr>
                                    </p:animEffect>
                                  </p:childTnLst>
                                </p:cTn>
                              </p:par>
                            </p:childTnLst>
                          </p:cTn>
                        </p:par>
                        <p:par>
                          <p:cTn id="86" fill="hold">
                            <p:stCondLst>
                              <p:cond delay="4000"/>
                            </p:stCondLst>
                            <p:childTnLst>
                              <p:par>
                                <p:cTn id="87" presetID="10" presetClass="entr" presetSubtype="0" fill="hold" grpId="0" nodeType="afterEffect">
                                  <p:stCondLst>
                                    <p:cond delay="0"/>
                                  </p:stCondLst>
                                  <p:childTnLst>
                                    <p:set>
                                      <p:cBhvr>
                                        <p:cTn id="88" dur="1" fill="hold">
                                          <p:stCondLst>
                                            <p:cond delay="0"/>
                                          </p:stCondLst>
                                        </p:cTn>
                                        <p:tgtEl>
                                          <p:spTgt spid="89"/>
                                        </p:tgtEl>
                                        <p:attrNameLst>
                                          <p:attrName>style.visibility</p:attrName>
                                        </p:attrNameLst>
                                      </p:cBhvr>
                                      <p:to>
                                        <p:strVal val="visible"/>
                                      </p:to>
                                    </p:set>
                                    <p:animEffect transition="in" filter="fade">
                                      <p:cBhvr>
                                        <p:cTn id="89" dur="500"/>
                                        <p:tgtEl>
                                          <p:spTgt spid="89"/>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0"/>
                                        </p:tgtEl>
                                        <p:attrNameLst>
                                          <p:attrName>style.visibility</p:attrName>
                                        </p:attrNameLst>
                                      </p:cBhvr>
                                      <p:to>
                                        <p:strVal val="visible"/>
                                      </p:to>
                                    </p:set>
                                    <p:animEffect transition="in" filter="fade">
                                      <p:cBhvr>
                                        <p:cTn id="92" dur="500"/>
                                        <p:tgtEl>
                                          <p:spTgt spid="9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80"/>
                                        </p:tgtEl>
                                        <p:attrNameLst>
                                          <p:attrName>style.visibility</p:attrName>
                                        </p:attrNameLst>
                                      </p:cBhvr>
                                      <p:to>
                                        <p:strVal val="visible"/>
                                      </p:to>
                                    </p:set>
                                    <p:anim calcmode="lin" valueType="num">
                                      <p:cBhvr>
                                        <p:cTn id="96" dur="500" fill="hold"/>
                                        <p:tgtEl>
                                          <p:spTgt spid="80"/>
                                        </p:tgtEl>
                                        <p:attrNameLst>
                                          <p:attrName>ppt_w</p:attrName>
                                        </p:attrNameLst>
                                      </p:cBhvr>
                                      <p:tavLst>
                                        <p:tav tm="0">
                                          <p:val>
                                            <p:fltVal val="0"/>
                                          </p:val>
                                        </p:tav>
                                        <p:tav tm="100000">
                                          <p:val>
                                            <p:strVal val="#ppt_w"/>
                                          </p:val>
                                        </p:tav>
                                      </p:tavLst>
                                    </p:anim>
                                    <p:anim calcmode="lin" valueType="num">
                                      <p:cBhvr>
                                        <p:cTn id="97" dur="500" fill="hold"/>
                                        <p:tgtEl>
                                          <p:spTgt spid="80"/>
                                        </p:tgtEl>
                                        <p:attrNameLst>
                                          <p:attrName>ppt_h</p:attrName>
                                        </p:attrNameLst>
                                      </p:cBhvr>
                                      <p:tavLst>
                                        <p:tav tm="0">
                                          <p:val>
                                            <p:fltVal val="0"/>
                                          </p:val>
                                        </p:tav>
                                        <p:tav tm="100000">
                                          <p:val>
                                            <p:strVal val="#ppt_h"/>
                                          </p:val>
                                        </p:tav>
                                      </p:tavLst>
                                    </p:anim>
                                    <p:animEffect transition="in" filter="fade">
                                      <p:cBhvr>
                                        <p:cTn id="98" dur="500"/>
                                        <p:tgtEl>
                                          <p:spTgt spid="80"/>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84"/>
                                        </p:tgtEl>
                                        <p:attrNameLst>
                                          <p:attrName>style.visibility</p:attrName>
                                        </p:attrNameLst>
                                      </p:cBhvr>
                                      <p:to>
                                        <p:strVal val="visible"/>
                                      </p:to>
                                    </p:set>
                                    <p:anim calcmode="lin" valueType="num">
                                      <p:cBhvr>
                                        <p:cTn id="101" dur="500" fill="hold"/>
                                        <p:tgtEl>
                                          <p:spTgt spid="84"/>
                                        </p:tgtEl>
                                        <p:attrNameLst>
                                          <p:attrName>ppt_w</p:attrName>
                                        </p:attrNameLst>
                                      </p:cBhvr>
                                      <p:tavLst>
                                        <p:tav tm="0">
                                          <p:val>
                                            <p:fltVal val="0"/>
                                          </p:val>
                                        </p:tav>
                                        <p:tav tm="100000">
                                          <p:val>
                                            <p:strVal val="#ppt_w"/>
                                          </p:val>
                                        </p:tav>
                                      </p:tavLst>
                                    </p:anim>
                                    <p:anim calcmode="lin" valueType="num">
                                      <p:cBhvr>
                                        <p:cTn id="102" dur="500" fill="hold"/>
                                        <p:tgtEl>
                                          <p:spTgt spid="84"/>
                                        </p:tgtEl>
                                        <p:attrNameLst>
                                          <p:attrName>ppt_h</p:attrName>
                                        </p:attrNameLst>
                                      </p:cBhvr>
                                      <p:tavLst>
                                        <p:tav tm="0">
                                          <p:val>
                                            <p:fltVal val="0"/>
                                          </p:val>
                                        </p:tav>
                                        <p:tav tm="100000">
                                          <p:val>
                                            <p:strVal val="#ppt_h"/>
                                          </p:val>
                                        </p:tav>
                                      </p:tavLst>
                                    </p:anim>
                                    <p:animEffect transition="in" filter="fade">
                                      <p:cBhvr>
                                        <p:cTn id="103" dur="500"/>
                                        <p:tgtEl>
                                          <p:spTgt spid="84"/>
                                        </p:tgtEl>
                                      </p:cBhvr>
                                    </p:animEffect>
                                  </p:childTnLst>
                                </p:cTn>
                              </p:par>
                            </p:childTnLst>
                          </p:cTn>
                        </p:par>
                        <p:par>
                          <p:cTn id="104" fill="hold">
                            <p:stCondLst>
                              <p:cond delay="5000"/>
                            </p:stCondLst>
                            <p:childTnLst>
                              <p:par>
                                <p:cTn id="105" presetID="53" presetClass="entr" presetSubtype="16" fill="hold" grpId="0" nodeType="afterEffect">
                                  <p:stCondLst>
                                    <p:cond delay="0"/>
                                  </p:stCondLst>
                                  <p:childTnLst>
                                    <p:set>
                                      <p:cBhvr>
                                        <p:cTn id="106" dur="1" fill="hold">
                                          <p:stCondLst>
                                            <p:cond delay="0"/>
                                          </p:stCondLst>
                                        </p:cTn>
                                        <p:tgtEl>
                                          <p:spTgt spid="98"/>
                                        </p:tgtEl>
                                        <p:attrNameLst>
                                          <p:attrName>style.visibility</p:attrName>
                                        </p:attrNameLst>
                                      </p:cBhvr>
                                      <p:to>
                                        <p:strVal val="visible"/>
                                      </p:to>
                                    </p:set>
                                    <p:anim calcmode="lin" valueType="num">
                                      <p:cBhvr>
                                        <p:cTn id="107" dur="500" fill="hold"/>
                                        <p:tgtEl>
                                          <p:spTgt spid="98"/>
                                        </p:tgtEl>
                                        <p:attrNameLst>
                                          <p:attrName>ppt_w</p:attrName>
                                        </p:attrNameLst>
                                      </p:cBhvr>
                                      <p:tavLst>
                                        <p:tav tm="0">
                                          <p:val>
                                            <p:fltVal val="0"/>
                                          </p:val>
                                        </p:tav>
                                        <p:tav tm="100000">
                                          <p:val>
                                            <p:strVal val="#ppt_w"/>
                                          </p:val>
                                        </p:tav>
                                      </p:tavLst>
                                    </p:anim>
                                    <p:anim calcmode="lin" valueType="num">
                                      <p:cBhvr>
                                        <p:cTn id="108" dur="500" fill="hold"/>
                                        <p:tgtEl>
                                          <p:spTgt spid="98"/>
                                        </p:tgtEl>
                                        <p:attrNameLst>
                                          <p:attrName>ppt_h</p:attrName>
                                        </p:attrNameLst>
                                      </p:cBhvr>
                                      <p:tavLst>
                                        <p:tav tm="0">
                                          <p:val>
                                            <p:fltVal val="0"/>
                                          </p:val>
                                        </p:tav>
                                        <p:tav tm="100000">
                                          <p:val>
                                            <p:strVal val="#ppt_h"/>
                                          </p:val>
                                        </p:tav>
                                      </p:tavLst>
                                    </p:anim>
                                    <p:animEffect transition="in" filter="fade">
                                      <p:cBhvr>
                                        <p:cTn id="109" dur="500"/>
                                        <p:tgtEl>
                                          <p:spTgt spid="98"/>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01"/>
                                        </p:tgtEl>
                                        <p:attrNameLst>
                                          <p:attrName>style.visibility</p:attrName>
                                        </p:attrNameLst>
                                      </p:cBhvr>
                                      <p:to>
                                        <p:strVal val="visible"/>
                                      </p:to>
                                    </p:set>
                                    <p:anim calcmode="lin" valueType="num">
                                      <p:cBhvr>
                                        <p:cTn id="112" dur="500" fill="hold"/>
                                        <p:tgtEl>
                                          <p:spTgt spid="101"/>
                                        </p:tgtEl>
                                        <p:attrNameLst>
                                          <p:attrName>ppt_w</p:attrName>
                                        </p:attrNameLst>
                                      </p:cBhvr>
                                      <p:tavLst>
                                        <p:tav tm="0">
                                          <p:val>
                                            <p:fltVal val="0"/>
                                          </p:val>
                                        </p:tav>
                                        <p:tav tm="100000">
                                          <p:val>
                                            <p:strVal val="#ppt_w"/>
                                          </p:val>
                                        </p:tav>
                                      </p:tavLst>
                                    </p:anim>
                                    <p:anim calcmode="lin" valueType="num">
                                      <p:cBhvr>
                                        <p:cTn id="113" dur="500" fill="hold"/>
                                        <p:tgtEl>
                                          <p:spTgt spid="101"/>
                                        </p:tgtEl>
                                        <p:attrNameLst>
                                          <p:attrName>ppt_h</p:attrName>
                                        </p:attrNameLst>
                                      </p:cBhvr>
                                      <p:tavLst>
                                        <p:tav tm="0">
                                          <p:val>
                                            <p:fltVal val="0"/>
                                          </p:val>
                                        </p:tav>
                                        <p:tav tm="100000">
                                          <p:val>
                                            <p:strVal val="#ppt_h"/>
                                          </p:val>
                                        </p:tav>
                                      </p:tavLst>
                                    </p:anim>
                                    <p:animEffect transition="in" filter="fade">
                                      <p:cBhvr>
                                        <p:cTn id="114" dur="500"/>
                                        <p:tgtEl>
                                          <p:spTgt spid="101"/>
                                        </p:tgtEl>
                                      </p:cBhvr>
                                    </p:animEffect>
                                  </p:childTnLst>
                                </p:cTn>
                              </p:par>
                            </p:childTnLst>
                          </p:cTn>
                        </p:par>
                        <p:par>
                          <p:cTn id="115" fill="hold">
                            <p:stCondLst>
                              <p:cond delay="5500"/>
                            </p:stCondLst>
                            <p:childTnLst>
                              <p:par>
                                <p:cTn id="116" presetID="22" presetClass="entr" presetSubtype="1" fill="hold" nodeType="afterEffect">
                                  <p:stCondLst>
                                    <p:cond delay="0"/>
                                  </p:stCondLst>
                                  <p:childTnLst>
                                    <p:set>
                                      <p:cBhvr>
                                        <p:cTn id="117" dur="1" fill="hold">
                                          <p:stCondLst>
                                            <p:cond delay="0"/>
                                          </p:stCondLst>
                                        </p:cTn>
                                        <p:tgtEl>
                                          <p:spTgt spid="10"/>
                                        </p:tgtEl>
                                        <p:attrNameLst>
                                          <p:attrName>style.visibility</p:attrName>
                                        </p:attrNameLst>
                                      </p:cBhvr>
                                      <p:to>
                                        <p:strVal val="visible"/>
                                      </p:to>
                                    </p:set>
                                    <p:animEffect transition="in" filter="wipe(up)">
                                      <p:cBhvr>
                                        <p:cTn id="118" dur="500"/>
                                        <p:tgtEl>
                                          <p:spTgt spid="10"/>
                                        </p:tgtEl>
                                      </p:cBhvr>
                                    </p:animEffect>
                                  </p:childTnLst>
                                </p:cTn>
                              </p:par>
                              <p:par>
                                <p:cTn id="119" presetID="22" presetClass="entr" presetSubtype="4" fill="hold" nodeType="withEffect">
                                  <p:stCondLst>
                                    <p:cond delay="0"/>
                                  </p:stCondLst>
                                  <p:childTnLst>
                                    <p:set>
                                      <p:cBhvr>
                                        <p:cTn id="120" dur="1" fill="hold">
                                          <p:stCondLst>
                                            <p:cond delay="0"/>
                                          </p:stCondLst>
                                        </p:cTn>
                                        <p:tgtEl>
                                          <p:spTgt spid="51"/>
                                        </p:tgtEl>
                                        <p:attrNameLst>
                                          <p:attrName>style.visibility</p:attrName>
                                        </p:attrNameLst>
                                      </p:cBhvr>
                                      <p:to>
                                        <p:strVal val="visible"/>
                                      </p:to>
                                    </p:set>
                                    <p:animEffect transition="in" filter="wipe(down)">
                                      <p:cBhvr>
                                        <p:cTn id="121" dur="500"/>
                                        <p:tgtEl>
                                          <p:spTgt spid="51"/>
                                        </p:tgtEl>
                                      </p:cBhvr>
                                    </p:animEffect>
                                  </p:childTnLst>
                                </p:cTn>
                              </p:par>
                            </p:childTnLst>
                          </p:cTn>
                        </p:par>
                        <p:par>
                          <p:cTn id="122" fill="hold">
                            <p:stCondLst>
                              <p:cond delay="6000"/>
                            </p:stCondLst>
                            <p:childTnLst>
                              <p:par>
                                <p:cTn id="123" presetID="10" presetClass="entr" presetSubtype="0" fill="hold" grpId="0" nodeType="afterEffect">
                                  <p:stCondLst>
                                    <p:cond delay="0"/>
                                  </p:stCondLst>
                                  <p:childTnLst>
                                    <p:set>
                                      <p:cBhvr>
                                        <p:cTn id="124" dur="1" fill="hold">
                                          <p:stCondLst>
                                            <p:cond delay="0"/>
                                          </p:stCondLst>
                                        </p:cTn>
                                        <p:tgtEl>
                                          <p:spTgt spid="18"/>
                                        </p:tgtEl>
                                        <p:attrNameLst>
                                          <p:attrName>style.visibility</p:attrName>
                                        </p:attrNameLst>
                                      </p:cBhvr>
                                      <p:to>
                                        <p:strVal val="visible"/>
                                      </p:to>
                                    </p:set>
                                    <p:animEffect transition="in" filter="fade">
                                      <p:cBhvr>
                                        <p:cTn id="125" dur="500"/>
                                        <p:tgtEl>
                                          <p:spTgt spid="1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9"/>
                                        </p:tgtEl>
                                        <p:attrNameLst>
                                          <p:attrName>style.visibility</p:attrName>
                                        </p:attrNameLst>
                                      </p:cBhvr>
                                      <p:to>
                                        <p:strVal val="visible"/>
                                      </p:to>
                                    </p:set>
                                    <p:animEffect transition="in" filter="fade">
                                      <p:cBhvr>
                                        <p:cTn id="128" dur="500"/>
                                        <p:tgtEl>
                                          <p:spTgt spid="19"/>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0"/>
                                        </p:tgtEl>
                                        <p:attrNameLst>
                                          <p:attrName>style.visibility</p:attrName>
                                        </p:attrNameLst>
                                      </p:cBhvr>
                                      <p:to>
                                        <p:strVal val="visible"/>
                                      </p:to>
                                    </p:set>
                                    <p:animEffect transition="in" filter="fade">
                                      <p:cBhvr>
                                        <p:cTn id="131" dur="500"/>
                                        <p:tgtEl>
                                          <p:spTgt spid="20"/>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61"/>
                                        </p:tgtEl>
                                        <p:attrNameLst>
                                          <p:attrName>style.visibility</p:attrName>
                                        </p:attrNameLst>
                                      </p:cBhvr>
                                      <p:to>
                                        <p:strVal val="visible"/>
                                      </p:to>
                                    </p:set>
                                    <p:animEffect transition="in" filter="fade">
                                      <p:cBhvr>
                                        <p:cTn id="134" dur="500"/>
                                        <p:tgtEl>
                                          <p:spTgt spid="61"/>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60"/>
                                        </p:tgtEl>
                                        <p:attrNameLst>
                                          <p:attrName>style.visibility</p:attrName>
                                        </p:attrNameLst>
                                      </p:cBhvr>
                                      <p:to>
                                        <p:strVal val="visible"/>
                                      </p:to>
                                    </p:set>
                                    <p:animEffect transition="in" filter="fade">
                                      <p:cBhvr>
                                        <p:cTn id="137" dur="500"/>
                                        <p:tgtEl>
                                          <p:spTgt spid="60"/>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59"/>
                                        </p:tgtEl>
                                        <p:attrNameLst>
                                          <p:attrName>style.visibility</p:attrName>
                                        </p:attrNameLst>
                                      </p:cBhvr>
                                      <p:to>
                                        <p:strVal val="visible"/>
                                      </p:to>
                                    </p:set>
                                    <p:animEffect transition="in" filter="fade">
                                      <p:cBhvr>
                                        <p:cTn id="140" dur="500"/>
                                        <p:tgtEl>
                                          <p:spTgt spid="59"/>
                                        </p:tgtEl>
                                      </p:cBhvr>
                                    </p:animEffect>
                                  </p:childTnLst>
                                </p:cTn>
                              </p:par>
                            </p:childTnLst>
                          </p:cTn>
                        </p:par>
                        <p:par>
                          <p:cTn id="141" fill="hold">
                            <p:stCondLst>
                              <p:cond delay="6500"/>
                            </p:stCondLst>
                            <p:childTnLst>
                              <p:par>
                                <p:cTn id="142" presetID="22" presetClass="entr" presetSubtype="8" fill="hold" nodeType="afterEffect">
                                  <p:stCondLst>
                                    <p:cond delay="0"/>
                                  </p:stCondLst>
                                  <p:childTnLst>
                                    <p:set>
                                      <p:cBhvr>
                                        <p:cTn id="143" dur="1" fill="hold">
                                          <p:stCondLst>
                                            <p:cond delay="0"/>
                                          </p:stCondLst>
                                        </p:cTn>
                                        <p:tgtEl>
                                          <p:spTgt spid="21"/>
                                        </p:tgtEl>
                                        <p:attrNameLst>
                                          <p:attrName>style.visibility</p:attrName>
                                        </p:attrNameLst>
                                      </p:cBhvr>
                                      <p:to>
                                        <p:strVal val="visible"/>
                                      </p:to>
                                    </p:set>
                                    <p:animEffect transition="in" filter="wipe(left)">
                                      <p:cBhvr>
                                        <p:cTn id="144" dur="500"/>
                                        <p:tgtEl>
                                          <p:spTgt spid="21"/>
                                        </p:tgtEl>
                                      </p:cBhvr>
                                    </p:animEffect>
                                  </p:childTnLst>
                                </p:cTn>
                              </p:par>
                              <p:par>
                                <p:cTn id="145" presetID="22" presetClass="entr" presetSubtype="8" fill="hold" nodeType="withEffect">
                                  <p:stCondLst>
                                    <p:cond delay="0"/>
                                  </p:stCondLst>
                                  <p:childTnLst>
                                    <p:set>
                                      <p:cBhvr>
                                        <p:cTn id="146" dur="1" fill="hold">
                                          <p:stCondLst>
                                            <p:cond delay="0"/>
                                          </p:stCondLst>
                                        </p:cTn>
                                        <p:tgtEl>
                                          <p:spTgt spid="22"/>
                                        </p:tgtEl>
                                        <p:attrNameLst>
                                          <p:attrName>style.visibility</p:attrName>
                                        </p:attrNameLst>
                                      </p:cBhvr>
                                      <p:to>
                                        <p:strVal val="visible"/>
                                      </p:to>
                                    </p:set>
                                    <p:animEffect transition="in" filter="wipe(left)">
                                      <p:cBhvr>
                                        <p:cTn id="147" dur="500"/>
                                        <p:tgtEl>
                                          <p:spTgt spid="22"/>
                                        </p:tgtEl>
                                      </p:cBhvr>
                                    </p:animEffect>
                                  </p:childTnLst>
                                </p:cTn>
                              </p:par>
                              <p:par>
                                <p:cTn id="148" presetID="22" presetClass="entr" presetSubtype="8" fill="hold" nodeType="withEffect">
                                  <p:stCondLst>
                                    <p:cond delay="0"/>
                                  </p:stCondLst>
                                  <p:childTnLst>
                                    <p:set>
                                      <p:cBhvr>
                                        <p:cTn id="149" dur="1" fill="hold">
                                          <p:stCondLst>
                                            <p:cond delay="0"/>
                                          </p:stCondLst>
                                        </p:cTn>
                                        <p:tgtEl>
                                          <p:spTgt spid="23"/>
                                        </p:tgtEl>
                                        <p:attrNameLst>
                                          <p:attrName>style.visibility</p:attrName>
                                        </p:attrNameLst>
                                      </p:cBhvr>
                                      <p:to>
                                        <p:strVal val="visible"/>
                                      </p:to>
                                    </p:set>
                                    <p:animEffect transition="in" filter="wipe(left)">
                                      <p:cBhvr>
                                        <p:cTn id="150" dur="500"/>
                                        <p:tgtEl>
                                          <p:spTgt spid="23"/>
                                        </p:tgtEl>
                                      </p:cBhvr>
                                    </p:animEffect>
                                  </p:childTnLst>
                                </p:cTn>
                              </p:par>
                              <p:par>
                                <p:cTn id="151" presetID="22" presetClass="entr" presetSubtype="8" fill="hold" nodeType="withEffect">
                                  <p:stCondLst>
                                    <p:cond delay="0"/>
                                  </p:stCondLst>
                                  <p:childTnLst>
                                    <p:set>
                                      <p:cBhvr>
                                        <p:cTn id="152" dur="1" fill="hold">
                                          <p:stCondLst>
                                            <p:cond delay="0"/>
                                          </p:stCondLst>
                                        </p:cTn>
                                        <p:tgtEl>
                                          <p:spTgt spid="62"/>
                                        </p:tgtEl>
                                        <p:attrNameLst>
                                          <p:attrName>style.visibility</p:attrName>
                                        </p:attrNameLst>
                                      </p:cBhvr>
                                      <p:to>
                                        <p:strVal val="visible"/>
                                      </p:to>
                                    </p:set>
                                    <p:animEffect transition="in" filter="wipe(left)">
                                      <p:cBhvr>
                                        <p:cTn id="153" dur="500"/>
                                        <p:tgtEl>
                                          <p:spTgt spid="62"/>
                                        </p:tgtEl>
                                      </p:cBhvr>
                                    </p:animEffect>
                                  </p:childTnLst>
                                </p:cTn>
                              </p:par>
                              <p:par>
                                <p:cTn id="154" presetID="22" presetClass="entr" presetSubtype="8" fill="hold" nodeType="withEffect">
                                  <p:stCondLst>
                                    <p:cond delay="0"/>
                                  </p:stCondLst>
                                  <p:childTnLst>
                                    <p:set>
                                      <p:cBhvr>
                                        <p:cTn id="155" dur="1" fill="hold">
                                          <p:stCondLst>
                                            <p:cond delay="0"/>
                                          </p:stCondLst>
                                        </p:cTn>
                                        <p:tgtEl>
                                          <p:spTgt spid="63"/>
                                        </p:tgtEl>
                                        <p:attrNameLst>
                                          <p:attrName>style.visibility</p:attrName>
                                        </p:attrNameLst>
                                      </p:cBhvr>
                                      <p:to>
                                        <p:strVal val="visible"/>
                                      </p:to>
                                    </p:set>
                                    <p:animEffect transition="in" filter="wipe(left)">
                                      <p:cBhvr>
                                        <p:cTn id="156" dur="500"/>
                                        <p:tgtEl>
                                          <p:spTgt spid="63"/>
                                        </p:tgtEl>
                                      </p:cBhvr>
                                    </p:animEffect>
                                  </p:childTnLst>
                                </p:cTn>
                              </p:par>
                              <p:par>
                                <p:cTn id="157" presetID="22" presetClass="entr" presetSubtype="8" fill="hold" nodeType="withEffect">
                                  <p:stCondLst>
                                    <p:cond delay="0"/>
                                  </p:stCondLst>
                                  <p:childTnLst>
                                    <p:set>
                                      <p:cBhvr>
                                        <p:cTn id="158" dur="1" fill="hold">
                                          <p:stCondLst>
                                            <p:cond delay="0"/>
                                          </p:stCondLst>
                                        </p:cTn>
                                        <p:tgtEl>
                                          <p:spTgt spid="64"/>
                                        </p:tgtEl>
                                        <p:attrNameLst>
                                          <p:attrName>style.visibility</p:attrName>
                                        </p:attrNameLst>
                                      </p:cBhvr>
                                      <p:to>
                                        <p:strVal val="visible"/>
                                      </p:to>
                                    </p:set>
                                    <p:animEffect transition="in" filter="wipe(left)">
                                      <p:cBhvr>
                                        <p:cTn id="159" dur="500"/>
                                        <p:tgtEl>
                                          <p:spTgt spid="64"/>
                                        </p:tgtEl>
                                      </p:cBhvr>
                                    </p:animEffect>
                                  </p:childTnLst>
                                </p:cTn>
                              </p:par>
                            </p:childTnLst>
                          </p:cTn>
                        </p:par>
                        <p:par>
                          <p:cTn id="160" fill="hold">
                            <p:stCondLst>
                              <p:cond delay="7000"/>
                            </p:stCondLst>
                            <p:childTnLst>
                              <p:par>
                                <p:cTn id="161" presetID="10" presetClass="entr" presetSubtype="0" fill="hold" grpId="0" nodeType="afterEffect">
                                  <p:stCondLst>
                                    <p:cond delay="0"/>
                                  </p:stCondLst>
                                  <p:childTnLst>
                                    <p:set>
                                      <p:cBhvr>
                                        <p:cTn id="162" dur="1" fill="hold">
                                          <p:stCondLst>
                                            <p:cond delay="0"/>
                                          </p:stCondLst>
                                        </p:cTn>
                                        <p:tgtEl>
                                          <p:spTgt spid="91"/>
                                        </p:tgtEl>
                                        <p:attrNameLst>
                                          <p:attrName>style.visibility</p:attrName>
                                        </p:attrNameLst>
                                      </p:cBhvr>
                                      <p:to>
                                        <p:strVal val="visible"/>
                                      </p:to>
                                    </p:set>
                                    <p:animEffect transition="in" filter="fade">
                                      <p:cBhvr>
                                        <p:cTn id="163" dur="500"/>
                                        <p:tgtEl>
                                          <p:spTgt spid="91"/>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92"/>
                                        </p:tgtEl>
                                        <p:attrNameLst>
                                          <p:attrName>style.visibility</p:attrName>
                                        </p:attrNameLst>
                                      </p:cBhvr>
                                      <p:to>
                                        <p:strVal val="visible"/>
                                      </p:to>
                                    </p:set>
                                    <p:animEffect transition="in" filter="fade">
                                      <p:cBhvr>
                                        <p:cTn id="166" dur="500"/>
                                        <p:tgtEl>
                                          <p:spTgt spid="92"/>
                                        </p:tgtEl>
                                      </p:cBhvr>
                                    </p:animEffect>
                                  </p:childTnLst>
                                </p:cTn>
                              </p:par>
                            </p:childTnLst>
                          </p:cTn>
                        </p:par>
                        <p:par>
                          <p:cTn id="167" fill="hold">
                            <p:stCondLst>
                              <p:cond delay="7500"/>
                            </p:stCondLst>
                            <p:childTnLst>
                              <p:par>
                                <p:cTn id="168" presetID="53" presetClass="entr" presetSubtype="16" fill="hold" grpId="0" nodeType="afterEffect">
                                  <p:stCondLst>
                                    <p:cond delay="0"/>
                                  </p:stCondLst>
                                  <p:childTnLst>
                                    <p:set>
                                      <p:cBhvr>
                                        <p:cTn id="169" dur="1" fill="hold">
                                          <p:stCondLst>
                                            <p:cond delay="0"/>
                                          </p:stCondLst>
                                        </p:cTn>
                                        <p:tgtEl>
                                          <p:spTgt spid="81"/>
                                        </p:tgtEl>
                                        <p:attrNameLst>
                                          <p:attrName>style.visibility</p:attrName>
                                        </p:attrNameLst>
                                      </p:cBhvr>
                                      <p:to>
                                        <p:strVal val="visible"/>
                                      </p:to>
                                    </p:set>
                                    <p:anim calcmode="lin" valueType="num">
                                      <p:cBhvr>
                                        <p:cTn id="170" dur="500" fill="hold"/>
                                        <p:tgtEl>
                                          <p:spTgt spid="81"/>
                                        </p:tgtEl>
                                        <p:attrNameLst>
                                          <p:attrName>ppt_w</p:attrName>
                                        </p:attrNameLst>
                                      </p:cBhvr>
                                      <p:tavLst>
                                        <p:tav tm="0">
                                          <p:val>
                                            <p:fltVal val="0"/>
                                          </p:val>
                                        </p:tav>
                                        <p:tav tm="100000">
                                          <p:val>
                                            <p:strVal val="#ppt_w"/>
                                          </p:val>
                                        </p:tav>
                                      </p:tavLst>
                                    </p:anim>
                                    <p:anim calcmode="lin" valueType="num">
                                      <p:cBhvr>
                                        <p:cTn id="171" dur="500" fill="hold"/>
                                        <p:tgtEl>
                                          <p:spTgt spid="81"/>
                                        </p:tgtEl>
                                        <p:attrNameLst>
                                          <p:attrName>ppt_h</p:attrName>
                                        </p:attrNameLst>
                                      </p:cBhvr>
                                      <p:tavLst>
                                        <p:tav tm="0">
                                          <p:val>
                                            <p:fltVal val="0"/>
                                          </p:val>
                                        </p:tav>
                                        <p:tav tm="100000">
                                          <p:val>
                                            <p:strVal val="#ppt_h"/>
                                          </p:val>
                                        </p:tav>
                                      </p:tavLst>
                                    </p:anim>
                                    <p:animEffect transition="in" filter="fade">
                                      <p:cBhvr>
                                        <p:cTn id="172" dur="500"/>
                                        <p:tgtEl>
                                          <p:spTgt spid="81"/>
                                        </p:tgtEl>
                                      </p:cBhvr>
                                    </p:animEffect>
                                  </p:childTnLst>
                                </p:cTn>
                              </p:par>
                              <p:par>
                                <p:cTn id="173" presetID="53" presetClass="entr" presetSubtype="16" fill="hold" grpId="0" nodeType="withEffect">
                                  <p:stCondLst>
                                    <p:cond delay="0"/>
                                  </p:stCondLst>
                                  <p:childTnLst>
                                    <p:set>
                                      <p:cBhvr>
                                        <p:cTn id="174" dur="1" fill="hold">
                                          <p:stCondLst>
                                            <p:cond delay="0"/>
                                          </p:stCondLst>
                                        </p:cTn>
                                        <p:tgtEl>
                                          <p:spTgt spid="85"/>
                                        </p:tgtEl>
                                        <p:attrNameLst>
                                          <p:attrName>style.visibility</p:attrName>
                                        </p:attrNameLst>
                                      </p:cBhvr>
                                      <p:to>
                                        <p:strVal val="visible"/>
                                      </p:to>
                                    </p:set>
                                    <p:anim calcmode="lin" valueType="num">
                                      <p:cBhvr>
                                        <p:cTn id="175" dur="500" fill="hold"/>
                                        <p:tgtEl>
                                          <p:spTgt spid="85"/>
                                        </p:tgtEl>
                                        <p:attrNameLst>
                                          <p:attrName>ppt_w</p:attrName>
                                        </p:attrNameLst>
                                      </p:cBhvr>
                                      <p:tavLst>
                                        <p:tav tm="0">
                                          <p:val>
                                            <p:fltVal val="0"/>
                                          </p:val>
                                        </p:tav>
                                        <p:tav tm="100000">
                                          <p:val>
                                            <p:strVal val="#ppt_w"/>
                                          </p:val>
                                        </p:tav>
                                      </p:tavLst>
                                    </p:anim>
                                    <p:anim calcmode="lin" valueType="num">
                                      <p:cBhvr>
                                        <p:cTn id="176" dur="500" fill="hold"/>
                                        <p:tgtEl>
                                          <p:spTgt spid="85"/>
                                        </p:tgtEl>
                                        <p:attrNameLst>
                                          <p:attrName>ppt_h</p:attrName>
                                        </p:attrNameLst>
                                      </p:cBhvr>
                                      <p:tavLst>
                                        <p:tav tm="0">
                                          <p:val>
                                            <p:fltVal val="0"/>
                                          </p:val>
                                        </p:tav>
                                        <p:tav tm="100000">
                                          <p:val>
                                            <p:strVal val="#ppt_h"/>
                                          </p:val>
                                        </p:tav>
                                      </p:tavLst>
                                    </p:anim>
                                    <p:animEffect transition="in" filter="fade">
                                      <p:cBhvr>
                                        <p:cTn id="177" dur="500"/>
                                        <p:tgtEl>
                                          <p:spTgt spid="85"/>
                                        </p:tgtEl>
                                      </p:cBhvr>
                                    </p:animEffect>
                                  </p:childTnLst>
                                </p:cTn>
                              </p:par>
                            </p:childTnLst>
                          </p:cTn>
                        </p:par>
                        <p:par>
                          <p:cTn id="178" fill="hold">
                            <p:stCondLst>
                              <p:cond delay="8000"/>
                            </p:stCondLst>
                            <p:childTnLst>
                              <p:par>
                                <p:cTn id="179" presetID="53" presetClass="entr" presetSubtype="16" fill="hold" grpId="0" nodeType="afterEffect">
                                  <p:stCondLst>
                                    <p:cond delay="0"/>
                                  </p:stCondLst>
                                  <p:childTnLst>
                                    <p:set>
                                      <p:cBhvr>
                                        <p:cTn id="180" dur="1" fill="hold">
                                          <p:stCondLst>
                                            <p:cond delay="0"/>
                                          </p:stCondLst>
                                        </p:cTn>
                                        <p:tgtEl>
                                          <p:spTgt spid="96"/>
                                        </p:tgtEl>
                                        <p:attrNameLst>
                                          <p:attrName>style.visibility</p:attrName>
                                        </p:attrNameLst>
                                      </p:cBhvr>
                                      <p:to>
                                        <p:strVal val="visible"/>
                                      </p:to>
                                    </p:set>
                                    <p:anim calcmode="lin" valueType="num">
                                      <p:cBhvr>
                                        <p:cTn id="181" dur="500" fill="hold"/>
                                        <p:tgtEl>
                                          <p:spTgt spid="96"/>
                                        </p:tgtEl>
                                        <p:attrNameLst>
                                          <p:attrName>ppt_w</p:attrName>
                                        </p:attrNameLst>
                                      </p:cBhvr>
                                      <p:tavLst>
                                        <p:tav tm="0">
                                          <p:val>
                                            <p:fltVal val="0"/>
                                          </p:val>
                                        </p:tav>
                                        <p:tav tm="100000">
                                          <p:val>
                                            <p:strVal val="#ppt_w"/>
                                          </p:val>
                                        </p:tav>
                                      </p:tavLst>
                                    </p:anim>
                                    <p:anim calcmode="lin" valueType="num">
                                      <p:cBhvr>
                                        <p:cTn id="182" dur="500" fill="hold"/>
                                        <p:tgtEl>
                                          <p:spTgt spid="96"/>
                                        </p:tgtEl>
                                        <p:attrNameLst>
                                          <p:attrName>ppt_h</p:attrName>
                                        </p:attrNameLst>
                                      </p:cBhvr>
                                      <p:tavLst>
                                        <p:tav tm="0">
                                          <p:val>
                                            <p:fltVal val="0"/>
                                          </p:val>
                                        </p:tav>
                                        <p:tav tm="100000">
                                          <p:val>
                                            <p:strVal val="#ppt_h"/>
                                          </p:val>
                                        </p:tav>
                                      </p:tavLst>
                                    </p:anim>
                                    <p:animEffect transition="in" filter="fade">
                                      <p:cBhvr>
                                        <p:cTn id="183" dur="500"/>
                                        <p:tgtEl>
                                          <p:spTgt spid="96"/>
                                        </p:tgtEl>
                                      </p:cBhvr>
                                    </p:animEffect>
                                  </p:childTnLst>
                                </p:cTn>
                              </p:par>
                              <p:par>
                                <p:cTn id="184" presetID="53" presetClass="entr" presetSubtype="16" fill="hold" grpId="0" nodeType="withEffect">
                                  <p:stCondLst>
                                    <p:cond delay="0"/>
                                  </p:stCondLst>
                                  <p:childTnLst>
                                    <p:set>
                                      <p:cBhvr>
                                        <p:cTn id="185" dur="1" fill="hold">
                                          <p:stCondLst>
                                            <p:cond delay="0"/>
                                          </p:stCondLst>
                                        </p:cTn>
                                        <p:tgtEl>
                                          <p:spTgt spid="99"/>
                                        </p:tgtEl>
                                        <p:attrNameLst>
                                          <p:attrName>style.visibility</p:attrName>
                                        </p:attrNameLst>
                                      </p:cBhvr>
                                      <p:to>
                                        <p:strVal val="visible"/>
                                      </p:to>
                                    </p:set>
                                    <p:anim calcmode="lin" valueType="num">
                                      <p:cBhvr>
                                        <p:cTn id="186" dur="500" fill="hold"/>
                                        <p:tgtEl>
                                          <p:spTgt spid="99"/>
                                        </p:tgtEl>
                                        <p:attrNameLst>
                                          <p:attrName>ppt_w</p:attrName>
                                        </p:attrNameLst>
                                      </p:cBhvr>
                                      <p:tavLst>
                                        <p:tav tm="0">
                                          <p:val>
                                            <p:fltVal val="0"/>
                                          </p:val>
                                        </p:tav>
                                        <p:tav tm="100000">
                                          <p:val>
                                            <p:strVal val="#ppt_w"/>
                                          </p:val>
                                        </p:tav>
                                      </p:tavLst>
                                    </p:anim>
                                    <p:anim calcmode="lin" valueType="num">
                                      <p:cBhvr>
                                        <p:cTn id="187" dur="500" fill="hold"/>
                                        <p:tgtEl>
                                          <p:spTgt spid="99"/>
                                        </p:tgtEl>
                                        <p:attrNameLst>
                                          <p:attrName>ppt_h</p:attrName>
                                        </p:attrNameLst>
                                      </p:cBhvr>
                                      <p:tavLst>
                                        <p:tav tm="0">
                                          <p:val>
                                            <p:fltVal val="0"/>
                                          </p:val>
                                        </p:tav>
                                        <p:tav tm="100000">
                                          <p:val>
                                            <p:strVal val="#ppt_h"/>
                                          </p:val>
                                        </p:tav>
                                      </p:tavLst>
                                    </p:anim>
                                    <p:animEffect transition="in" filter="fade">
                                      <p:cBhvr>
                                        <p:cTn id="188" dur="500"/>
                                        <p:tgtEl>
                                          <p:spTgt spid="99"/>
                                        </p:tgtEl>
                                      </p:cBhvr>
                                    </p:animEffect>
                                  </p:childTnLst>
                                </p:cTn>
                              </p:par>
                            </p:childTnLst>
                          </p:cTn>
                        </p:par>
                        <p:par>
                          <p:cTn id="189" fill="hold">
                            <p:stCondLst>
                              <p:cond delay="8500"/>
                            </p:stCondLst>
                            <p:childTnLst>
                              <p:par>
                                <p:cTn id="190" presetID="22" presetClass="entr" presetSubtype="1" fill="hold" nodeType="afterEffect">
                                  <p:stCondLst>
                                    <p:cond delay="0"/>
                                  </p:stCondLst>
                                  <p:childTnLst>
                                    <p:set>
                                      <p:cBhvr>
                                        <p:cTn id="191" dur="1" fill="hold">
                                          <p:stCondLst>
                                            <p:cond delay="0"/>
                                          </p:stCondLst>
                                        </p:cTn>
                                        <p:tgtEl>
                                          <p:spTgt spid="11"/>
                                        </p:tgtEl>
                                        <p:attrNameLst>
                                          <p:attrName>style.visibility</p:attrName>
                                        </p:attrNameLst>
                                      </p:cBhvr>
                                      <p:to>
                                        <p:strVal val="visible"/>
                                      </p:to>
                                    </p:set>
                                    <p:animEffect transition="in" filter="wipe(up)">
                                      <p:cBhvr>
                                        <p:cTn id="192" dur="500"/>
                                        <p:tgtEl>
                                          <p:spTgt spid="11"/>
                                        </p:tgtEl>
                                      </p:cBhvr>
                                    </p:animEffect>
                                  </p:childTnLst>
                                </p:cTn>
                              </p:par>
                              <p:par>
                                <p:cTn id="193" presetID="22" presetClass="entr" presetSubtype="4" fill="hold" nodeType="withEffect">
                                  <p:stCondLst>
                                    <p:cond delay="0"/>
                                  </p:stCondLst>
                                  <p:childTnLst>
                                    <p:set>
                                      <p:cBhvr>
                                        <p:cTn id="194" dur="1" fill="hold">
                                          <p:stCondLst>
                                            <p:cond delay="0"/>
                                          </p:stCondLst>
                                        </p:cTn>
                                        <p:tgtEl>
                                          <p:spTgt spid="52"/>
                                        </p:tgtEl>
                                        <p:attrNameLst>
                                          <p:attrName>style.visibility</p:attrName>
                                        </p:attrNameLst>
                                      </p:cBhvr>
                                      <p:to>
                                        <p:strVal val="visible"/>
                                      </p:to>
                                    </p:set>
                                    <p:animEffect transition="in" filter="wipe(down)">
                                      <p:cBhvr>
                                        <p:cTn id="195" dur="500"/>
                                        <p:tgtEl>
                                          <p:spTgt spid="52"/>
                                        </p:tgtEl>
                                      </p:cBhvr>
                                    </p:animEffect>
                                  </p:childTnLst>
                                </p:cTn>
                              </p:par>
                            </p:childTnLst>
                          </p:cTn>
                        </p:par>
                        <p:par>
                          <p:cTn id="196" fill="hold">
                            <p:stCondLst>
                              <p:cond delay="9000"/>
                            </p:stCondLst>
                            <p:childTnLst>
                              <p:par>
                                <p:cTn id="197" presetID="10" presetClass="entr" presetSubtype="0" fill="hold" grpId="0" nodeType="afterEffect">
                                  <p:stCondLst>
                                    <p:cond delay="0"/>
                                  </p:stCondLst>
                                  <p:childTnLst>
                                    <p:set>
                                      <p:cBhvr>
                                        <p:cTn id="198" dur="1" fill="hold">
                                          <p:stCondLst>
                                            <p:cond delay="0"/>
                                          </p:stCondLst>
                                        </p:cTn>
                                        <p:tgtEl>
                                          <p:spTgt spid="24"/>
                                        </p:tgtEl>
                                        <p:attrNameLst>
                                          <p:attrName>style.visibility</p:attrName>
                                        </p:attrNameLst>
                                      </p:cBhvr>
                                      <p:to>
                                        <p:strVal val="visible"/>
                                      </p:to>
                                    </p:set>
                                    <p:animEffect transition="in" filter="fade">
                                      <p:cBhvr>
                                        <p:cTn id="199" dur="500"/>
                                        <p:tgtEl>
                                          <p:spTgt spid="24"/>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25"/>
                                        </p:tgtEl>
                                        <p:attrNameLst>
                                          <p:attrName>style.visibility</p:attrName>
                                        </p:attrNameLst>
                                      </p:cBhvr>
                                      <p:to>
                                        <p:strVal val="visible"/>
                                      </p:to>
                                    </p:set>
                                    <p:animEffect transition="in" filter="fade">
                                      <p:cBhvr>
                                        <p:cTn id="202" dur="500"/>
                                        <p:tgtEl>
                                          <p:spTgt spid="25"/>
                                        </p:tgtEl>
                                      </p:cBhvr>
                                    </p:animEffect>
                                  </p:childTnLst>
                                </p:cTn>
                              </p:par>
                              <p:par>
                                <p:cTn id="203" presetID="10" presetClass="entr" presetSubtype="0" fill="hold" grpId="0" nodeType="withEffect">
                                  <p:stCondLst>
                                    <p:cond delay="0"/>
                                  </p:stCondLst>
                                  <p:childTnLst>
                                    <p:set>
                                      <p:cBhvr>
                                        <p:cTn id="204" dur="1" fill="hold">
                                          <p:stCondLst>
                                            <p:cond delay="0"/>
                                          </p:stCondLst>
                                        </p:cTn>
                                        <p:tgtEl>
                                          <p:spTgt spid="26"/>
                                        </p:tgtEl>
                                        <p:attrNameLst>
                                          <p:attrName>style.visibility</p:attrName>
                                        </p:attrNameLst>
                                      </p:cBhvr>
                                      <p:to>
                                        <p:strVal val="visible"/>
                                      </p:to>
                                    </p:set>
                                    <p:animEffect transition="in" filter="fade">
                                      <p:cBhvr>
                                        <p:cTn id="205" dur="500"/>
                                        <p:tgtEl>
                                          <p:spTgt spid="26"/>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67"/>
                                        </p:tgtEl>
                                        <p:attrNameLst>
                                          <p:attrName>style.visibility</p:attrName>
                                        </p:attrNameLst>
                                      </p:cBhvr>
                                      <p:to>
                                        <p:strVal val="visible"/>
                                      </p:to>
                                    </p:set>
                                    <p:animEffect transition="in" filter="fade">
                                      <p:cBhvr>
                                        <p:cTn id="208" dur="500"/>
                                        <p:tgtEl>
                                          <p:spTgt spid="67"/>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66"/>
                                        </p:tgtEl>
                                        <p:attrNameLst>
                                          <p:attrName>style.visibility</p:attrName>
                                        </p:attrNameLst>
                                      </p:cBhvr>
                                      <p:to>
                                        <p:strVal val="visible"/>
                                      </p:to>
                                    </p:set>
                                    <p:animEffect transition="in" filter="fade">
                                      <p:cBhvr>
                                        <p:cTn id="211" dur="500"/>
                                        <p:tgtEl>
                                          <p:spTgt spid="66"/>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65"/>
                                        </p:tgtEl>
                                        <p:attrNameLst>
                                          <p:attrName>style.visibility</p:attrName>
                                        </p:attrNameLst>
                                      </p:cBhvr>
                                      <p:to>
                                        <p:strVal val="visible"/>
                                      </p:to>
                                    </p:set>
                                    <p:animEffect transition="in" filter="fade">
                                      <p:cBhvr>
                                        <p:cTn id="214" dur="500"/>
                                        <p:tgtEl>
                                          <p:spTgt spid="65"/>
                                        </p:tgtEl>
                                      </p:cBhvr>
                                    </p:animEffect>
                                  </p:childTnLst>
                                </p:cTn>
                              </p:par>
                            </p:childTnLst>
                          </p:cTn>
                        </p:par>
                        <p:par>
                          <p:cTn id="215" fill="hold">
                            <p:stCondLst>
                              <p:cond delay="9500"/>
                            </p:stCondLst>
                            <p:childTnLst>
                              <p:par>
                                <p:cTn id="216" presetID="22" presetClass="entr" presetSubtype="8" fill="hold" nodeType="afterEffect">
                                  <p:stCondLst>
                                    <p:cond delay="0"/>
                                  </p:stCondLst>
                                  <p:childTnLst>
                                    <p:set>
                                      <p:cBhvr>
                                        <p:cTn id="217" dur="1" fill="hold">
                                          <p:stCondLst>
                                            <p:cond delay="0"/>
                                          </p:stCondLst>
                                        </p:cTn>
                                        <p:tgtEl>
                                          <p:spTgt spid="27"/>
                                        </p:tgtEl>
                                        <p:attrNameLst>
                                          <p:attrName>style.visibility</p:attrName>
                                        </p:attrNameLst>
                                      </p:cBhvr>
                                      <p:to>
                                        <p:strVal val="visible"/>
                                      </p:to>
                                    </p:set>
                                    <p:animEffect transition="in" filter="wipe(left)">
                                      <p:cBhvr>
                                        <p:cTn id="218" dur="500"/>
                                        <p:tgtEl>
                                          <p:spTgt spid="27"/>
                                        </p:tgtEl>
                                      </p:cBhvr>
                                    </p:animEffect>
                                  </p:childTnLst>
                                </p:cTn>
                              </p:par>
                              <p:par>
                                <p:cTn id="219" presetID="22" presetClass="entr" presetSubtype="8" fill="hold" nodeType="withEffect">
                                  <p:stCondLst>
                                    <p:cond delay="0"/>
                                  </p:stCondLst>
                                  <p:childTnLst>
                                    <p:set>
                                      <p:cBhvr>
                                        <p:cTn id="220" dur="1" fill="hold">
                                          <p:stCondLst>
                                            <p:cond delay="0"/>
                                          </p:stCondLst>
                                        </p:cTn>
                                        <p:tgtEl>
                                          <p:spTgt spid="28"/>
                                        </p:tgtEl>
                                        <p:attrNameLst>
                                          <p:attrName>style.visibility</p:attrName>
                                        </p:attrNameLst>
                                      </p:cBhvr>
                                      <p:to>
                                        <p:strVal val="visible"/>
                                      </p:to>
                                    </p:set>
                                    <p:animEffect transition="in" filter="wipe(left)">
                                      <p:cBhvr>
                                        <p:cTn id="221" dur="500"/>
                                        <p:tgtEl>
                                          <p:spTgt spid="28"/>
                                        </p:tgtEl>
                                      </p:cBhvr>
                                    </p:animEffect>
                                  </p:childTnLst>
                                </p:cTn>
                              </p:par>
                              <p:par>
                                <p:cTn id="222" presetID="22" presetClass="entr" presetSubtype="8" fill="hold" nodeType="withEffect">
                                  <p:stCondLst>
                                    <p:cond delay="0"/>
                                  </p:stCondLst>
                                  <p:childTnLst>
                                    <p:set>
                                      <p:cBhvr>
                                        <p:cTn id="223" dur="1" fill="hold">
                                          <p:stCondLst>
                                            <p:cond delay="0"/>
                                          </p:stCondLst>
                                        </p:cTn>
                                        <p:tgtEl>
                                          <p:spTgt spid="29"/>
                                        </p:tgtEl>
                                        <p:attrNameLst>
                                          <p:attrName>style.visibility</p:attrName>
                                        </p:attrNameLst>
                                      </p:cBhvr>
                                      <p:to>
                                        <p:strVal val="visible"/>
                                      </p:to>
                                    </p:set>
                                    <p:animEffect transition="in" filter="wipe(left)">
                                      <p:cBhvr>
                                        <p:cTn id="224" dur="500"/>
                                        <p:tgtEl>
                                          <p:spTgt spid="29"/>
                                        </p:tgtEl>
                                      </p:cBhvr>
                                    </p:animEffect>
                                  </p:childTnLst>
                                </p:cTn>
                              </p:par>
                              <p:par>
                                <p:cTn id="225" presetID="22" presetClass="entr" presetSubtype="8" fill="hold" nodeType="withEffect">
                                  <p:stCondLst>
                                    <p:cond delay="0"/>
                                  </p:stCondLst>
                                  <p:childTnLst>
                                    <p:set>
                                      <p:cBhvr>
                                        <p:cTn id="226" dur="1" fill="hold">
                                          <p:stCondLst>
                                            <p:cond delay="0"/>
                                          </p:stCondLst>
                                        </p:cTn>
                                        <p:tgtEl>
                                          <p:spTgt spid="68"/>
                                        </p:tgtEl>
                                        <p:attrNameLst>
                                          <p:attrName>style.visibility</p:attrName>
                                        </p:attrNameLst>
                                      </p:cBhvr>
                                      <p:to>
                                        <p:strVal val="visible"/>
                                      </p:to>
                                    </p:set>
                                    <p:animEffect transition="in" filter="wipe(left)">
                                      <p:cBhvr>
                                        <p:cTn id="227" dur="500"/>
                                        <p:tgtEl>
                                          <p:spTgt spid="68"/>
                                        </p:tgtEl>
                                      </p:cBhvr>
                                    </p:animEffect>
                                  </p:childTnLst>
                                </p:cTn>
                              </p:par>
                              <p:par>
                                <p:cTn id="228" presetID="22" presetClass="entr" presetSubtype="8" fill="hold" nodeType="withEffect">
                                  <p:stCondLst>
                                    <p:cond delay="0"/>
                                  </p:stCondLst>
                                  <p:childTnLst>
                                    <p:set>
                                      <p:cBhvr>
                                        <p:cTn id="229" dur="1" fill="hold">
                                          <p:stCondLst>
                                            <p:cond delay="0"/>
                                          </p:stCondLst>
                                        </p:cTn>
                                        <p:tgtEl>
                                          <p:spTgt spid="69"/>
                                        </p:tgtEl>
                                        <p:attrNameLst>
                                          <p:attrName>style.visibility</p:attrName>
                                        </p:attrNameLst>
                                      </p:cBhvr>
                                      <p:to>
                                        <p:strVal val="visible"/>
                                      </p:to>
                                    </p:set>
                                    <p:animEffect transition="in" filter="wipe(left)">
                                      <p:cBhvr>
                                        <p:cTn id="230" dur="500"/>
                                        <p:tgtEl>
                                          <p:spTgt spid="69"/>
                                        </p:tgtEl>
                                      </p:cBhvr>
                                    </p:animEffect>
                                  </p:childTnLst>
                                </p:cTn>
                              </p:par>
                              <p:par>
                                <p:cTn id="231" presetID="22" presetClass="entr" presetSubtype="8" fill="hold" nodeType="withEffect">
                                  <p:stCondLst>
                                    <p:cond delay="0"/>
                                  </p:stCondLst>
                                  <p:childTnLst>
                                    <p:set>
                                      <p:cBhvr>
                                        <p:cTn id="232" dur="1" fill="hold">
                                          <p:stCondLst>
                                            <p:cond delay="0"/>
                                          </p:stCondLst>
                                        </p:cTn>
                                        <p:tgtEl>
                                          <p:spTgt spid="70"/>
                                        </p:tgtEl>
                                        <p:attrNameLst>
                                          <p:attrName>style.visibility</p:attrName>
                                        </p:attrNameLst>
                                      </p:cBhvr>
                                      <p:to>
                                        <p:strVal val="visible"/>
                                      </p:to>
                                    </p:set>
                                    <p:animEffect transition="in" filter="wipe(left)">
                                      <p:cBhvr>
                                        <p:cTn id="233" dur="500"/>
                                        <p:tgtEl>
                                          <p:spTgt spid="70"/>
                                        </p:tgtEl>
                                      </p:cBhvr>
                                    </p:animEffect>
                                  </p:childTnLst>
                                </p:cTn>
                              </p:par>
                            </p:childTnLst>
                          </p:cTn>
                        </p:par>
                        <p:par>
                          <p:cTn id="234" fill="hold">
                            <p:stCondLst>
                              <p:cond delay="10000"/>
                            </p:stCondLst>
                            <p:childTnLst>
                              <p:par>
                                <p:cTn id="235" presetID="10" presetClass="entr" presetSubtype="0" fill="hold" grpId="0" nodeType="afterEffect">
                                  <p:stCondLst>
                                    <p:cond delay="0"/>
                                  </p:stCondLst>
                                  <p:childTnLst>
                                    <p:set>
                                      <p:cBhvr>
                                        <p:cTn id="236" dur="1" fill="hold">
                                          <p:stCondLst>
                                            <p:cond delay="0"/>
                                          </p:stCondLst>
                                        </p:cTn>
                                        <p:tgtEl>
                                          <p:spTgt spid="93"/>
                                        </p:tgtEl>
                                        <p:attrNameLst>
                                          <p:attrName>style.visibility</p:attrName>
                                        </p:attrNameLst>
                                      </p:cBhvr>
                                      <p:to>
                                        <p:strVal val="visible"/>
                                      </p:to>
                                    </p:set>
                                    <p:animEffect transition="in" filter="fade">
                                      <p:cBhvr>
                                        <p:cTn id="237" dur="500"/>
                                        <p:tgtEl>
                                          <p:spTgt spid="93"/>
                                        </p:tgtEl>
                                      </p:cBhvr>
                                    </p:animEffect>
                                  </p:childTnLst>
                                </p:cTn>
                              </p:par>
                              <p:par>
                                <p:cTn id="238" presetID="10" presetClass="entr" presetSubtype="0" fill="hold" grpId="0" nodeType="withEffect">
                                  <p:stCondLst>
                                    <p:cond delay="0"/>
                                  </p:stCondLst>
                                  <p:childTnLst>
                                    <p:set>
                                      <p:cBhvr>
                                        <p:cTn id="239" dur="1" fill="hold">
                                          <p:stCondLst>
                                            <p:cond delay="0"/>
                                          </p:stCondLst>
                                        </p:cTn>
                                        <p:tgtEl>
                                          <p:spTgt spid="94"/>
                                        </p:tgtEl>
                                        <p:attrNameLst>
                                          <p:attrName>style.visibility</p:attrName>
                                        </p:attrNameLst>
                                      </p:cBhvr>
                                      <p:to>
                                        <p:strVal val="visible"/>
                                      </p:to>
                                    </p:set>
                                    <p:animEffect transition="in" filter="fade">
                                      <p:cBhvr>
                                        <p:cTn id="240" dur="500"/>
                                        <p:tgtEl>
                                          <p:spTgt spid="94"/>
                                        </p:tgtEl>
                                      </p:cBhvr>
                                    </p:animEffect>
                                  </p:childTnLst>
                                </p:cTn>
                              </p:par>
                            </p:childTnLst>
                          </p:cTn>
                        </p:par>
                        <p:par>
                          <p:cTn id="241" fill="hold">
                            <p:stCondLst>
                              <p:cond delay="10500"/>
                            </p:stCondLst>
                            <p:childTnLst>
                              <p:par>
                                <p:cTn id="242" presetID="53" presetClass="entr" presetSubtype="16" fill="hold" grpId="0" nodeType="afterEffect">
                                  <p:stCondLst>
                                    <p:cond delay="0"/>
                                  </p:stCondLst>
                                  <p:childTnLst>
                                    <p:set>
                                      <p:cBhvr>
                                        <p:cTn id="243" dur="1" fill="hold">
                                          <p:stCondLst>
                                            <p:cond delay="0"/>
                                          </p:stCondLst>
                                        </p:cTn>
                                        <p:tgtEl>
                                          <p:spTgt spid="82"/>
                                        </p:tgtEl>
                                        <p:attrNameLst>
                                          <p:attrName>style.visibility</p:attrName>
                                        </p:attrNameLst>
                                      </p:cBhvr>
                                      <p:to>
                                        <p:strVal val="visible"/>
                                      </p:to>
                                    </p:set>
                                    <p:anim calcmode="lin" valueType="num">
                                      <p:cBhvr>
                                        <p:cTn id="244" dur="500" fill="hold"/>
                                        <p:tgtEl>
                                          <p:spTgt spid="82"/>
                                        </p:tgtEl>
                                        <p:attrNameLst>
                                          <p:attrName>ppt_w</p:attrName>
                                        </p:attrNameLst>
                                      </p:cBhvr>
                                      <p:tavLst>
                                        <p:tav tm="0">
                                          <p:val>
                                            <p:fltVal val="0"/>
                                          </p:val>
                                        </p:tav>
                                        <p:tav tm="100000">
                                          <p:val>
                                            <p:strVal val="#ppt_w"/>
                                          </p:val>
                                        </p:tav>
                                      </p:tavLst>
                                    </p:anim>
                                    <p:anim calcmode="lin" valueType="num">
                                      <p:cBhvr>
                                        <p:cTn id="245" dur="500" fill="hold"/>
                                        <p:tgtEl>
                                          <p:spTgt spid="82"/>
                                        </p:tgtEl>
                                        <p:attrNameLst>
                                          <p:attrName>ppt_h</p:attrName>
                                        </p:attrNameLst>
                                      </p:cBhvr>
                                      <p:tavLst>
                                        <p:tav tm="0">
                                          <p:val>
                                            <p:fltVal val="0"/>
                                          </p:val>
                                        </p:tav>
                                        <p:tav tm="100000">
                                          <p:val>
                                            <p:strVal val="#ppt_h"/>
                                          </p:val>
                                        </p:tav>
                                      </p:tavLst>
                                    </p:anim>
                                    <p:animEffect transition="in" filter="fade">
                                      <p:cBhvr>
                                        <p:cTn id="246" dur="500"/>
                                        <p:tgtEl>
                                          <p:spTgt spid="82"/>
                                        </p:tgtEl>
                                      </p:cBhvr>
                                    </p:animEffect>
                                  </p:childTnLst>
                                </p:cTn>
                              </p:par>
                              <p:par>
                                <p:cTn id="247" presetID="53" presetClass="entr" presetSubtype="16" fill="hold" grpId="0" nodeType="withEffect">
                                  <p:stCondLst>
                                    <p:cond delay="0"/>
                                  </p:stCondLst>
                                  <p:childTnLst>
                                    <p:set>
                                      <p:cBhvr>
                                        <p:cTn id="248" dur="1" fill="hold">
                                          <p:stCondLst>
                                            <p:cond delay="0"/>
                                          </p:stCondLst>
                                        </p:cTn>
                                        <p:tgtEl>
                                          <p:spTgt spid="86"/>
                                        </p:tgtEl>
                                        <p:attrNameLst>
                                          <p:attrName>style.visibility</p:attrName>
                                        </p:attrNameLst>
                                      </p:cBhvr>
                                      <p:to>
                                        <p:strVal val="visible"/>
                                      </p:to>
                                    </p:set>
                                    <p:anim calcmode="lin" valueType="num">
                                      <p:cBhvr>
                                        <p:cTn id="249" dur="500" fill="hold"/>
                                        <p:tgtEl>
                                          <p:spTgt spid="86"/>
                                        </p:tgtEl>
                                        <p:attrNameLst>
                                          <p:attrName>ppt_w</p:attrName>
                                        </p:attrNameLst>
                                      </p:cBhvr>
                                      <p:tavLst>
                                        <p:tav tm="0">
                                          <p:val>
                                            <p:fltVal val="0"/>
                                          </p:val>
                                        </p:tav>
                                        <p:tav tm="100000">
                                          <p:val>
                                            <p:strVal val="#ppt_w"/>
                                          </p:val>
                                        </p:tav>
                                      </p:tavLst>
                                    </p:anim>
                                    <p:anim calcmode="lin" valueType="num">
                                      <p:cBhvr>
                                        <p:cTn id="250" dur="500" fill="hold"/>
                                        <p:tgtEl>
                                          <p:spTgt spid="86"/>
                                        </p:tgtEl>
                                        <p:attrNameLst>
                                          <p:attrName>ppt_h</p:attrName>
                                        </p:attrNameLst>
                                      </p:cBhvr>
                                      <p:tavLst>
                                        <p:tav tm="0">
                                          <p:val>
                                            <p:fltVal val="0"/>
                                          </p:val>
                                        </p:tav>
                                        <p:tav tm="100000">
                                          <p:val>
                                            <p:strVal val="#ppt_h"/>
                                          </p:val>
                                        </p:tav>
                                      </p:tavLst>
                                    </p:anim>
                                    <p:animEffect transition="in" filter="fade">
                                      <p:cBhvr>
                                        <p:cTn id="251" dur="500"/>
                                        <p:tgtEl>
                                          <p:spTgt spid="86"/>
                                        </p:tgtEl>
                                      </p:cBhvr>
                                    </p:animEffect>
                                  </p:childTnLst>
                                </p:cTn>
                              </p:par>
                            </p:childTnLst>
                          </p:cTn>
                        </p:par>
                        <p:par>
                          <p:cTn id="252" fill="hold">
                            <p:stCondLst>
                              <p:cond delay="11000"/>
                            </p:stCondLst>
                            <p:childTnLst>
                              <p:par>
                                <p:cTn id="253" presetID="53" presetClass="entr" presetSubtype="16" fill="hold" grpId="0" nodeType="afterEffect">
                                  <p:stCondLst>
                                    <p:cond delay="0"/>
                                  </p:stCondLst>
                                  <p:childTnLst>
                                    <p:set>
                                      <p:cBhvr>
                                        <p:cTn id="254" dur="1" fill="hold">
                                          <p:stCondLst>
                                            <p:cond delay="0"/>
                                          </p:stCondLst>
                                        </p:cTn>
                                        <p:tgtEl>
                                          <p:spTgt spid="97"/>
                                        </p:tgtEl>
                                        <p:attrNameLst>
                                          <p:attrName>style.visibility</p:attrName>
                                        </p:attrNameLst>
                                      </p:cBhvr>
                                      <p:to>
                                        <p:strVal val="visible"/>
                                      </p:to>
                                    </p:set>
                                    <p:anim calcmode="lin" valueType="num">
                                      <p:cBhvr>
                                        <p:cTn id="255" dur="500" fill="hold"/>
                                        <p:tgtEl>
                                          <p:spTgt spid="97"/>
                                        </p:tgtEl>
                                        <p:attrNameLst>
                                          <p:attrName>ppt_w</p:attrName>
                                        </p:attrNameLst>
                                      </p:cBhvr>
                                      <p:tavLst>
                                        <p:tav tm="0">
                                          <p:val>
                                            <p:fltVal val="0"/>
                                          </p:val>
                                        </p:tav>
                                        <p:tav tm="100000">
                                          <p:val>
                                            <p:strVal val="#ppt_w"/>
                                          </p:val>
                                        </p:tav>
                                      </p:tavLst>
                                    </p:anim>
                                    <p:anim calcmode="lin" valueType="num">
                                      <p:cBhvr>
                                        <p:cTn id="256" dur="500" fill="hold"/>
                                        <p:tgtEl>
                                          <p:spTgt spid="97"/>
                                        </p:tgtEl>
                                        <p:attrNameLst>
                                          <p:attrName>ppt_h</p:attrName>
                                        </p:attrNameLst>
                                      </p:cBhvr>
                                      <p:tavLst>
                                        <p:tav tm="0">
                                          <p:val>
                                            <p:fltVal val="0"/>
                                          </p:val>
                                        </p:tav>
                                        <p:tav tm="100000">
                                          <p:val>
                                            <p:strVal val="#ppt_h"/>
                                          </p:val>
                                        </p:tav>
                                      </p:tavLst>
                                    </p:anim>
                                    <p:animEffect transition="in" filter="fade">
                                      <p:cBhvr>
                                        <p:cTn id="257" dur="500"/>
                                        <p:tgtEl>
                                          <p:spTgt spid="97"/>
                                        </p:tgtEl>
                                      </p:cBhvr>
                                    </p:animEffect>
                                  </p:childTnLst>
                                </p:cTn>
                              </p:par>
                              <p:par>
                                <p:cTn id="258" presetID="53" presetClass="entr" presetSubtype="16" fill="hold" grpId="0" nodeType="withEffect">
                                  <p:stCondLst>
                                    <p:cond delay="0"/>
                                  </p:stCondLst>
                                  <p:childTnLst>
                                    <p:set>
                                      <p:cBhvr>
                                        <p:cTn id="259" dur="1" fill="hold">
                                          <p:stCondLst>
                                            <p:cond delay="0"/>
                                          </p:stCondLst>
                                        </p:cTn>
                                        <p:tgtEl>
                                          <p:spTgt spid="100"/>
                                        </p:tgtEl>
                                        <p:attrNameLst>
                                          <p:attrName>style.visibility</p:attrName>
                                        </p:attrNameLst>
                                      </p:cBhvr>
                                      <p:to>
                                        <p:strVal val="visible"/>
                                      </p:to>
                                    </p:set>
                                    <p:anim calcmode="lin" valueType="num">
                                      <p:cBhvr>
                                        <p:cTn id="260" dur="500" fill="hold"/>
                                        <p:tgtEl>
                                          <p:spTgt spid="100"/>
                                        </p:tgtEl>
                                        <p:attrNameLst>
                                          <p:attrName>ppt_w</p:attrName>
                                        </p:attrNameLst>
                                      </p:cBhvr>
                                      <p:tavLst>
                                        <p:tav tm="0">
                                          <p:val>
                                            <p:fltVal val="0"/>
                                          </p:val>
                                        </p:tav>
                                        <p:tav tm="100000">
                                          <p:val>
                                            <p:strVal val="#ppt_w"/>
                                          </p:val>
                                        </p:tav>
                                      </p:tavLst>
                                    </p:anim>
                                    <p:anim calcmode="lin" valueType="num">
                                      <p:cBhvr>
                                        <p:cTn id="261" dur="500" fill="hold"/>
                                        <p:tgtEl>
                                          <p:spTgt spid="100"/>
                                        </p:tgtEl>
                                        <p:attrNameLst>
                                          <p:attrName>ppt_h</p:attrName>
                                        </p:attrNameLst>
                                      </p:cBhvr>
                                      <p:tavLst>
                                        <p:tav tm="0">
                                          <p:val>
                                            <p:fltVal val="0"/>
                                          </p:val>
                                        </p:tav>
                                        <p:tav tm="100000">
                                          <p:val>
                                            <p:strVal val="#ppt_h"/>
                                          </p:val>
                                        </p:tav>
                                      </p:tavLst>
                                    </p:anim>
                                    <p:animEffect transition="in" filter="fade">
                                      <p:cBhvr>
                                        <p:cTn id="262" dur="500"/>
                                        <p:tgtEl>
                                          <p:spTgt spid="100"/>
                                        </p:tgtEl>
                                      </p:cBhvr>
                                    </p:animEffect>
                                  </p:childTnLst>
                                </p:cTn>
                              </p:par>
                            </p:childTnLst>
                          </p:cTn>
                        </p:par>
                        <p:par>
                          <p:cTn id="263" fill="hold">
                            <p:stCondLst>
                              <p:cond delay="11500"/>
                            </p:stCondLst>
                            <p:childTnLst>
                              <p:par>
                                <p:cTn id="264" presetID="22" presetClass="entr" presetSubtype="1" fill="hold" nodeType="afterEffect">
                                  <p:stCondLst>
                                    <p:cond delay="0"/>
                                  </p:stCondLst>
                                  <p:childTnLst>
                                    <p:set>
                                      <p:cBhvr>
                                        <p:cTn id="265" dur="1" fill="hold">
                                          <p:stCondLst>
                                            <p:cond delay="0"/>
                                          </p:stCondLst>
                                        </p:cTn>
                                        <p:tgtEl>
                                          <p:spTgt spid="42"/>
                                        </p:tgtEl>
                                        <p:attrNameLst>
                                          <p:attrName>style.visibility</p:attrName>
                                        </p:attrNameLst>
                                      </p:cBhvr>
                                      <p:to>
                                        <p:strVal val="visible"/>
                                      </p:to>
                                    </p:set>
                                    <p:animEffect transition="in" filter="wipe(up)">
                                      <p:cBhvr>
                                        <p:cTn id="266" dur="500"/>
                                        <p:tgtEl>
                                          <p:spTgt spid="42"/>
                                        </p:tgtEl>
                                      </p:cBhvr>
                                    </p:animEffect>
                                  </p:childTnLst>
                                </p:cTn>
                              </p:par>
                              <p:par>
                                <p:cTn id="267" presetID="22" presetClass="entr" presetSubtype="4" fill="hold" nodeType="withEffect">
                                  <p:stCondLst>
                                    <p:cond delay="0"/>
                                  </p:stCondLst>
                                  <p:childTnLst>
                                    <p:set>
                                      <p:cBhvr>
                                        <p:cTn id="268" dur="1" fill="hold">
                                          <p:stCondLst>
                                            <p:cond delay="0"/>
                                          </p:stCondLst>
                                        </p:cTn>
                                        <p:tgtEl>
                                          <p:spTgt spid="71"/>
                                        </p:tgtEl>
                                        <p:attrNameLst>
                                          <p:attrName>style.visibility</p:attrName>
                                        </p:attrNameLst>
                                      </p:cBhvr>
                                      <p:to>
                                        <p:strVal val="visible"/>
                                      </p:to>
                                    </p:set>
                                    <p:animEffect transition="in" filter="wipe(down)">
                                      <p:cBhvr>
                                        <p:cTn id="269" dur="500"/>
                                        <p:tgtEl>
                                          <p:spTgt spid="71"/>
                                        </p:tgtEl>
                                      </p:cBhvr>
                                    </p:animEffect>
                                  </p:childTnLst>
                                </p:cTn>
                              </p:par>
                            </p:childTnLst>
                          </p:cTn>
                        </p:par>
                        <p:par>
                          <p:cTn id="270" fill="hold">
                            <p:stCondLst>
                              <p:cond delay="12000"/>
                            </p:stCondLst>
                            <p:childTnLst>
                              <p:par>
                                <p:cTn id="271" presetID="10" presetClass="entr" presetSubtype="0" fill="hold" grpId="0" nodeType="afterEffect">
                                  <p:stCondLst>
                                    <p:cond delay="0"/>
                                  </p:stCondLst>
                                  <p:childTnLst>
                                    <p:set>
                                      <p:cBhvr>
                                        <p:cTn id="272" dur="1" fill="hold">
                                          <p:stCondLst>
                                            <p:cond delay="0"/>
                                          </p:stCondLst>
                                        </p:cTn>
                                        <p:tgtEl>
                                          <p:spTgt spid="43"/>
                                        </p:tgtEl>
                                        <p:attrNameLst>
                                          <p:attrName>style.visibility</p:attrName>
                                        </p:attrNameLst>
                                      </p:cBhvr>
                                      <p:to>
                                        <p:strVal val="visible"/>
                                      </p:to>
                                    </p:set>
                                    <p:animEffect transition="in" filter="fade">
                                      <p:cBhvr>
                                        <p:cTn id="273" dur="500"/>
                                        <p:tgtEl>
                                          <p:spTgt spid="43"/>
                                        </p:tgtEl>
                                      </p:cBhvr>
                                    </p:animEffect>
                                  </p:childTnLst>
                                </p:cTn>
                              </p:par>
                              <p:par>
                                <p:cTn id="274" presetID="10" presetClass="entr" presetSubtype="0" fill="hold" grpId="0" nodeType="withEffect">
                                  <p:stCondLst>
                                    <p:cond delay="0"/>
                                  </p:stCondLst>
                                  <p:childTnLst>
                                    <p:set>
                                      <p:cBhvr>
                                        <p:cTn id="275" dur="1" fill="hold">
                                          <p:stCondLst>
                                            <p:cond delay="0"/>
                                          </p:stCondLst>
                                        </p:cTn>
                                        <p:tgtEl>
                                          <p:spTgt spid="44"/>
                                        </p:tgtEl>
                                        <p:attrNameLst>
                                          <p:attrName>style.visibility</p:attrName>
                                        </p:attrNameLst>
                                      </p:cBhvr>
                                      <p:to>
                                        <p:strVal val="visible"/>
                                      </p:to>
                                    </p:set>
                                    <p:animEffect transition="in" filter="fade">
                                      <p:cBhvr>
                                        <p:cTn id="276" dur="500"/>
                                        <p:tgtEl>
                                          <p:spTgt spid="44"/>
                                        </p:tgtEl>
                                      </p:cBhvr>
                                    </p:animEffect>
                                  </p:childTnLst>
                                </p:cTn>
                              </p:par>
                              <p:par>
                                <p:cTn id="277" presetID="10" presetClass="entr" presetSubtype="0" fill="hold" grpId="0" nodeType="withEffect">
                                  <p:stCondLst>
                                    <p:cond delay="0"/>
                                  </p:stCondLst>
                                  <p:childTnLst>
                                    <p:set>
                                      <p:cBhvr>
                                        <p:cTn id="278" dur="1" fill="hold">
                                          <p:stCondLst>
                                            <p:cond delay="0"/>
                                          </p:stCondLst>
                                        </p:cTn>
                                        <p:tgtEl>
                                          <p:spTgt spid="45"/>
                                        </p:tgtEl>
                                        <p:attrNameLst>
                                          <p:attrName>style.visibility</p:attrName>
                                        </p:attrNameLst>
                                      </p:cBhvr>
                                      <p:to>
                                        <p:strVal val="visible"/>
                                      </p:to>
                                    </p:set>
                                    <p:animEffect transition="in" filter="fade">
                                      <p:cBhvr>
                                        <p:cTn id="279" dur="500"/>
                                        <p:tgtEl>
                                          <p:spTgt spid="45"/>
                                        </p:tgtEl>
                                      </p:cBhvr>
                                    </p:animEffect>
                                  </p:childTnLst>
                                </p:cTn>
                              </p:par>
                              <p:par>
                                <p:cTn id="280" presetID="10" presetClass="entr" presetSubtype="0" fill="hold" grpId="0" nodeType="withEffect">
                                  <p:stCondLst>
                                    <p:cond delay="0"/>
                                  </p:stCondLst>
                                  <p:childTnLst>
                                    <p:set>
                                      <p:cBhvr>
                                        <p:cTn id="281" dur="1" fill="hold">
                                          <p:stCondLst>
                                            <p:cond delay="0"/>
                                          </p:stCondLst>
                                        </p:cTn>
                                        <p:tgtEl>
                                          <p:spTgt spid="74"/>
                                        </p:tgtEl>
                                        <p:attrNameLst>
                                          <p:attrName>style.visibility</p:attrName>
                                        </p:attrNameLst>
                                      </p:cBhvr>
                                      <p:to>
                                        <p:strVal val="visible"/>
                                      </p:to>
                                    </p:set>
                                    <p:animEffect transition="in" filter="fade">
                                      <p:cBhvr>
                                        <p:cTn id="282" dur="500"/>
                                        <p:tgtEl>
                                          <p:spTgt spid="74"/>
                                        </p:tgtEl>
                                      </p:cBhvr>
                                    </p:animEffect>
                                  </p:childTnLst>
                                </p:cTn>
                              </p:par>
                              <p:par>
                                <p:cTn id="283" presetID="10" presetClass="entr" presetSubtype="0" fill="hold" grpId="0" nodeType="withEffect">
                                  <p:stCondLst>
                                    <p:cond delay="0"/>
                                  </p:stCondLst>
                                  <p:childTnLst>
                                    <p:set>
                                      <p:cBhvr>
                                        <p:cTn id="284" dur="1" fill="hold">
                                          <p:stCondLst>
                                            <p:cond delay="0"/>
                                          </p:stCondLst>
                                        </p:cTn>
                                        <p:tgtEl>
                                          <p:spTgt spid="73"/>
                                        </p:tgtEl>
                                        <p:attrNameLst>
                                          <p:attrName>style.visibility</p:attrName>
                                        </p:attrNameLst>
                                      </p:cBhvr>
                                      <p:to>
                                        <p:strVal val="visible"/>
                                      </p:to>
                                    </p:set>
                                    <p:animEffect transition="in" filter="fade">
                                      <p:cBhvr>
                                        <p:cTn id="285" dur="500"/>
                                        <p:tgtEl>
                                          <p:spTgt spid="73"/>
                                        </p:tgtEl>
                                      </p:cBhvr>
                                    </p:animEffect>
                                  </p:childTnLst>
                                </p:cTn>
                              </p:par>
                              <p:par>
                                <p:cTn id="286" presetID="10" presetClass="entr" presetSubtype="0" fill="hold" grpId="0" nodeType="withEffect">
                                  <p:stCondLst>
                                    <p:cond delay="0"/>
                                  </p:stCondLst>
                                  <p:childTnLst>
                                    <p:set>
                                      <p:cBhvr>
                                        <p:cTn id="287" dur="1" fill="hold">
                                          <p:stCondLst>
                                            <p:cond delay="0"/>
                                          </p:stCondLst>
                                        </p:cTn>
                                        <p:tgtEl>
                                          <p:spTgt spid="72"/>
                                        </p:tgtEl>
                                        <p:attrNameLst>
                                          <p:attrName>style.visibility</p:attrName>
                                        </p:attrNameLst>
                                      </p:cBhvr>
                                      <p:to>
                                        <p:strVal val="visible"/>
                                      </p:to>
                                    </p:set>
                                    <p:animEffect transition="in" filter="fade">
                                      <p:cBhvr>
                                        <p:cTn id="288" dur="500"/>
                                        <p:tgtEl>
                                          <p:spTgt spid="72"/>
                                        </p:tgtEl>
                                      </p:cBhvr>
                                    </p:animEffect>
                                  </p:childTnLst>
                                </p:cTn>
                              </p:par>
                            </p:childTnLst>
                          </p:cTn>
                        </p:par>
                        <p:par>
                          <p:cTn id="289" fill="hold">
                            <p:stCondLst>
                              <p:cond delay="12500"/>
                            </p:stCondLst>
                            <p:childTnLst>
                              <p:par>
                                <p:cTn id="290" presetID="22" presetClass="entr" presetSubtype="8" fill="hold" nodeType="afterEffect">
                                  <p:stCondLst>
                                    <p:cond delay="0"/>
                                  </p:stCondLst>
                                  <p:childTnLst>
                                    <p:set>
                                      <p:cBhvr>
                                        <p:cTn id="291" dur="1" fill="hold">
                                          <p:stCondLst>
                                            <p:cond delay="0"/>
                                          </p:stCondLst>
                                        </p:cTn>
                                        <p:tgtEl>
                                          <p:spTgt spid="46"/>
                                        </p:tgtEl>
                                        <p:attrNameLst>
                                          <p:attrName>style.visibility</p:attrName>
                                        </p:attrNameLst>
                                      </p:cBhvr>
                                      <p:to>
                                        <p:strVal val="visible"/>
                                      </p:to>
                                    </p:set>
                                    <p:animEffect transition="in" filter="wipe(left)">
                                      <p:cBhvr>
                                        <p:cTn id="292" dur="500"/>
                                        <p:tgtEl>
                                          <p:spTgt spid="46"/>
                                        </p:tgtEl>
                                      </p:cBhvr>
                                    </p:animEffect>
                                  </p:childTnLst>
                                </p:cTn>
                              </p:par>
                              <p:par>
                                <p:cTn id="293" presetID="22" presetClass="entr" presetSubtype="8" fill="hold" nodeType="withEffect">
                                  <p:stCondLst>
                                    <p:cond delay="0"/>
                                  </p:stCondLst>
                                  <p:childTnLst>
                                    <p:set>
                                      <p:cBhvr>
                                        <p:cTn id="294" dur="1" fill="hold">
                                          <p:stCondLst>
                                            <p:cond delay="0"/>
                                          </p:stCondLst>
                                        </p:cTn>
                                        <p:tgtEl>
                                          <p:spTgt spid="47"/>
                                        </p:tgtEl>
                                        <p:attrNameLst>
                                          <p:attrName>style.visibility</p:attrName>
                                        </p:attrNameLst>
                                      </p:cBhvr>
                                      <p:to>
                                        <p:strVal val="visible"/>
                                      </p:to>
                                    </p:set>
                                    <p:animEffect transition="in" filter="wipe(left)">
                                      <p:cBhvr>
                                        <p:cTn id="295" dur="500"/>
                                        <p:tgtEl>
                                          <p:spTgt spid="47"/>
                                        </p:tgtEl>
                                      </p:cBhvr>
                                    </p:animEffect>
                                  </p:childTnLst>
                                </p:cTn>
                              </p:par>
                              <p:par>
                                <p:cTn id="296" presetID="22" presetClass="entr" presetSubtype="8" fill="hold" nodeType="withEffect">
                                  <p:stCondLst>
                                    <p:cond delay="0"/>
                                  </p:stCondLst>
                                  <p:childTnLst>
                                    <p:set>
                                      <p:cBhvr>
                                        <p:cTn id="297" dur="1" fill="hold">
                                          <p:stCondLst>
                                            <p:cond delay="0"/>
                                          </p:stCondLst>
                                        </p:cTn>
                                        <p:tgtEl>
                                          <p:spTgt spid="48"/>
                                        </p:tgtEl>
                                        <p:attrNameLst>
                                          <p:attrName>style.visibility</p:attrName>
                                        </p:attrNameLst>
                                      </p:cBhvr>
                                      <p:to>
                                        <p:strVal val="visible"/>
                                      </p:to>
                                    </p:set>
                                    <p:animEffect transition="in" filter="wipe(left)">
                                      <p:cBhvr>
                                        <p:cTn id="298" dur="500"/>
                                        <p:tgtEl>
                                          <p:spTgt spid="48"/>
                                        </p:tgtEl>
                                      </p:cBhvr>
                                    </p:animEffect>
                                  </p:childTnLst>
                                </p:cTn>
                              </p:par>
                              <p:par>
                                <p:cTn id="299" presetID="22" presetClass="entr" presetSubtype="8" fill="hold" nodeType="withEffect">
                                  <p:stCondLst>
                                    <p:cond delay="0"/>
                                  </p:stCondLst>
                                  <p:childTnLst>
                                    <p:set>
                                      <p:cBhvr>
                                        <p:cTn id="300" dur="1" fill="hold">
                                          <p:stCondLst>
                                            <p:cond delay="0"/>
                                          </p:stCondLst>
                                        </p:cTn>
                                        <p:tgtEl>
                                          <p:spTgt spid="75"/>
                                        </p:tgtEl>
                                        <p:attrNameLst>
                                          <p:attrName>style.visibility</p:attrName>
                                        </p:attrNameLst>
                                      </p:cBhvr>
                                      <p:to>
                                        <p:strVal val="visible"/>
                                      </p:to>
                                    </p:set>
                                    <p:animEffect transition="in" filter="wipe(left)">
                                      <p:cBhvr>
                                        <p:cTn id="301" dur="500"/>
                                        <p:tgtEl>
                                          <p:spTgt spid="75"/>
                                        </p:tgtEl>
                                      </p:cBhvr>
                                    </p:animEffect>
                                  </p:childTnLst>
                                </p:cTn>
                              </p:par>
                              <p:par>
                                <p:cTn id="302" presetID="22" presetClass="entr" presetSubtype="8" fill="hold" nodeType="withEffect">
                                  <p:stCondLst>
                                    <p:cond delay="0"/>
                                  </p:stCondLst>
                                  <p:childTnLst>
                                    <p:set>
                                      <p:cBhvr>
                                        <p:cTn id="303" dur="1" fill="hold">
                                          <p:stCondLst>
                                            <p:cond delay="0"/>
                                          </p:stCondLst>
                                        </p:cTn>
                                        <p:tgtEl>
                                          <p:spTgt spid="76"/>
                                        </p:tgtEl>
                                        <p:attrNameLst>
                                          <p:attrName>style.visibility</p:attrName>
                                        </p:attrNameLst>
                                      </p:cBhvr>
                                      <p:to>
                                        <p:strVal val="visible"/>
                                      </p:to>
                                    </p:set>
                                    <p:animEffect transition="in" filter="wipe(left)">
                                      <p:cBhvr>
                                        <p:cTn id="304" dur="500"/>
                                        <p:tgtEl>
                                          <p:spTgt spid="76"/>
                                        </p:tgtEl>
                                      </p:cBhvr>
                                    </p:animEffect>
                                  </p:childTnLst>
                                </p:cTn>
                              </p:par>
                              <p:par>
                                <p:cTn id="305" presetID="22" presetClass="entr" presetSubtype="8" fill="hold" nodeType="withEffect">
                                  <p:stCondLst>
                                    <p:cond delay="0"/>
                                  </p:stCondLst>
                                  <p:childTnLst>
                                    <p:set>
                                      <p:cBhvr>
                                        <p:cTn id="306" dur="1" fill="hold">
                                          <p:stCondLst>
                                            <p:cond delay="0"/>
                                          </p:stCondLst>
                                        </p:cTn>
                                        <p:tgtEl>
                                          <p:spTgt spid="77"/>
                                        </p:tgtEl>
                                        <p:attrNameLst>
                                          <p:attrName>style.visibility</p:attrName>
                                        </p:attrNameLst>
                                      </p:cBhvr>
                                      <p:to>
                                        <p:strVal val="visible"/>
                                      </p:to>
                                    </p:set>
                                    <p:animEffect transition="in" filter="wipe(left)">
                                      <p:cBhvr>
                                        <p:cTn id="30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3" grpId="0"/>
      <p:bldP spid="14" grpId="0"/>
      <p:bldP spid="18" grpId="0"/>
      <p:bldP spid="19" grpId="0"/>
      <p:bldP spid="20" grpId="0"/>
      <p:bldP spid="24" grpId="0"/>
      <p:bldP spid="25" grpId="0"/>
      <p:bldP spid="26" grpId="0"/>
      <p:bldP spid="43" grpId="0"/>
      <p:bldP spid="44" grpId="0"/>
      <p:bldP spid="45" grpId="0"/>
      <p:bldP spid="49" grpId="0"/>
      <p:bldP spid="53" grpId="0"/>
      <p:bldP spid="54" grpId="0"/>
      <p:bldP spid="55" grpId="0"/>
      <p:bldP spid="59" grpId="0"/>
      <p:bldP spid="60" grpId="0"/>
      <p:bldP spid="61" grpId="0"/>
      <p:bldP spid="65" grpId="0"/>
      <p:bldP spid="66" grpId="0"/>
      <p:bldP spid="67" grpId="0"/>
      <p:bldP spid="72" grpId="0"/>
      <p:bldP spid="73" grpId="0"/>
      <p:bldP spid="74" grpId="0"/>
      <p:bldP spid="79" grpId="0" animBg="1"/>
      <p:bldP spid="80" grpId="0" animBg="1"/>
      <p:bldP spid="81" grpId="0" animBg="1"/>
      <p:bldP spid="82" grpId="0" animBg="1"/>
      <p:bldP spid="83" grpId="0" animBg="1"/>
      <p:bldP spid="84" grpId="0" animBg="1"/>
      <p:bldP spid="85" grpId="0" animBg="1"/>
      <p:bldP spid="86" grpId="0" animBg="1"/>
      <p:bldP spid="87" grpId="0"/>
      <p:bldP spid="88" grpId="0"/>
      <p:bldP spid="89" grpId="0"/>
      <p:bldP spid="90" grpId="0"/>
      <p:bldP spid="91" grpId="0"/>
      <p:bldP spid="92" grpId="0"/>
      <p:bldP spid="93" grpId="0"/>
      <p:bldP spid="94" grpId="0"/>
      <p:bldP spid="95" grpId="0" animBg="1"/>
      <p:bldP spid="96" grpId="0" animBg="1"/>
      <p:bldP spid="97" grpId="0" animBg="1"/>
      <p:bldP spid="98" grpId="0" animBg="1"/>
      <p:bldP spid="99" grpId="0" animBg="1"/>
      <p:bldP spid="100" grpId="0" animBg="1"/>
      <p:bldP spid="101" grpId="0" animBg="1"/>
      <p:bldP spid="10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Timeline</a:t>
            </a:r>
          </a:p>
        </p:txBody>
      </p:sp>
      <p:cxnSp>
        <p:nvCxnSpPr>
          <p:cNvPr id="3" name="Straight Connector 2"/>
          <p:cNvCxnSpPr/>
          <p:nvPr/>
        </p:nvCxnSpPr>
        <p:spPr>
          <a:xfrm>
            <a:off x="1318272" y="3876621"/>
            <a:ext cx="9360000" cy="0"/>
          </a:xfrm>
          <a:prstGeom prst="line">
            <a:avLst/>
          </a:prstGeom>
          <a:ln w="1905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 name="Diamond 3"/>
          <p:cNvSpPr/>
          <p:nvPr/>
        </p:nvSpPr>
        <p:spPr>
          <a:xfrm>
            <a:off x="2401830" y="3786621"/>
            <a:ext cx="180000" cy="18000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mond 4"/>
          <p:cNvSpPr/>
          <p:nvPr/>
        </p:nvSpPr>
        <p:spPr>
          <a:xfrm>
            <a:off x="3853422" y="3786621"/>
            <a:ext cx="180000" cy="18000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iamond 5"/>
          <p:cNvSpPr/>
          <p:nvPr/>
        </p:nvSpPr>
        <p:spPr>
          <a:xfrm>
            <a:off x="5302201" y="3786621"/>
            <a:ext cx="180000" cy="1800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iamond 6"/>
          <p:cNvSpPr/>
          <p:nvPr/>
        </p:nvSpPr>
        <p:spPr>
          <a:xfrm>
            <a:off x="6739553" y="3786621"/>
            <a:ext cx="180000" cy="180000"/>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iamond 7"/>
          <p:cNvSpPr/>
          <p:nvPr/>
        </p:nvSpPr>
        <p:spPr>
          <a:xfrm>
            <a:off x="8165043" y="3775119"/>
            <a:ext cx="180000" cy="180000"/>
          </a:xfrm>
          <a:prstGeom prst="diamond">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iamond 8"/>
          <p:cNvSpPr/>
          <p:nvPr/>
        </p:nvSpPr>
        <p:spPr>
          <a:xfrm>
            <a:off x="9602150" y="3789496"/>
            <a:ext cx="180000" cy="18000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endCxn id="29" idx="0"/>
          </p:cNvCxnSpPr>
          <p:nvPr/>
        </p:nvCxnSpPr>
        <p:spPr>
          <a:xfrm>
            <a:off x="2491830" y="3966621"/>
            <a:ext cx="0" cy="24003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43" idx="4"/>
          </p:cNvCxnSpPr>
          <p:nvPr/>
        </p:nvCxnSpPr>
        <p:spPr>
          <a:xfrm>
            <a:off x="3943422" y="3462471"/>
            <a:ext cx="0" cy="32415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58" idx="0"/>
          </p:cNvCxnSpPr>
          <p:nvPr/>
        </p:nvCxnSpPr>
        <p:spPr>
          <a:xfrm>
            <a:off x="5392201" y="3966621"/>
            <a:ext cx="0" cy="240033"/>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48" idx="4"/>
          </p:cNvCxnSpPr>
          <p:nvPr/>
        </p:nvCxnSpPr>
        <p:spPr>
          <a:xfrm>
            <a:off x="6829553" y="3462471"/>
            <a:ext cx="0" cy="32415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53" idx="0"/>
          </p:cNvCxnSpPr>
          <p:nvPr/>
        </p:nvCxnSpPr>
        <p:spPr>
          <a:xfrm>
            <a:off x="8255043" y="3955119"/>
            <a:ext cx="0" cy="251535"/>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22" idx="4"/>
          </p:cNvCxnSpPr>
          <p:nvPr/>
        </p:nvCxnSpPr>
        <p:spPr>
          <a:xfrm>
            <a:off x="9692150" y="3462471"/>
            <a:ext cx="0" cy="327025"/>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rot="16200000" flipV="1">
            <a:off x="3444219" y="2423633"/>
            <a:ext cx="505676" cy="492000"/>
          </a:xfrm>
          <a:prstGeom prst="bentConnector2">
            <a:avLst/>
          </a:prstGeom>
          <a:ln w="19050">
            <a:solidFill>
              <a:schemeClr val="accent3"/>
            </a:solidFill>
            <a:tailEnd type="diamond"/>
          </a:ln>
        </p:spPr>
        <p:style>
          <a:lnRef idx="1">
            <a:schemeClr val="accent1"/>
          </a:lnRef>
          <a:fillRef idx="0">
            <a:schemeClr val="accent1"/>
          </a:fillRef>
          <a:effectRef idx="0">
            <a:schemeClr val="accent1"/>
          </a:effectRef>
          <a:fontRef idx="minor">
            <a:schemeClr val="tx1"/>
          </a:fontRef>
        </p:style>
      </p:cxnSp>
      <p:cxnSp>
        <p:nvCxnSpPr>
          <p:cNvPr id="17" name="Elbow Connector 16"/>
          <p:cNvCxnSpPr/>
          <p:nvPr/>
        </p:nvCxnSpPr>
        <p:spPr>
          <a:xfrm rot="16200000" flipV="1">
            <a:off x="6361869" y="2462450"/>
            <a:ext cx="505676" cy="414366"/>
          </a:xfrm>
          <a:prstGeom prst="bentConnector2">
            <a:avLst/>
          </a:prstGeom>
          <a:ln w="19050">
            <a:solidFill>
              <a:schemeClr val="accent5"/>
            </a:solidFill>
            <a:tailEnd type="diamond"/>
          </a:ln>
        </p:spPr>
        <p:style>
          <a:lnRef idx="1">
            <a:schemeClr val="accent1"/>
          </a:lnRef>
          <a:fillRef idx="0">
            <a:schemeClr val="accent1"/>
          </a:fillRef>
          <a:effectRef idx="0">
            <a:schemeClr val="accent1"/>
          </a:effectRef>
          <a:fontRef idx="minor">
            <a:schemeClr val="tx1"/>
          </a:fontRef>
        </p:style>
      </p:cxnSp>
      <p:cxnSp>
        <p:nvCxnSpPr>
          <p:cNvPr id="18" name="Elbow Connector 17"/>
          <p:cNvCxnSpPr/>
          <p:nvPr/>
        </p:nvCxnSpPr>
        <p:spPr>
          <a:xfrm rot="16200000" flipV="1">
            <a:off x="9245984" y="2471076"/>
            <a:ext cx="505676" cy="397114"/>
          </a:xfrm>
          <a:prstGeom prst="bentConnector2">
            <a:avLst/>
          </a:prstGeom>
          <a:ln w="19050">
            <a:solidFill>
              <a:schemeClr val="accent2"/>
            </a:solidFill>
            <a:tailEnd type="diamond"/>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29" idx="4"/>
          </p:cNvCxnSpPr>
          <p:nvPr/>
        </p:nvCxnSpPr>
        <p:spPr>
          <a:xfrm rot="16200000" flipH="1">
            <a:off x="2348131" y="4890353"/>
            <a:ext cx="571951" cy="284552"/>
          </a:xfrm>
          <a:prstGeom prst="bentConnector2">
            <a:avLst/>
          </a:prstGeom>
          <a:ln w="19050">
            <a:solidFill>
              <a:schemeClr val="accent2"/>
            </a:solidFill>
            <a:tailEnd type="diamond"/>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58" idx="4"/>
          </p:cNvCxnSpPr>
          <p:nvPr/>
        </p:nvCxnSpPr>
        <p:spPr>
          <a:xfrm rot="16200000" flipH="1">
            <a:off x="5250704" y="4888151"/>
            <a:ext cx="571951" cy="288956"/>
          </a:xfrm>
          <a:prstGeom prst="bentConnector2">
            <a:avLst/>
          </a:prstGeom>
          <a:ln w="19050">
            <a:solidFill>
              <a:schemeClr val="accent4"/>
            </a:solidFill>
            <a:tailEnd type="diamond"/>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53" idx="4"/>
          </p:cNvCxnSpPr>
          <p:nvPr/>
        </p:nvCxnSpPr>
        <p:spPr>
          <a:xfrm rot="16200000" flipH="1">
            <a:off x="8109986" y="4891711"/>
            <a:ext cx="571951" cy="281836"/>
          </a:xfrm>
          <a:prstGeom prst="bentConnector2">
            <a:avLst/>
          </a:prstGeom>
          <a:ln w="19050">
            <a:solidFill>
              <a:schemeClr val="accent6"/>
            </a:solidFill>
            <a:tailEnd type="diamond"/>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9422150" y="2922471"/>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p:nvGrpSpPr>
        <p:grpSpPr>
          <a:xfrm>
            <a:off x="9536497" y="3040083"/>
            <a:ext cx="311305" cy="280994"/>
            <a:chOff x="5957888" y="684213"/>
            <a:chExt cx="1206500" cy="1089026"/>
          </a:xfrm>
          <a:solidFill>
            <a:schemeClr val="bg2"/>
          </a:solidFill>
          <a:effectLst/>
        </p:grpSpPr>
        <p:sp>
          <p:nvSpPr>
            <p:cNvPr id="24" name="Freeform 5"/>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7"/>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8"/>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9"/>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9" name="Oval 28"/>
          <p:cNvSpPr/>
          <p:nvPr/>
        </p:nvSpPr>
        <p:spPr>
          <a:xfrm>
            <a:off x="2221830" y="4206654"/>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2329493" y="4290153"/>
            <a:ext cx="302816" cy="365881"/>
            <a:chOff x="3563938" y="719138"/>
            <a:chExt cx="960438" cy="1160462"/>
          </a:xfrm>
          <a:solidFill>
            <a:schemeClr val="bg2"/>
          </a:solidFill>
          <a:effectLst/>
        </p:grpSpPr>
        <p:sp>
          <p:nvSpPr>
            <p:cNvPr id="31" name="Freeform 19"/>
            <p:cNvSpPr>
              <a:spLocks noEditPoints="1"/>
            </p:cNvSpPr>
            <p:nvPr/>
          </p:nvSpPr>
          <p:spPr bwMode="auto">
            <a:xfrm>
              <a:off x="3563938" y="719138"/>
              <a:ext cx="763588" cy="987425"/>
            </a:xfrm>
            <a:custGeom>
              <a:avLst/>
              <a:gdLst>
                <a:gd name="T0" fmla="*/ 481 w 481"/>
                <a:gd name="T1" fmla="*/ 524 h 622"/>
                <a:gd name="T2" fmla="*/ 481 w 481"/>
                <a:gd name="T3" fmla="*/ 0 h 622"/>
                <a:gd name="T4" fmla="*/ 0 w 481"/>
                <a:gd name="T5" fmla="*/ 0 h 622"/>
                <a:gd name="T6" fmla="*/ 0 w 481"/>
                <a:gd name="T7" fmla="*/ 622 h 622"/>
                <a:gd name="T8" fmla="*/ 383 w 481"/>
                <a:gd name="T9" fmla="*/ 622 h 622"/>
                <a:gd name="T10" fmla="*/ 481 w 481"/>
                <a:gd name="T11" fmla="*/ 524 h 622"/>
                <a:gd name="T12" fmla="*/ 387 w 481"/>
                <a:gd name="T13" fmla="*/ 527 h 622"/>
                <a:gd name="T14" fmla="*/ 439 w 481"/>
                <a:gd name="T15" fmla="*/ 527 h 622"/>
                <a:gd name="T16" fmla="*/ 387 w 481"/>
                <a:gd name="T17" fmla="*/ 579 h 622"/>
                <a:gd name="T18" fmla="*/ 387 w 481"/>
                <a:gd name="T19" fmla="*/ 527 h 622"/>
                <a:gd name="T20" fmla="*/ 28 w 481"/>
                <a:gd name="T21" fmla="*/ 28 h 622"/>
                <a:gd name="T22" fmla="*/ 453 w 481"/>
                <a:gd name="T23" fmla="*/ 28 h 622"/>
                <a:gd name="T24" fmla="*/ 453 w 481"/>
                <a:gd name="T25" fmla="*/ 499 h 622"/>
                <a:gd name="T26" fmla="*/ 359 w 481"/>
                <a:gd name="T27" fmla="*/ 499 h 622"/>
                <a:gd name="T28" fmla="*/ 359 w 481"/>
                <a:gd name="T29" fmla="*/ 594 h 622"/>
                <a:gd name="T30" fmla="*/ 28 w 481"/>
                <a:gd name="T31" fmla="*/ 594 h 622"/>
                <a:gd name="T32" fmla="*/ 28 w 481"/>
                <a:gd name="T33" fmla="*/ 28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1" h="622">
                  <a:moveTo>
                    <a:pt x="481" y="524"/>
                  </a:moveTo>
                  <a:lnTo>
                    <a:pt x="481" y="0"/>
                  </a:lnTo>
                  <a:lnTo>
                    <a:pt x="0" y="0"/>
                  </a:lnTo>
                  <a:lnTo>
                    <a:pt x="0" y="622"/>
                  </a:lnTo>
                  <a:lnTo>
                    <a:pt x="383" y="622"/>
                  </a:lnTo>
                  <a:lnTo>
                    <a:pt x="481" y="524"/>
                  </a:lnTo>
                  <a:close/>
                  <a:moveTo>
                    <a:pt x="387" y="527"/>
                  </a:moveTo>
                  <a:lnTo>
                    <a:pt x="439" y="527"/>
                  </a:lnTo>
                  <a:lnTo>
                    <a:pt x="387" y="579"/>
                  </a:lnTo>
                  <a:lnTo>
                    <a:pt x="387" y="527"/>
                  </a:lnTo>
                  <a:close/>
                  <a:moveTo>
                    <a:pt x="28" y="28"/>
                  </a:moveTo>
                  <a:lnTo>
                    <a:pt x="453" y="28"/>
                  </a:lnTo>
                  <a:lnTo>
                    <a:pt x="453" y="499"/>
                  </a:lnTo>
                  <a:lnTo>
                    <a:pt x="359" y="499"/>
                  </a:lnTo>
                  <a:lnTo>
                    <a:pt x="359" y="594"/>
                  </a:lnTo>
                  <a:lnTo>
                    <a:pt x="28" y="594"/>
                  </a:lnTo>
                  <a:lnTo>
                    <a:pt x="2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0"/>
            <p:cNvSpPr>
              <a:spLocks noEditPoints="1"/>
            </p:cNvSpPr>
            <p:nvPr/>
          </p:nvSpPr>
          <p:spPr bwMode="auto">
            <a:xfrm>
              <a:off x="3763963" y="898525"/>
              <a:ext cx="760413" cy="981075"/>
            </a:xfrm>
            <a:custGeom>
              <a:avLst/>
              <a:gdLst>
                <a:gd name="T0" fmla="*/ 374 w 479"/>
                <a:gd name="T1" fmla="*/ 0 h 618"/>
                <a:gd name="T2" fmla="*/ 374 w 479"/>
                <a:gd name="T3" fmla="*/ 28 h 618"/>
                <a:gd name="T4" fmla="*/ 451 w 479"/>
                <a:gd name="T5" fmla="*/ 28 h 618"/>
                <a:gd name="T6" fmla="*/ 451 w 479"/>
                <a:gd name="T7" fmla="*/ 496 h 618"/>
                <a:gd name="T8" fmla="*/ 358 w 479"/>
                <a:gd name="T9" fmla="*/ 496 h 618"/>
                <a:gd name="T10" fmla="*/ 358 w 479"/>
                <a:gd name="T11" fmla="*/ 590 h 618"/>
                <a:gd name="T12" fmla="*/ 28 w 479"/>
                <a:gd name="T13" fmla="*/ 590 h 618"/>
                <a:gd name="T14" fmla="*/ 28 w 479"/>
                <a:gd name="T15" fmla="*/ 528 h 618"/>
                <a:gd name="T16" fmla="*/ 0 w 479"/>
                <a:gd name="T17" fmla="*/ 528 h 618"/>
                <a:gd name="T18" fmla="*/ 0 w 479"/>
                <a:gd name="T19" fmla="*/ 618 h 618"/>
                <a:gd name="T20" fmla="*/ 381 w 479"/>
                <a:gd name="T21" fmla="*/ 618 h 618"/>
                <a:gd name="T22" fmla="*/ 479 w 479"/>
                <a:gd name="T23" fmla="*/ 523 h 618"/>
                <a:gd name="T24" fmla="*/ 479 w 479"/>
                <a:gd name="T25" fmla="*/ 0 h 618"/>
                <a:gd name="T26" fmla="*/ 374 w 479"/>
                <a:gd name="T27" fmla="*/ 0 h 618"/>
                <a:gd name="T28" fmla="*/ 437 w 479"/>
                <a:gd name="T29" fmla="*/ 524 h 618"/>
                <a:gd name="T30" fmla="*/ 386 w 479"/>
                <a:gd name="T31" fmla="*/ 575 h 618"/>
                <a:gd name="T32" fmla="*/ 386 w 479"/>
                <a:gd name="T33" fmla="*/ 524 h 618"/>
                <a:gd name="T34" fmla="*/ 437 w 479"/>
                <a:gd name="T35" fmla="*/ 524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9" h="618">
                  <a:moveTo>
                    <a:pt x="374" y="0"/>
                  </a:moveTo>
                  <a:lnTo>
                    <a:pt x="374" y="28"/>
                  </a:lnTo>
                  <a:lnTo>
                    <a:pt x="451" y="28"/>
                  </a:lnTo>
                  <a:lnTo>
                    <a:pt x="451" y="496"/>
                  </a:lnTo>
                  <a:lnTo>
                    <a:pt x="358" y="496"/>
                  </a:lnTo>
                  <a:lnTo>
                    <a:pt x="358" y="590"/>
                  </a:lnTo>
                  <a:lnTo>
                    <a:pt x="28" y="590"/>
                  </a:lnTo>
                  <a:lnTo>
                    <a:pt x="28" y="528"/>
                  </a:lnTo>
                  <a:lnTo>
                    <a:pt x="0" y="528"/>
                  </a:lnTo>
                  <a:lnTo>
                    <a:pt x="0" y="618"/>
                  </a:lnTo>
                  <a:lnTo>
                    <a:pt x="381" y="618"/>
                  </a:lnTo>
                  <a:lnTo>
                    <a:pt x="479" y="523"/>
                  </a:lnTo>
                  <a:lnTo>
                    <a:pt x="479" y="0"/>
                  </a:lnTo>
                  <a:lnTo>
                    <a:pt x="374" y="0"/>
                  </a:lnTo>
                  <a:close/>
                  <a:moveTo>
                    <a:pt x="437" y="524"/>
                  </a:moveTo>
                  <a:lnTo>
                    <a:pt x="386" y="575"/>
                  </a:lnTo>
                  <a:lnTo>
                    <a:pt x="386" y="524"/>
                  </a:lnTo>
                  <a:lnTo>
                    <a:pt x="437" y="5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21"/>
            <p:cNvSpPr>
              <a:spLocks/>
            </p:cNvSpPr>
            <p:nvPr/>
          </p:nvSpPr>
          <p:spPr bwMode="auto">
            <a:xfrm>
              <a:off x="3752850" y="998538"/>
              <a:ext cx="385763" cy="44450"/>
            </a:xfrm>
            <a:custGeom>
              <a:avLst/>
              <a:gdLst>
                <a:gd name="T0" fmla="*/ 10 w 173"/>
                <a:gd name="T1" fmla="*/ 20 h 20"/>
                <a:gd name="T2" fmla="*/ 163 w 173"/>
                <a:gd name="T3" fmla="*/ 20 h 20"/>
                <a:gd name="T4" fmla="*/ 173 w 173"/>
                <a:gd name="T5" fmla="*/ 10 h 20"/>
                <a:gd name="T6" fmla="*/ 163 w 173"/>
                <a:gd name="T7" fmla="*/ 0 h 20"/>
                <a:gd name="T8" fmla="*/ 10 w 173"/>
                <a:gd name="T9" fmla="*/ 0 h 20"/>
                <a:gd name="T10" fmla="*/ 0 w 173"/>
                <a:gd name="T11" fmla="*/ 10 h 20"/>
                <a:gd name="T12" fmla="*/ 10 w 17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3" h="20">
                  <a:moveTo>
                    <a:pt x="10" y="20"/>
                  </a:moveTo>
                  <a:cubicBezTo>
                    <a:pt x="163" y="20"/>
                    <a:pt x="163" y="20"/>
                    <a:pt x="163" y="20"/>
                  </a:cubicBezTo>
                  <a:cubicBezTo>
                    <a:pt x="168" y="20"/>
                    <a:pt x="173" y="16"/>
                    <a:pt x="173" y="10"/>
                  </a:cubicBezTo>
                  <a:cubicBezTo>
                    <a:pt x="173" y="5"/>
                    <a:pt x="168" y="0"/>
                    <a:pt x="163" y="0"/>
                  </a:cubicBezTo>
                  <a:cubicBezTo>
                    <a:pt x="10" y="0"/>
                    <a:pt x="10" y="0"/>
                    <a:pt x="10" y="0"/>
                  </a:cubicBezTo>
                  <a:cubicBezTo>
                    <a:pt x="5" y="0"/>
                    <a:pt x="0" y="5"/>
                    <a:pt x="0" y="10"/>
                  </a:cubicBezTo>
                  <a:cubicBezTo>
                    <a:pt x="0" y="16"/>
                    <a:pt x="5" y="20"/>
                    <a:pt x="1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22"/>
            <p:cNvSpPr>
              <a:spLocks/>
            </p:cNvSpPr>
            <p:nvPr/>
          </p:nvSpPr>
          <p:spPr bwMode="auto">
            <a:xfrm>
              <a:off x="3752850" y="1162050"/>
              <a:ext cx="385763" cy="44450"/>
            </a:xfrm>
            <a:custGeom>
              <a:avLst/>
              <a:gdLst>
                <a:gd name="T0" fmla="*/ 10 w 173"/>
                <a:gd name="T1" fmla="*/ 20 h 20"/>
                <a:gd name="T2" fmla="*/ 163 w 173"/>
                <a:gd name="T3" fmla="*/ 20 h 20"/>
                <a:gd name="T4" fmla="*/ 173 w 173"/>
                <a:gd name="T5" fmla="*/ 10 h 20"/>
                <a:gd name="T6" fmla="*/ 163 w 173"/>
                <a:gd name="T7" fmla="*/ 0 h 20"/>
                <a:gd name="T8" fmla="*/ 10 w 173"/>
                <a:gd name="T9" fmla="*/ 0 h 20"/>
                <a:gd name="T10" fmla="*/ 0 w 173"/>
                <a:gd name="T11" fmla="*/ 10 h 20"/>
                <a:gd name="T12" fmla="*/ 10 w 17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3" h="20">
                  <a:moveTo>
                    <a:pt x="10" y="20"/>
                  </a:moveTo>
                  <a:cubicBezTo>
                    <a:pt x="163" y="20"/>
                    <a:pt x="163" y="20"/>
                    <a:pt x="163" y="20"/>
                  </a:cubicBezTo>
                  <a:cubicBezTo>
                    <a:pt x="168" y="20"/>
                    <a:pt x="173" y="16"/>
                    <a:pt x="173" y="10"/>
                  </a:cubicBezTo>
                  <a:cubicBezTo>
                    <a:pt x="173" y="5"/>
                    <a:pt x="168" y="0"/>
                    <a:pt x="163" y="0"/>
                  </a:cubicBezTo>
                  <a:cubicBezTo>
                    <a:pt x="10" y="0"/>
                    <a:pt x="10" y="0"/>
                    <a:pt x="10" y="0"/>
                  </a:cubicBezTo>
                  <a:cubicBezTo>
                    <a:pt x="5" y="0"/>
                    <a:pt x="0" y="5"/>
                    <a:pt x="0" y="10"/>
                  </a:cubicBezTo>
                  <a:cubicBezTo>
                    <a:pt x="0" y="16"/>
                    <a:pt x="5" y="20"/>
                    <a:pt x="1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23"/>
            <p:cNvSpPr>
              <a:spLocks/>
            </p:cNvSpPr>
            <p:nvPr/>
          </p:nvSpPr>
          <p:spPr bwMode="auto">
            <a:xfrm>
              <a:off x="3752850" y="1328738"/>
              <a:ext cx="385763" cy="44450"/>
            </a:xfrm>
            <a:custGeom>
              <a:avLst/>
              <a:gdLst>
                <a:gd name="T0" fmla="*/ 163 w 173"/>
                <a:gd name="T1" fmla="*/ 0 h 20"/>
                <a:gd name="T2" fmla="*/ 10 w 173"/>
                <a:gd name="T3" fmla="*/ 0 h 20"/>
                <a:gd name="T4" fmla="*/ 0 w 173"/>
                <a:gd name="T5" fmla="*/ 10 h 20"/>
                <a:gd name="T6" fmla="*/ 10 w 173"/>
                <a:gd name="T7" fmla="*/ 20 h 20"/>
                <a:gd name="T8" fmla="*/ 163 w 173"/>
                <a:gd name="T9" fmla="*/ 20 h 20"/>
                <a:gd name="T10" fmla="*/ 173 w 173"/>
                <a:gd name="T11" fmla="*/ 10 h 20"/>
                <a:gd name="T12" fmla="*/ 163 w 173"/>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73" h="20">
                  <a:moveTo>
                    <a:pt x="163" y="0"/>
                  </a:moveTo>
                  <a:cubicBezTo>
                    <a:pt x="10" y="0"/>
                    <a:pt x="10" y="0"/>
                    <a:pt x="10" y="0"/>
                  </a:cubicBezTo>
                  <a:cubicBezTo>
                    <a:pt x="5" y="0"/>
                    <a:pt x="0" y="4"/>
                    <a:pt x="0" y="10"/>
                  </a:cubicBezTo>
                  <a:cubicBezTo>
                    <a:pt x="0" y="15"/>
                    <a:pt x="5" y="20"/>
                    <a:pt x="10" y="20"/>
                  </a:cubicBezTo>
                  <a:cubicBezTo>
                    <a:pt x="163" y="20"/>
                    <a:pt x="163" y="20"/>
                    <a:pt x="163" y="20"/>
                  </a:cubicBezTo>
                  <a:cubicBezTo>
                    <a:pt x="168" y="20"/>
                    <a:pt x="173" y="15"/>
                    <a:pt x="173" y="10"/>
                  </a:cubicBezTo>
                  <a:cubicBezTo>
                    <a:pt x="173" y="4"/>
                    <a:pt x="168" y="0"/>
                    <a:pt x="1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6" name="Oval 35"/>
          <p:cNvSpPr/>
          <p:nvPr/>
        </p:nvSpPr>
        <p:spPr>
          <a:xfrm>
            <a:off x="1060376" y="3600870"/>
            <a:ext cx="540000" cy="54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7"/>
          <p:cNvSpPr>
            <a:spLocks/>
          </p:cNvSpPr>
          <p:nvPr/>
        </p:nvSpPr>
        <p:spPr bwMode="auto">
          <a:xfrm>
            <a:off x="1156833" y="3684889"/>
            <a:ext cx="329728" cy="327508"/>
          </a:xfrm>
          <a:custGeom>
            <a:avLst/>
            <a:gdLst>
              <a:gd name="T0" fmla="*/ 191 w 204"/>
              <a:gd name="T1" fmla="*/ 132 h 203"/>
              <a:gd name="T2" fmla="*/ 122 w 204"/>
              <a:gd name="T3" fmla="*/ 96 h 203"/>
              <a:gd name="T4" fmla="*/ 115 w 204"/>
              <a:gd name="T5" fmla="*/ 87 h 203"/>
              <a:gd name="T6" fmla="*/ 131 w 204"/>
              <a:gd name="T7" fmla="*/ 57 h 203"/>
              <a:gd name="T8" fmla="*/ 132 w 204"/>
              <a:gd name="T9" fmla="*/ 56 h 203"/>
              <a:gd name="T10" fmla="*/ 134 w 204"/>
              <a:gd name="T11" fmla="*/ 41 h 203"/>
              <a:gd name="T12" fmla="*/ 134 w 204"/>
              <a:gd name="T13" fmla="*/ 32 h 203"/>
              <a:gd name="T14" fmla="*/ 109 w 204"/>
              <a:gd name="T15" fmla="*/ 4 h 203"/>
              <a:gd name="T16" fmla="*/ 80 w 204"/>
              <a:gd name="T17" fmla="*/ 7 h 203"/>
              <a:gd name="T18" fmla="*/ 65 w 204"/>
              <a:gd name="T19" fmla="*/ 23 h 203"/>
              <a:gd name="T20" fmla="*/ 61 w 204"/>
              <a:gd name="T21" fmla="*/ 39 h 203"/>
              <a:gd name="T22" fmla="*/ 63 w 204"/>
              <a:gd name="T23" fmla="*/ 54 h 203"/>
              <a:gd name="T24" fmla="*/ 65 w 204"/>
              <a:gd name="T25" fmla="*/ 55 h 203"/>
              <a:gd name="T26" fmla="*/ 81 w 204"/>
              <a:gd name="T27" fmla="*/ 88 h 203"/>
              <a:gd name="T28" fmla="*/ 76 w 204"/>
              <a:gd name="T29" fmla="*/ 95 h 203"/>
              <a:gd name="T30" fmla="*/ 47 w 204"/>
              <a:gd name="T31" fmla="*/ 108 h 203"/>
              <a:gd name="T32" fmla="*/ 19 w 204"/>
              <a:gd name="T33" fmla="*/ 124 h 203"/>
              <a:gd name="T34" fmla="*/ 8 w 204"/>
              <a:gd name="T35" fmla="*/ 170 h 203"/>
              <a:gd name="T36" fmla="*/ 200 w 204"/>
              <a:gd name="T37" fmla="*/ 169 h 203"/>
              <a:gd name="T38" fmla="*/ 191 w 204"/>
              <a:gd name="T39" fmla="*/ 13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4" h="203">
                <a:moveTo>
                  <a:pt x="191" y="132"/>
                </a:moveTo>
                <a:cubicBezTo>
                  <a:pt x="181" y="115"/>
                  <a:pt x="126" y="97"/>
                  <a:pt x="122" y="96"/>
                </a:cubicBezTo>
                <a:cubicBezTo>
                  <a:pt x="121" y="96"/>
                  <a:pt x="110" y="93"/>
                  <a:pt x="115" y="87"/>
                </a:cubicBezTo>
                <a:cubicBezTo>
                  <a:pt x="124" y="79"/>
                  <a:pt x="130" y="67"/>
                  <a:pt x="131" y="57"/>
                </a:cubicBezTo>
                <a:cubicBezTo>
                  <a:pt x="131" y="56"/>
                  <a:pt x="132" y="56"/>
                  <a:pt x="132" y="56"/>
                </a:cubicBezTo>
                <a:cubicBezTo>
                  <a:pt x="132" y="56"/>
                  <a:pt x="134" y="50"/>
                  <a:pt x="134" y="41"/>
                </a:cubicBezTo>
                <a:cubicBezTo>
                  <a:pt x="134" y="38"/>
                  <a:pt x="134" y="35"/>
                  <a:pt x="134" y="32"/>
                </a:cubicBezTo>
                <a:cubicBezTo>
                  <a:pt x="134" y="32"/>
                  <a:pt x="130" y="8"/>
                  <a:pt x="109" y="4"/>
                </a:cubicBezTo>
                <a:cubicBezTo>
                  <a:pt x="109" y="4"/>
                  <a:pt x="91" y="0"/>
                  <a:pt x="80" y="7"/>
                </a:cubicBezTo>
                <a:cubicBezTo>
                  <a:pt x="67" y="12"/>
                  <a:pt x="65" y="23"/>
                  <a:pt x="65" y="23"/>
                </a:cubicBezTo>
                <a:cubicBezTo>
                  <a:pt x="61" y="28"/>
                  <a:pt x="61" y="34"/>
                  <a:pt x="61" y="39"/>
                </a:cubicBezTo>
                <a:cubicBezTo>
                  <a:pt x="61" y="47"/>
                  <a:pt x="63" y="54"/>
                  <a:pt x="63" y="54"/>
                </a:cubicBezTo>
                <a:cubicBezTo>
                  <a:pt x="64" y="54"/>
                  <a:pt x="64" y="54"/>
                  <a:pt x="65" y="55"/>
                </a:cubicBezTo>
                <a:cubicBezTo>
                  <a:pt x="65" y="67"/>
                  <a:pt x="72" y="80"/>
                  <a:pt x="81" y="88"/>
                </a:cubicBezTo>
                <a:cubicBezTo>
                  <a:pt x="83" y="89"/>
                  <a:pt x="81" y="93"/>
                  <a:pt x="76" y="95"/>
                </a:cubicBezTo>
                <a:cubicBezTo>
                  <a:pt x="71" y="97"/>
                  <a:pt x="59" y="102"/>
                  <a:pt x="47" y="108"/>
                </a:cubicBezTo>
                <a:cubicBezTo>
                  <a:pt x="35" y="114"/>
                  <a:pt x="23" y="120"/>
                  <a:pt x="19" y="124"/>
                </a:cubicBezTo>
                <a:cubicBezTo>
                  <a:pt x="9" y="133"/>
                  <a:pt x="0" y="159"/>
                  <a:pt x="8" y="170"/>
                </a:cubicBezTo>
                <a:cubicBezTo>
                  <a:pt x="58" y="194"/>
                  <a:pt x="137" y="203"/>
                  <a:pt x="200" y="169"/>
                </a:cubicBezTo>
                <a:cubicBezTo>
                  <a:pt x="204" y="160"/>
                  <a:pt x="196" y="140"/>
                  <a:pt x="191" y="132"/>
                </a:cubicBezTo>
                <a:close/>
              </a:path>
            </a:pathLst>
          </a:custGeom>
          <a:solidFill>
            <a:schemeClr val="bg2"/>
          </a:solidFill>
          <a:ln>
            <a:noFill/>
          </a:ln>
          <a:effectLst/>
        </p:spPr>
        <p:txBody>
          <a:bodyPr vert="horz" wrap="square" lIns="91440" tIns="45720" rIns="91440" bIns="45720" numCol="1" anchor="t" anchorCtr="0" compatLnSpc="1">
            <a:prstTxWarp prst="textNoShape">
              <a:avLst/>
            </a:prstTxWarp>
          </a:bodyPr>
          <a:lstStyle/>
          <a:p>
            <a:endParaRPr lang="id-ID"/>
          </a:p>
        </p:txBody>
      </p:sp>
      <p:sp>
        <p:nvSpPr>
          <p:cNvPr id="38" name="Oval 37"/>
          <p:cNvSpPr/>
          <p:nvPr/>
        </p:nvSpPr>
        <p:spPr>
          <a:xfrm>
            <a:off x="10574562" y="3600870"/>
            <a:ext cx="540000" cy="54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10674497" y="3651936"/>
            <a:ext cx="340130" cy="395997"/>
            <a:chOff x="8525578" y="3114576"/>
            <a:chExt cx="340130" cy="395997"/>
          </a:xfrm>
          <a:solidFill>
            <a:schemeClr val="bg2"/>
          </a:solidFill>
          <a:effectLst/>
        </p:grpSpPr>
        <p:sp>
          <p:nvSpPr>
            <p:cNvPr id="40" name="Freeform 39"/>
            <p:cNvSpPr>
              <a:spLocks/>
            </p:cNvSpPr>
            <p:nvPr/>
          </p:nvSpPr>
          <p:spPr bwMode="auto">
            <a:xfrm>
              <a:off x="8569121" y="3114576"/>
              <a:ext cx="296587" cy="279334"/>
            </a:xfrm>
            <a:custGeom>
              <a:avLst/>
              <a:gdLst>
                <a:gd name="T0" fmla="*/ 99 w 150"/>
                <a:gd name="T1" fmla="*/ 21 h 142"/>
                <a:gd name="T2" fmla="*/ 0 w 150"/>
                <a:gd name="T3" fmla="*/ 54 h 142"/>
                <a:gd name="T4" fmla="*/ 32 w 150"/>
                <a:gd name="T5" fmla="*/ 127 h 142"/>
                <a:gd name="T6" fmla="*/ 150 w 150"/>
                <a:gd name="T7" fmla="*/ 77 h 142"/>
                <a:gd name="T8" fmla="*/ 99 w 150"/>
                <a:gd name="T9" fmla="*/ 21 h 142"/>
              </a:gdLst>
              <a:ahLst/>
              <a:cxnLst>
                <a:cxn ang="0">
                  <a:pos x="T0" y="T1"/>
                </a:cxn>
                <a:cxn ang="0">
                  <a:pos x="T2" y="T3"/>
                </a:cxn>
                <a:cxn ang="0">
                  <a:pos x="T4" y="T5"/>
                </a:cxn>
                <a:cxn ang="0">
                  <a:pos x="T6" y="T7"/>
                </a:cxn>
                <a:cxn ang="0">
                  <a:pos x="T8" y="T9"/>
                </a:cxn>
              </a:cxnLst>
              <a:rect l="0" t="0" r="r" b="b"/>
              <a:pathLst>
                <a:path w="150" h="142">
                  <a:moveTo>
                    <a:pt x="99" y="21"/>
                  </a:moveTo>
                  <a:cubicBezTo>
                    <a:pt x="83" y="0"/>
                    <a:pt x="47" y="80"/>
                    <a:pt x="0" y="54"/>
                  </a:cubicBezTo>
                  <a:cubicBezTo>
                    <a:pt x="17" y="93"/>
                    <a:pt x="26" y="111"/>
                    <a:pt x="32" y="127"/>
                  </a:cubicBezTo>
                  <a:cubicBezTo>
                    <a:pt x="69" y="142"/>
                    <a:pt x="104" y="63"/>
                    <a:pt x="150" y="77"/>
                  </a:cubicBezTo>
                  <a:cubicBezTo>
                    <a:pt x="140" y="46"/>
                    <a:pt x="117" y="45"/>
                    <a:pt x="9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p:cNvSpPr>
              <a:spLocks/>
            </p:cNvSpPr>
            <p:nvPr/>
          </p:nvSpPr>
          <p:spPr bwMode="auto">
            <a:xfrm>
              <a:off x="8545296" y="3227131"/>
              <a:ext cx="136380" cy="283442"/>
            </a:xfrm>
            <a:custGeom>
              <a:avLst/>
              <a:gdLst>
                <a:gd name="T0" fmla="*/ 0 w 166"/>
                <a:gd name="T1" fmla="*/ 7 h 345"/>
                <a:gd name="T2" fmla="*/ 147 w 166"/>
                <a:gd name="T3" fmla="*/ 345 h 345"/>
                <a:gd name="T4" fmla="*/ 166 w 166"/>
                <a:gd name="T5" fmla="*/ 335 h 345"/>
                <a:gd name="T6" fmla="*/ 20 w 166"/>
                <a:gd name="T7" fmla="*/ 0 h 345"/>
                <a:gd name="T8" fmla="*/ 0 w 166"/>
                <a:gd name="T9" fmla="*/ 7 h 345"/>
              </a:gdLst>
              <a:ahLst/>
              <a:cxnLst>
                <a:cxn ang="0">
                  <a:pos x="T0" y="T1"/>
                </a:cxn>
                <a:cxn ang="0">
                  <a:pos x="T2" y="T3"/>
                </a:cxn>
                <a:cxn ang="0">
                  <a:pos x="T4" y="T5"/>
                </a:cxn>
                <a:cxn ang="0">
                  <a:pos x="T6" y="T7"/>
                </a:cxn>
                <a:cxn ang="0">
                  <a:pos x="T8" y="T9"/>
                </a:cxn>
              </a:cxnLst>
              <a:rect l="0" t="0" r="r" b="b"/>
              <a:pathLst>
                <a:path w="166" h="345">
                  <a:moveTo>
                    <a:pt x="0" y="7"/>
                  </a:moveTo>
                  <a:lnTo>
                    <a:pt x="147" y="345"/>
                  </a:lnTo>
                  <a:lnTo>
                    <a:pt x="166" y="335"/>
                  </a:lnTo>
                  <a:lnTo>
                    <a:pt x="20" y="0"/>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p:cNvSpPr>
              <a:spLocks/>
            </p:cNvSpPr>
            <p:nvPr/>
          </p:nvSpPr>
          <p:spPr bwMode="auto">
            <a:xfrm>
              <a:off x="8525578" y="3189339"/>
              <a:ext cx="36149" cy="37792"/>
            </a:xfrm>
            <a:custGeom>
              <a:avLst/>
              <a:gdLst>
                <a:gd name="T0" fmla="*/ 17 w 18"/>
                <a:gd name="T1" fmla="*/ 6 h 19"/>
                <a:gd name="T2" fmla="*/ 6 w 18"/>
                <a:gd name="T3" fmla="*/ 2 h 19"/>
                <a:gd name="T4" fmla="*/ 2 w 18"/>
                <a:gd name="T5" fmla="*/ 13 h 19"/>
                <a:gd name="T6" fmla="*/ 13 w 18"/>
                <a:gd name="T7" fmla="*/ 17 h 19"/>
                <a:gd name="T8" fmla="*/ 17 w 18"/>
                <a:gd name="T9" fmla="*/ 6 h 19"/>
              </a:gdLst>
              <a:ahLst/>
              <a:cxnLst>
                <a:cxn ang="0">
                  <a:pos x="T0" y="T1"/>
                </a:cxn>
                <a:cxn ang="0">
                  <a:pos x="T2" y="T3"/>
                </a:cxn>
                <a:cxn ang="0">
                  <a:pos x="T4" y="T5"/>
                </a:cxn>
                <a:cxn ang="0">
                  <a:pos x="T6" y="T7"/>
                </a:cxn>
                <a:cxn ang="0">
                  <a:pos x="T8" y="T9"/>
                </a:cxn>
              </a:cxnLst>
              <a:rect l="0" t="0" r="r" b="b"/>
              <a:pathLst>
                <a:path w="18" h="19">
                  <a:moveTo>
                    <a:pt x="17" y="6"/>
                  </a:moveTo>
                  <a:cubicBezTo>
                    <a:pt x="15" y="2"/>
                    <a:pt x="10" y="0"/>
                    <a:pt x="6" y="2"/>
                  </a:cubicBezTo>
                  <a:cubicBezTo>
                    <a:pt x="2" y="4"/>
                    <a:pt x="0" y="9"/>
                    <a:pt x="2" y="13"/>
                  </a:cubicBezTo>
                  <a:cubicBezTo>
                    <a:pt x="4" y="17"/>
                    <a:pt x="9" y="19"/>
                    <a:pt x="13" y="17"/>
                  </a:cubicBezTo>
                  <a:cubicBezTo>
                    <a:pt x="17" y="15"/>
                    <a:pt x="18" y="10"/>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 name="Oval 42"/>
          <p:cNvSpPr/>
          <p:nvPr/>
        </p:nvSpPr>
        <p:spPr>
          <a:xfrm>
            <a:off x="3673422" y="2922471"/>
            <a:ext cx="540000" cy="54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3782932" y="3073580"/>
            <a:ext cx="334197" cy="274440"/>
            <a:chOff x="3188335" y="2400396"/>
            <a:chExt cx="479426" cy="393701"/>
          </a:xfrm>
          <a:solidFill>
            <a:schemeClr val="bg2"/>
          </a:solidFill>
          <a:effectLst/>
        </p:grpSpPr>
        <p:sp>
          <p:nvSpPr>
            <p:cNvPr id="45" name="Freeform 47"/>
            <p:cNvSpPr>
              <a:spLocks/>
            </p:cNvSpPr>
            <p:nvPr/>
          </p:nvSpPr>
          <p:spPr bwMode="auto">
            <a:xfrm>
              <a:off x="3221673" y="2424209"/>
              <a:ext cx="374650" cy="369888"/>
            </a:xfrm>
            <a:custGeom>
              <a:avLst/>
              <a:gdLst>
                <a:gd name="T0" fmla="*/ 0 w 152"/>
                <a:gd name="T1" fmla="*/ 55 h 149"/>
                <a:gd name="T2" fmla="*/ 46 w 152"/>
                <a:gd name="T3" fmla="*/ 59 h 149"/>
                <a:gd name="T4" fmla="*/ 46 w 152"/>
                <a:gd name="T5" fmla="*/ 60 h 149"/>
                <a:gd name="T6" fmla="*/ 55 w 152"/>
                <a:gd name="T7" fmla="*/ 74 h 149"/>
                <a:gd name="T8" fmla="*/ 20 w 152"/>
                <a:gd name="T9" fmla="*/ 138 h 149"/>
                <a:gd name="T10" fmla="*/ 19 w 152"/>
                <a:gd name="T11" fmla="*/ 138 h 149"/>
                <a:gd name="T12" fmla="*/ 14 w 152"/>
                <a:gd name="T13" fmla="*/ 143 h 149"/>
                <a:gd name="T14" fmla="*/ 19 w 152"/>
                <a:gd name="T15" fmla="*/ 149 h 149"/>
                <a:gd name="T16" fmla="*/ 29 w 152"/>
                <a:gd name="T17" fmla="*/ 149 h 149"/>
                <a:gd name="T18" fmla="*/ 35 w 152"/>
                <a:gd name="T19" fmla="*/ 143 h 149"/>
                <a:gd name="T20" fmla="*/ 30 w 152"/>
                <a:gd name="T21" fmla="*/ 138 h 149"/>
                <a:gd name="T22" fmla="*/ 67 w 152"/>
                <a:gd name="T23" fmla="*/ 75 h 149"/>
                <a:gd name="T24" fmla="*/ 68 w 152"/>
                <a:gd name="T25" fmla="*/ 75 h 149"/>
                <a:gd name="T26" fmla="*/ 97 w 152"/>
                <a:gd name="T27" fmla="*/ 139 h 149"/>
                <a:gd name="T28" fmla="*/ 93 w 152"/>
                <a:gd name="T29" fmla="*/ 144 h 149"/>
                <a:gd name="T30" fmla="*/ 99 w 152"/>
                <a:gd name="T31" fmla="*/ 149 h 149"/>
                <a:gd name="T32" fmla="*/ 109 w 152"/>
                <a:gd name="T33" fmla="*/ 149 h 149"/>
                <a:gd name="T34" fmla="*/ 115 w 152"/>
                <a:gd name="T35" fmla="*/ 144 h 149"/>
                <a:gd name="T36" fmla="*/ 110 w 152"/>
                <a:gd name="T37" fmla="*/ 138 h 149"/>
                <a:gd name="T38" fmla="*/ 79 w 152"/>
                <a:gd name="T39" fmla="*/ 73 h 149"/>
                <a:gd name="T40" fmla="*/ 86 w 152"/>
                <a:gd name="T41" fmla="*/ 63 h 149"/>
                <a:gd name="T42" fmla="*/ 152 w 152"/>
                <a:gd name="T43" fmla="*/ 69 h 149"/>
                <a:gd name="T44" fmla="*/ 152 w 152"/>
                <a:gd name="T45" fmla="*/ 0 h 149"/>
                <a:gd name="T46" fmla="*/ 0 w 152"/>
                <a:gd name="T47" fmla="*/ 26 h 149"/>
                <a:gd name="T48" fmla="*/ 0 w 152"/>
                <a:gd name="T49" fmla="*/ 5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49">
                  <a:moveTo>
                    <a:pt x="0" y="55"/>
                  </a:moveTo>
                  <a:cubicBezTo>
                    <a:pt x="46" y="59"/>
                    <a:pt x="46" y="59"/>
                    <a:pt x="46" y="59"/>
                  </a:cubicBezTo>
                  <a:cubicBezTo>
                    <a:pt x="46" y="60"/>
                    <a:pt x="46" y="60"/>
                    <a:pt x="46" y="60"/>
                  </a:cubicBezTo>
                  <a:cubicBezTo>
                    <a:pt x="46" y="66"/>
                    <a:pt x="50" y="72"/>
                    <a:pt x="55" y="74"/>
                  </a:cubicBezTo>
                  <a:cubicBezTo>
                    <a:pt x="41" y="100"/>
                    <a:pt x="24" y="129"/>
                    <a:pt x="20" y="138"/>
                  </a:cubicBezTo>
                  <a:cubicBezTo>
                    <a:pt x="19" y="138"/>
                    <a:pt x="19" y="138"/>
                    <a:pt x="19" y="138"/>
                  </a:cubicBezTo>
                  <a:cubicBezTo>
                    <a:pt x="16" y="138"/>
                    <a:pt x="14" y="140"/>
                    <a:pt x="14" y="143"/>
                  </a:cubicBezTo>
                  <a:cubicBezTo>
                    <a:pt x="14" y="146"/>
                    <a:pt x="16" y="149"/>
                    <a:pt x="19" y="149"/>
                  </a:cubicBezTo>
                  <a:cubicBezTo>
                    <a:pt x="29" y="149"/>
                    <a:pt x="29" y="149"/>
                    <a:pt x="29" y="149"/>
                  </a:cubicBezTo>
                  <a:cubicBezTo>
                    <a:pt x="32" y="149"/>
                    <a:pt x="35" y="146"/>
                    <a:pt x="35" y="143"/>
                  </a:cubicBezTo>
                  <a:cubicBezTo>
                    <a:pt x="35" y="141"/>
                    <a:pt x="33" y="139"/>
                    <a:pt x="30" y="138"/>
                  </a:cubicBezTo>
                  <a:cubicBezTo>
                    <a:pt x="67" y="75"/>
                    <a:pt x="67" y="75"/>
                    <a:pt x="67" y="75"/>
                  </a:cubicBezTo>
                  <a:cubicBezTo>
                    <a:pt x="68" y="75"/>
                    <a:pt x="68" y="75"/>
                    <a:pt x="68" y="75"/>
                  </a:cubicBezTo>
                  <a:cubicBezTo>
                    <a:pt x="97" y="139"/>
                    <a:pt x="97" y="139"/>
                    <a:pt x="97" y="139"/>
                  </a:cubicBezTo>
                  <a:cubicBezTo>
                    <a:pt x="95" y="140"/>
                    <a:pt x="93" y="141"/>
                    <a:pt x="93" y="144"/>
                  </a:cubicBezTo>
                  <a:cubicBezTo>
                    <a:pt x="93" y="146"/>
                    <a:pt x="96" y="149"/>
                    <a:pt x="99" y="149"/>
                  </a:cubicBezTo>
                  <a:cubicBezTo>
                    <a:pt x="109" y="149"/>
                    <a:pt x="109" y="149"/>
                    <a:pt x="109" y="149"/>
                  </a:cubicBezTo>
                  <a:cubicBezTo>
                    <a:pt x="112" y="149"/>
                    <a:pt x="115" y="146"/>
                    <a:pt x="115" y="144"/>
                  </a:cubicBezTo>
                  <a:cubicBezTo>
                    <a:pt x="115" y="141"/>
                    <a:pt x="113" y="139"/>
                    <a:pt x="110" y="138"/>
                  </a:cubicBezTo>
                  <a:cubicBezTo>
                    <a:pt x="79" y="73"/>
                    <a:pt x="79" y="73"/>
                    <a:pt x="79" y="73"/>
                  </a:cubicBezTo>
                  <a:cubicBezTo>
                    <a:pt x="82" y="71"/>
                    <a:pt x="85" y="67"/>
                    <a:pt x="86" y="63"/>
                  </a:cubicBezTo>
                  <a:cubicBezTo>
                    <a:pt x="152" y="69"/>
                    <a:pt x="152" y="69"/>
                    <a:pt x="152" y="69"/>
                  </a:cubicBezTo>
                  <a:cubicBezTo>
                    <a:pt x="152" y="0"/>
                    <a:pt x="152" y="0"/>
                    <a:pt x="152" y="0"/>
                  </a:cubicBezTo>
                  <a:cubicBezTo>
                    <a:pt x="0" y="26"/>
                    <a:pt x="0" y="26"/>
                    <a:pt x="0" y="26"/>
                  </a:cubicBez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8"/>
            <p:cNvSpPr>
              <a:spLocks/>
            </p:cNvSpPr>
            <p:nvPr/>
          </p:nvSpPr>
          <p:spPr bwMode="auto">
            <a:xfrm>
              <a:off x="3609023" y="2400396"/>
              <a:ext cx="58738" cy="219075"/>
            </a:xfrm>
            <a:custGeom>
              <a:avLst/>
              <a:gdLst>
                <a:gd name="T0" fmla="*/ 12 w 24"/>
                <a:gd name="T1" fmla="*/ 0 h 89"/>
                <a:gd name="T2" fmla="*/ 0 w 24"/>
                <a:gd name="T3" fmla="*/ 12 h 89"/>
                <a:gd name="T4" fmla="*/ 0 w 24"/>
                <a:gd name="T5" fmla="*/ 77 h 89"/>
                <a:gd name="T6" fmla="*/ 12 w 24"/>
                <a:gd name="T7" fmla="*/ 89 h 89"/>
                <a:gd name="T8" fmla="*/ 24 w 24"/>
                <a:gd name="T9" fmla="*/ 77 h 89"/>
                <a:gd name="T10" fmla="*/ 24 w 24"/>
                <a:gd name="T11" fmla="*/ 12 h 89"/>
                <a:gd name="T12" fmla="*/ 12 w 24"/>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24" h="89">
                  <a:moveTo>
                    <a:pt x="12" y="0"/>
                  </a:moveTo>
                  <a:cubicBezTo>
                    <a:pt x="6" y="0"/>
                    <a:pt x="0" y="6"/>
                    <a:pt x="0" y="12"/>
                  </a:cubicBezTo>
                  <a:cubicBezTo>
                    <a:pt x="0" y="77"/>
                    <a:pt x="0" y="77"/>
                    <a:pt x="0" y="77"/>
                  </a:cubicBezTo>
                  <a:cubicBezTo>
                    <a:pt x="0" y="84"/>
                    <a:pt x="6" y="89"/>
                    <a:pt x="12" y="89"/>
                  </a:cubicBezTo>
                  <a:cubicBezTo>
                    <a:pt x="19" y="89"/>
                    <a:pt x="24" y="84"/>
                    <a:pt x="24" y="77"/>
                  </a:cubicBezTo>
                  <a:cubicBezTo>
                    <a:pt x="24" y="12"/>
                    <a:pt x="24" y="12"/>
                    <a:pt x="24" y="12"/>
                  </a:cubicBezTo>
                  <a:cubicBezTo>
                    <a:pt x="24" y="6"/>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9"/>
            <p:cNvSpPr>
              <a:spLocks/>
            </p:cNvSpPr>
            <p:nvPr/>
          </p:nvSpPr>
          <p:spPr bwMode="auto">
            <a:xfrm>
              <a:off x="3188335" y="2486121"/>
              <a:ext cx="20638" cy="79375"/>
            </a:xfrm>
            <a:custGeom>
              <a:avLst/>
              <a:gdLst>
                <a:gd name="T0" fmla="*/ 4 w 8"/>
                <a:gd name="T1" fmla="*/ 0 h 32"/>
                <a:gd name="T2" fmla="*/ 0 w 8"/>
                <a:gd name="T3" fmla="*/ 4 h 32"/>
                <a:gd name="T4" fmla="*/ 0 w 8"/>
                <a:gd name="T5" fmla="*/ 28 h 32"/>
                <a:gd name="T6" fmla="*/ 4 w 8"/>
                <a:gd name="T7" fmla="*/ 32 h 32"/>
                <a:gd name="T8" fmla="*/ 8 w 8"/>
                <a:gd name="T9" fmla="*/ 28 h 32"/>
                <a:gd name="T10" fmla="*/ 8 w 8"/>
                <a:gd name="T11" fmla="*/ 4 h 32"/>
                <a:gd name="T12" fmla="*/ 4 w 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0"/>
                  </a:moveTo>
                  <a:cubicBezTo>
                    <a:pt x="2" y="0"/>
                    <a:pt x="0" y="2"/>
                    <a:pt x="0" y="4"/>
                  </a:cubicBezTo>
                  <a:cubicBezTo>
                    <a:pt x="0" y="28"/>
                    <a:pt x="0" y="28"/>
                    <a:pt x="0" y="28"/>
                  </a:cubicBezTo>
                  <a:cubicBezTo>
                    <a:pt x="0" y="30"/>
                    <a:pt x="2" y="32"/>
                    <a:pt x="4" y="32"/>
                  </a:cubicBezTo>
                  <a:cubicBezTo>
                    <a:pt x="7" y="32"/>
                    <a:pt x="8" y="30"/>
                    <a:pt x="8" y="28"/>
                  </a:cubicBezTo>
                  <a:cubicBezTo>
                    <a:pt x="8" y="4"/>
                    <a:pt x="8" y="4"/>
                    <a:pt x="8" y="4"/>
                  </a:cubicBezTo>
                  <a:cubicBezTo>
                    <a:pt x="8" y="2"/>
                    <a:pt x="7"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8" name="Oval 47"/>
          <p:cNvSpPr/>
          <p:nvPr/>
        </p:nvSpPr>
        <p:spPr>
          <a:xfrm>
            <a:off x="6559553" y="2922471"/>
            <a:ext cx="540000" cy="54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p:cNvGrpSpPr/>
          <p:nvPr/>
        </p:nvGrpSpPr>
        <p:grpSpPr>
          <a:xfrm>
            <a:off x="6628908" y="3044660"/>
            <a:ext cx="423724" cy="282188"/>
            <a:chOff x="10594976" y="2798763"/>
            <a:chExt cx="760412" cy="506412"/>
          </a:xfrm>
          <a:solidFill>
            <a:schemeClr val="bg2"/>
          </a:solidFill>
          <a:effectLst/>
        </p:grpSpPr>
        <p:sp>
          <p:nvSpPr>
            <p:cNvPr id="50" name="Freeform 5"/>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6"/>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7"/>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3" name="Oval 52"/>
          <p:cNvSpPr/>
          <p:nvPr/>
        </p:nvSpPr>
        <p:spPr>
          <a:xfrm>
            <a:off x="7985043" y="4206654"/>
            <a:ext cx="540000" cy="54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p:cNvGrpSpPr/>
          <p:nvPr/>
        </p:nvGrpSpPr>
        <p:grpSpPr>
          <a:xfrm>
            <a:off x="8082663" y="4302689"/>
            <a:ext cx="360000" cy="314569"/>
            <a:chOff x="9575800" y="4168775"/>
            <a:chExt cx="830263" cy="725488"/>
          </a:xfrm>
          <a:solidFill>
            <a:schemeClr val="bg2"/>
          </a:solidFill>
          <a:effectLst/>
        </p:grpSpPr>
        <p:sp>
          <p:nvSpPr>
            <p:cNvPr id="55" name="Freeform 19"/>
            <p:cNvSpPr>
              <a:spLocks noEditPoints="1"/>
            </p:cNvSpPr>
            <p:nvPr/>
          </p:nvSpPr>
          <p:spPr bwMode="auto">
            <a:xfrm>
              <a:off x="9575800" y="4168775"/>
              <a:ext cx="830263" cy="725488"/>
            </a:xfrm>
            <a:custGeom>
              <a:avLst/>
              <a:gdLst>
                <a:gd name="T0" fmla="*/ 234 w 267"/>
                <a:gd name="T1" fmla="*/ 42 h 233"/>
                <a:gd name="T2" fmla="*/ 197 w 267"/>
                <a:gd name="T3" fmla="*/ 42 h 233"/>
                <a:gd name="T4" fmla="*/ 145 w 267"/>
                <a:gd name="T5" fmla="*/ 12 h 233"/>
                <a:gd name="T6" fmla="*/ 145 w 267"/>
                <a:gd name="T7" fmla="*/ 11 h 233"/>
                <a:gd name="T8" fmla="*/ 134 w 267"/>
                <a:gd name="T9" fmla="*/ 0 h 233"/>
                <a:gd name="T10" fmla="*/ 122 w 267"/>
                <a:gd name="T11" fmla="*/ 11 h 233"/>
                <a:gd name="T12" fmla="*/ 122 w 267"/>
                <a:gd name="T13" fmla="*/ 11 h 233"/>
                <a:gd name="T14" fmla="*/ 70 w 267"/>
                <a:gd name="T15" fmla="*/ 42 h 233"/>
                <a:gd name="T16" fmla="*/ 34 w 267"/>
                <a:gd name="T17" fmla="*/ 42 h 233"/>
                <a:gd name="T18" fmla="*/ 0 w 267"/>
                <a:gd name="T19" fmla="*/ 76 h 233"/>
                <a:gd name="T20" fmla="*/ 0 w 267"/>
                <a:gd name="T21" fmla="*/ 200 h 233"/>
                <a:gd name="T22" fmla="*/ 34 w 267"/>
                <a:gd name="T23" fmla="*/ 233 h 233"/>
                <a:gd name="T24" fmla="*/ 234 w 267"/>
                <a:gd name="T25" fmla="*/ 233 h 233"/>
                <a:gd name="T26" fmla="*/ 267 w 267"/>
                <a:gd name="T27" fmla="*/ 200 h 233"/>
                <a:gd name="T28" fmla="*/ 267 w 267"/>
                <a:gd name="T29" fmla="*/ 76 h 233"/>
                <a:gd name="T30" fmla="*/ 234 w 267"/>
                <a:gd name="T31" fmla="*/ 42 h 233"/>
                <a:gd name="T32" fmla="*/ 123 w 267"/>
                <a:gd name="T33" fmla="*/ 16 h 233"/>
                <a:gd name="T34" fmla="*/ 134 w 267"/>
                <a:gd name="T35" fmla="*/ 23 h 233"/>
                <a:gd name="T36" fmla="*/ 144 w 267"/>
                <a:gd name="T37" fmla="*/ 16 h 233"/>
                <a:gd name="T38" fmla="*/ 189 w 267"/>
                <a:gd name="T39" fmla="*/ 42 h 233"/>
                <a:gd name="T40" fmla="*/ 78 w 267"/>
                <a:gd name="T41" fmla="*/ 42 h 233"/>
                <a:gd name="T42" fmla="*/ 123 w 267"/>
                <a:gd name="T43" fmla="*/ 16 h 233"/>
                <a:gd name="T44" fmla="*/ 247 w 267"/>
                <a:gd name="T45" fmla="*/ 200 h 233"/>
                <a:gd name="T46" fmla="*/ 234 w 267"/>
                <a:gd name="T47" fmla="*/ 213 h 233"/>
                <a:gd name="T48" fmla="*/ 34 w 267"/>
                <a:gd name="T49" fmla="*/ 213 h 233"/>
                <a:gd name="T50" fmla="*/ 20 w 267"/>
                <a:gd name="T51" fmla="*/ 200 h 233"/>
                <a:gd name="T52" fmla="*/ 20 w 267"/>
                <a:gd name="T53" fmla="*/ 76 h 233"/>
                <a:gd name="T54" fmla="*/ 34 w 267"/>
                <a:gd name="T55" fmla="*/ 62 h 233"/>
                <a:gd name="T56" fmla="*/ 234 w 267"/>
                <a:gd name="T57" fmla="*/ 62 h 233"/>
                <a:gd name="T58" fmla="*/ 247 w 267"/>
                <a:gd name="T59" fmla="*/ 76 h 233"/>
                <a:gd name="T60" fmla="*/ 247 w 267"/>
                <a:gd name="T61" fmla="*/ 20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7" h="233">
                  <a:moveTo>
                    <a:pt x="234" y="42"/>
                  </a:moveTo>
                  <a:cubicBezTo>
                    <a:pt x="197" y="42"/>
                    <a:pt x="197" y="42"/>
                    <a:pt x="197" y="42"/>
                  </a:cubicBezTo>
                  <a:cubicBezTo>
                    <a:pt x="145" y="12"/>
                    <a:pt x="145" y="12"/>
                    <a:pt x="145" y="12"/>
                  </a:cubicBezTo>
                  <a:cubicBezTo>
                    <a:pt x="145" y="11"/>
                    <a:pt x="145" y="11"/>
                    <a:pt x="145" y="11"/>
                  </a:cubicBezTo>
                  <a:cubicBezTo>
                    <a:pt x="145" y="5"/>
                    <a:pt x="140" y="0"/>
                    <a:pt x="134" y="0"/>
                  </a:cubicBezTo>
                  <a:cubicBezTo>
                    <a:pt x="127" y="0"/>
                    <a:pt x="122" y="5"/>
                    <a:pt x="122" y="11"/>
                  </a:cubicBezTo>
                  <a:cubicBezTo>
                    <a:pt x="122" y="11"/>
                    <a:pt x="122" y="11"/>
                    <a:pt x="122" y="11"/>
                  </a:cubicBezTo>
                  <a:cubicBezTo>
                    <a:pt x="70" y="42"/>
                    <a:pt x="70" y="42"/>
                    <a:pt x="70" y="42"/>
                  </a:cubicBezTo>
                  <a:cubicBezTo>
                    <a:pt x="34" y="42"/>
                    <a:pt x="34" y="42"/>
                    <a:pt x="34" y="42"/>
                  </a:cubicBezTo>
                  <a:cubicBezTo>
                    <a:pt x="15" y="42"/>
                    <a:pt x="0" y="57"/>
                    <a:pt x="0" y="76"/>
                  </a:cubicBezTo>
                  <a:cubicBezTo>
                    <a:pt x="0" y="200"/>
                    <a:pt x="0" y="200"/>
                    <a:pt x="0" y="200"/>
                  </a:cubicBezTo>
                  <a:cubicBezTo>
                    <a:pt x="0" y="218"/>
                    <a:pt x="15" y="233"/>
                    <a:pt x="34" y="233"/>
                  </a:cubicBezTo>
                  <a:cubicBezTo>
                    <a:pt x="234" y="233"/>
                    <a:pt x="234" y="233"/>
                    <a:pt x="234" y="233"/>
                  </a:cubicBezTo>
                  <a:cubicBezTo>
                    <a:pt x="252" y="233"/>
                    <a:pt x="267" y="218"/>
                    <a:pt x="267" y="200"/>
                  </a:cubicBezTo>
                  <a:cubicBezTo>
                    <a:pt x="267" y="76"/>
                    <a:pt x="267" y="76"/>
                    <a:pt x="267" y="76"/>
                  </a:cubicBezTo>
                  <a:cubicBezTo>
                    <a:pt x="267" y="57"/>
                    <a:pt x="252" y="42"/>
                    <a:pt x="234" y="42"/>
                  </a:cubicBezTo>
                  <a:close/>
                  <a:moveTo>
                    <a:pt x="123" y="16"/>
                  </a:moveTo>
                  <a:cubicBezTo>
                    <a:pt x="125" y="20"/>
                    <a:pt x="129" y="23"/>
                    <a:pt x="134" y="23"/>
                  </a:cubicBezTo>
                  <a:cubicBezTo>
                    <a:pt x="138" y="23"/>
                    <a:pt x="142" y="20"/>
                    <a:pt x="144" y="16"/>
                  </a:cubicBezTo>
                  <a:cubicBezTo>
                    <a:pt x="189" y="42"/>
                    <a:pt x="189" y="42"/>
                    <a:pt x="189" y="42"/>
                  </a:cubicBezTo>
                  <a:cubicBezTo>
                    <a:pt x="78" y="42"/>
                    <a:pt x="78" y="42"/>
                    <a:pt x="78" y="42"/>
                  </a:cubicBezTo>
                  <a:lnTo>
                    <a:pt x="123" y="16"/>
                  </a:lnTo>
                  <a:close/>
                  <a:moveTo>
                    <a:pt x="247" y="200"/>
                  </a:moveTo>
                  <a:cubicBezTo>
                    <a:pt x="247" y="207"/>
                    <a:pt x="241" y="213"/>
                    <a:pt x="234" y="213"/>
                  </a:cubicBezTo>
                  <a:cubicBezTo>
                    <a:pt x="34" y="213"/>
                    <a:pt x="34" y="213"/>
                    <a:pt x="34" y="213"/>
                  </a:cubicBezTo>
                  <a:cubicBezTo>
                    <a:pt x="26" y="213"/>
                    <a:pt x="20" y="207"/>
                    <a:pt x="20" y="200"/>
                  </a:cubicBezTo>
                  <a:cubicBezTo>
                    <a:pt x="20" y="76"/>
                    <a:pt x="20" y="76"/>
                    <a:pt x="20" y="76"/>
                  </a:cubicBezTo>
                  <a:cubicBezTo>
                    <a:pt x="20" y="68"/>
                    <a:pt x="26" y="62"/>
                    <a:pt x="34" y="62"/>
                  </a:cubicBezTo>
                  <a:cubicBezTo>
                    <a:pt x="234" y="62"/>
                    <a:pt x="234" y="62"/>
                    <a:pt x="234" y="62"/>
                  </a:cubicBezTo>
                  <a:cubicBezTo>
                    <a:pt x="241" y="62"/>
                    <a:pt x="247" y="68"/>
                    <a:pt x="247" y="76"/>
                  </a:cubicBezTo>
                  <a:lnTo>
                    <a:pt x="247"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20"/>
            <p:cNvSpPr>
              <a:spLocks/>
            </p:cNvSpPr>
            <p:nvPr/>
          </p:nvSpPr>
          <p:spPr bwMode="auto">
            <a:xfrm>
              <a:off x="9961563" y="4535488"/>
              <a:ext cx="317500" cy="242888"/>
            </a:xfrm>
            <a:custGeom>
              <a:avLst/>
              <a:gdLst>
                <a:gd name="T0" fmla="*/ 200 w 200"/>
                <a:gd name="T1" fmla="*/ 153 h 153"/>
                <a:gd name="T2" fmla="*/ 200 w 200"/>
                <a:gd name="T3" fmla="*/ 0 h 153"/>
                <a:gd name="T4" fmla="*/ 0 w 200"/>
                <a:gd name="T5" fmla="*/ 153 h 153"/>
                <a:gd name="T6" fmla="*/ 200 w 200"/>
                <a:gd name="T7" fmla="*/ 153 h 153"/>
              </a:gdLst>
              <a:ahLst/>
              <a:cxnLst>
                <a:cxn ang="0">
                  <a:pos x="T0" y="T1"/>
                </a:cxn>
                <a:cxn ang="0">
                  <a:pos x="T2" y="T3"/>
                </a:cxn>
                <a:cxn ang="0">
                  <a:pos x="T4" y="T5"/>
                </a:cxn>
                <a:cxn ang="0">
                  <a:pos x="T6" y="T7"/>
                </a:cxn>
              </a:cxnLst>
              <a:rect l="0" t="0" r="r" b="b"/>
              <a:pathLst>
                <a:path w="200" h="153">
                  <a:moveTo>
                    <a:pt x="200" y="153"/>
                  </a:moveTo>
                  <a:lnTo>
                    <a:pt x="200" y="0"/>
                  </a:lnTo>
                  <a:lnTo>
                    <a:pt x="0" y="153"/>
                  </a:lnTo>
                  <a:lnTo>
                    <a:pt x="200"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1"/>
            <p:cNvSpPr>
              <a:spLocks/>
            </p:cNvSpPr>
            <p:nvPr/>
          </p:nvSpPr>
          <p:spPr bwMode="auto">
            <a:xfrm>
              <a:off x="9880600" y="4418013"/>
              <a:ext cx="438150" cy="346075"/>
            </a:xfrm>
            <a:custGeom>
              <a:avLst/>
              <a:gdLst>
                <a:gd name="T0" fmla="*/ 114 w 141"/>
                <a:gd name="T1" fmla="*/ 13 h 111"/>
                <a:gd name="T2" fmla="*/ 4 w 141"/>
                <a:gd name="T3" fmla="*/ 96 h 111"/>
                <a:gd name="T4" fmla="*/ 3 w 141"/>
                <a:gd name="T5" fmla="*/ 107 h 111"/>
                <a:gd name="T6" fmla="*/ 10 w 141"/>
                <a:gd name="T7" fmla="*/ 111 h 111"/>
                <a:gd name="T8" fmla="*/ 15 w 141"/>
                <a:gd name="T9" fmla="*/ 109 h 111"/>
                <a:gd name="T10" fmla="*/ 124 w 141"/>
                <a:gd name="T11" fmla="*/ 24 h 111"/>
                <a:gd name="T12" fmla="*/ 129 w 141"/>
                <a:gd name="T13" fmla="*/ 29 h 111"/>
                <a:gd name="T14" fmla="*/ 141 w 141"/>
                <a:gd name="T15" fmla="*/ 0 h 111"/>
                <a:gd name="T16" fmla="*/ 109 w 141"/>
                <a:gd name="T17" fmla="*/ 8 h 111"/>
                <a:gd name="T18" fmla="*/ 114 w 141"/>
                <a:gd name="T19" fmla="*/ 1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 h="111">
                  <a:moveTo>
                    <a:pt x="114" y="13"/>
                  </a:moveTo>
                  <a:cubicBezTo>
                    <a:pt x="4" y="96"/>
                    <a:pt x="4" y="96"/>
                    <a:pt x="4" y="96"/>
                  </a:cubicBezTo>
                  <a:cubicBezTo>
                    <a:pt x="1" y="99"/>
                    <a:pt x="0" y="104"/>
                    <a:pt x="3" y="107"/>
                  </a:cubicBezTo>
                  <a:cubicBezTo>
                    <a:pt x="5" y="109"/>
                    <a:pt x="7" y="111"/>
                    <a:pt x="10" y="111"/>
                  </a:cubicBezTo>
                  <a:cubicBezTo>
                    <a:pt x="11" y="111"/>
                    <a:pt x="13" y="110"/>
                    <a:pt x="15" y="109"/>
                  </a:cubicBezTo>
                  <a:cubicBezTo>
                    <a:pt x="124" y="24"/>
                    <a:pt x="124" y="24"/>
                    <a:pt x="124" y="24"/>
                  </a:cubicBezTo>
                  <a:cubicBezTo>
                    <a:pt x="129" y="29"/>
                    <a:pt x="129" y="29"/>
                    <a:pt x="129" y="29"/>
                  </a:cubicBezTo>
                  <a:cubicBezTo>
                    <a:pt x="141" y="0"/>
                    <a:pt x="141" y="0"/>
                    <a:pt x="141" y="0"/>
                  </a:cubicBezTo>
                  <a:cubicBezTo>
                    <a:pt x="109" y="8"/>
                    <a:pt x="109" y="8"/>
                    <a:pt x="109" y="8"/>
                  </a:cubicBezTo>
                  <a:lnTo>
                    <a:pt x="11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Oval 57"/>
          <p:cNvSpPr/>
          <p:nvPr/>
        </p:nvSpPr>
        <p:spPr>
          <a:xfrm>
            <a:off x="5122201" y="4206654"/>
            <a:ext cx="540000" cy="54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p:cNvGrpSpPr/>
          <p:nvPr/>
        </p:nvGrpSpPr>
        <p:grpSpPr>
          <a:xfrm>
            <a:off x="5229482" y="4308189"/>
            <a:ext cx="325438" cy="320676"/>
            <a:chOff x="5748338" y="2379663"/>
            <a:chExt cx="325438" cy="320676"/>
          </a:xfrm>
          <a:solidFill>
            <a:schemeClr val="bg2"/>
          </a:solidFill>
          <a:effectLst/>
        </p:grpSpPr>
        <p:sp>
          <p:nvSpPr>
            <p:cNvPr id="60" name="Freeform 53"/>
            <p:cNvSpPr>
              <a:spLocks/>
            </p:cNvSpPr>
            <p:nvPr/>
          </p:nvSpPr>
          <p:spPr bwMode="auto">
            <a:xfrm>
              <a:off x="5748338" y="2593976"/>
              <a:ext cx="106363" cy="106363"/>
            </a:xfrm>
            <a:custGeom>
              <a:avLst/>
              <a:gdLst>
                <a:gd name="T0" fmla="*/ 10 w 67"/>
                <a:gd name="T1" fmla="*/ 0 h 67"/>
                <a:gd name="T2" fmla="*/ 3 w 67"/>
                <a:gd name="T3" fmla="*/ 33 h 67"/>
                <a:gd name="T4" fmla="*/ 0 w 67"/>
                <a:gd name="T5" fmla="*/ 67 h 67"/>
                <a:gd name="T6" fmla="*/ 34 w 67"/>
                <a:gd name="T7" fmla="*/ 64 h 67"/>
                <a:gd name="T8" fmla="*/ 67 w 67"/>
                <a:gd name="T9" fmla="*/ 57 h 67"/>
                <a:gd name="T10" fmla="*/ 37 w 67"/>
                <a:gd name="T11" fmla="*/ 30 h 67"/>
                <a:gd name="T12" fmla="*/ 10 w 67"/>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67" h="67">
                  <a:moveTo>
                    <a:pt x="10" y="0"/>
                  </a:moveTo>
                  <a:lnTo>
                    <a:pt x="3" y="33"/>
                  </a:lnTo>
                  <a:lnTo>
                    <a:pt x="0" y="67"/>
                  </a:lnTo>
                  <a:lnTo>
                    <a:pt x="34" y="64"/>
                  </a:lnTo>
                  <a:lnTo>
                    <a:pt x="67" y="57"/>
                  </a:lnTo>
                  <a:lnTo>
                    <a:pt x="37" y="3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4"/>
            <p:cNvSpPr>
              <a:spLocks/>
            </p:cNvSpPr>
            <p:nvPr/>
          </p:nvSpPr>
          <p:spPr bwMode="auto">
            <a:xfrm>
              <a:off x="5780088" y="2427288"/>
              <a:ext cx="234950" cy="241300"/>
            </a:xfrm>
            <a:custGeom>
              <a:avLst/>
              <a:gdLst>
                <a:gd name="T0" fmla="*/ 54 w 148"/>
                <a:gd name="T1" fmla="*/ 135 h 152"/>
                <a:gd name="T2" fmla="*/ 47 w 148"/>
                <a:gd name="T3" fmla="*/ 125 h 152"/>
                <a:gd name="T4" fmla="*/ 132 w 148"/>
                <a:gd name="T5" fmla="*/ 41 h 152"/>
                <a:gd name="T6" fmla="*/ 111 w 148"/>
                <a:gd name="T7" fmla="*/ 21 h 152"/>
                <a:gd name="T8" fmla="*/ 27 w 148"/>
                <a:gd name="T9" fmla="*/ 105 h 152"/>
                <a:gd name="T10" fmla="*/ 17 w 148"/>
                <a:gd name="T11" fmla="*/ 95 h 152"/>
                <a:gd name="T12" fmla="*/ 101 w 148"/>
                <a:gd name="T13" fmla="*/ 10 h 152"/>
                <a:gd name="T14" fmla="*/ 94 w 148"/>
                <a:gd name="T15" fmla="*/ 0 h 152"/>
                <a:gd name="T16" fmla="*/ 0 w 148"/>
                <a:gd name="T17" fmla="*/ 95 h 152"/>
                <a:gd name="T18" fmla="*/ 54 w 148"/>
                <a:gd name="T19" fmla="*/ 152 h 152"/>
                <a:gd name="T20" fmla="*/ 148 w 148"/>
                <a:gd name="T21" fmla="*/ 58 h 152"/>
                <a:gd name="T22" fmla="*/ 142 w 148"/>
                <a:gd name="T23" fmla="*/ 48 h 152"/>
                <a:gd name="T24" fmla="*/ 54 w 148"/>
                <a:gd name="T25" fmla="*/ 13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52">
                  <a:moveTo>
                    <a:pt x="54" y="135"/>
                  </a:moveTo>
                  <a:lnTo>
                    <a:pt x="47" y="125"/>
                  </a:lnTo>
                  <a:lnTo>
                    <a:pt x="132" y="41"/>
                  </a:lnTo>
                  <a:lnTo>
                    <a:pt x="111" y="21"/>
                  </a:lnTo>
                  <a:lnTo>
                    <a:pt x="27" y="105"/>
                  </a:lnTo>
                  <a:lnTo>
                    <a:pt x="17" y="95"/>
                  </a:lnTo>
                  <a:lnTo>
                    <a:pt x="101" y="10"/>
                  </a:lnTo>
                  <a:lnTo>
                    <a:pt x="94" y="0"/>
                  </a:lnTo>
                  <a:lnTo>
                    <a:pt x="0" y="95"/>
                  </a:lnTo>
                  <a:lnTo>
                    <a:pt x="54" y="152"/>
                  </a:lnTo>
                  <a:lnTo>
                    <a:pt x="148" y="58"/>
                  </a:lnTo>
                  <a:lnTo>
                    <a:pt x="142" y="48"/>
                  </a:lnTo>
                  <a:lnTo>
                    <a:pt x="54"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5"/>
            <p:cNvSpPr>
              <a:spLocks/>
            </p:cNvSpPr>
            <p:nvPr/>
          </p:nvSpPr>
          <p:spPr bwMode="auto">
            <a:xfrm>
              <a:off x="5946776" y="2379663"/>
              <a:ext cx="127000" cy="128588"/>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3" name="TextBox 62"/>
          <p:cNvSpPr txBox="1"/>
          <p:nvPr/>
        </p:nvSpPr>
        <p:spPr>
          <a:xfrm>
            <a:off x="2894126" y="5018192"/>
            <a:ext cx="570990" cy="307777"/>
          </a:xfrm>
          <a:prstGeom prst="rect">
            <a:avLst/>
          </a:prstGeom>
          <a:noFill/>
        </p:spPr>
        <p:txBody>
          <a:bodyPr wrap="none" rtlCol="0">
            <a:spAutoFit/>
          </a:bodyPr>
          <a:lstStyle/>
          <a:p>
            <a:r>
              <a:rPr lang="id-ID" sz="1400" dirty="0">
                <a:latin typeface="Raleway" panose="020B0003030101060003" pitchFamily="34" charset="0"/>
              </a:rPr>
              <a:t>Brief</a:t>
            </a:r>
          </a:p>
        </p:txBody>
      </p:sp>
      <p:sp>
        <p:nvSpPr>
          <p:cNvPr id="64" name="Rectangle 63"/>
          <p:cNvSpPr/>
          <p:nvPr/>
        </p:nvSpPr>
        <p:spPr>
          <a:xfrm>
            <a:off x="2894126" y="5247275"/>
            <a:ext cx="2012762" cy="646331"/>
          </a:xfrm>
          <a:prstGeom prst="rect">
            <a:avLst/>
          </a:prstGeom>
        </p:spPr>
        <p:txBody>
          <a:bodyPr wrap="square">
            <a:spAutoFit/>
          </a:bodyPr>
          <a:lstStyle/>
          <a:p>
            <a:r>
              <a:rPr lang="id-ID" sz="1200" dirty="0">
                <a:solidFill>
                  <a:schemeClr val="tx1">
                    <a:lumMod val="50000"/>
                    <a:lumOff val="50000"/>
                  </a:schemeClr>
                </a:solidFill>
              </a:rPr>
              <a:t>Suitable for all categories business and personal presentation</a:t>
            </a:r>
          </a:p>
        </p:txBody>
      </p:sp>
      <p:sp>
        <p:nvSpPr>
          <p:cNvPr id="65" name="TextBox 64"/>
          <p:cNvSpPr txBox="1"/>
          <p:nvPr/>
        </p:nvSpPr>
        <p:spPr>
          <a:xfrm>
            <a:off x="2320406" y="2122436"/>
            <a:ext cx="992579" cy="307777"/>
          </a:xfrm>
          <a:prstGeom prst="rect">
            <a:avLst/>
          </a:prstGeom>
          <a:noFill/>
        </p:spPr>
        <p:txBody>
          <a:bodyPr wrap="none" rtlCol="0">
            <a:spAutoFit/>
          </a:bodyPr>
          <a:lstStyle/>
          <a:p>
            <a:pPr algn="r"/>
            <a:r>
              <a:rPr lang="id-ID" sz="1400" dirty="0">
                <a:latin typeface="Raleway" panose="020B0003030101060003" pitchFamily="34" charset="0"/>
              </a:rPr>
              <a:t>Research</a:t>
            </a:r>
          </a:p>
        </p:txBody>
      </p:sp>
      <p:sp>
        <p:nvSpPr>
          <p:cNvPr id="66" name="Rectangle 65"/>
          <p:cNvSpPr/>
          <p:nvPr/>
        </p:nvSpPr>
        <p:spPr>
          <a:xfrm>
            <a:off x="1300223" y="2351519"/>
            <a:ext cx="2012762" cy="646331"/>
          </a:xfrm>
          <a:prstGeom prst="rect">
            <a:avLst/>
          </a:prstGeom>
        </p:spPr>
        <p:txBody>
          <a:bodyPr wrap="square">
            <a:spAutoFit/>
          </a:bodyPr>
          <a:lstStyle/>
          <a:p>
            <a:pPr algn="r"/>
            <a:r>
              <a:rPr lang="id-ID" sz="1200" dirty="0">
                <a:solidFill>
                  <a:schemeClr val="tx1">
                    <a:lumMod val="50000"/>
                    <a:lumOff val="50000"/>
                  </a:schemeClr>
                </a:solidFill>
              </a:rPr>
              <a:t>Suitable for all categories business and personal presentation</a:t>
            </a:r>
          </a:p>
        </p:txBody>
      </p:sp>
      <p:sp>
        <p:nvSpPr>
          <p:cNvPr id="67" name="TextBox 66"/>
          <p:cNvSpPr txBox="1"/>
          <p:nvPr/>
        </p:nvSpPr>
        <p:spPr>
          <a:xfrm>
            <a:off x="5850020" y="5009821"/>
            <a:ext cx="777777" cy="307777"/>
          </a:xfrm>
          <a:prstGeom prst="rect">
            <a:avLst/>
          </a:prstGeom>
          <a:noFill/>
        </p:spPr>
        <p:txBody>
          <a:bodyPr wrap="none" rtlCol="0">
            <a:spAutoFit/>
          </a:bodyPr>
          <a:lstStyle/>
          <a:p>
            <a:r>
              <a:rPr lang="id-ID" sz="1400" dirty="0">
                <a:latin typeface="Raleway" panose="020B0003030101060003" pitchFamily="34" charset="0"/>
              </a:rPr>
              <a:t>Design</a:t>
            </a:r>
          </a:p>
        </p:txBody>
      </p:sp>
      <p:sp>
        <p:nvSpPr>
          <p:cNvPr id="68" name="Rectangle 67"/>
          <p:cNvSpPr/>
          <p:nvPr/>
        </p:nvSpPr>
        <p:spPr>
          <a:xfrm>
            <a:off x="5850020" y="5238904"/>
            <a:ext cx="2012762" cy="646331"/>
          </a:xfrm>
          <a:prstGeom prst="rect">
            <a:avLst/>
          </a:prstGeom>
        </p:spPr>
        <p:txBody>
          <a:bodyPr wrap="square">
            <a:spAutoFit/>
          </a:bodyPr>
          <a:lstStyle/>
          <a:p>
            <a:r>
              <a:rPr lang="id-ID" sz="1200" dirty="0">
                <a:solidFill>
                  <a:schemeClr val="tx1">
                    <a:lumMod val="50000"/>
                    <a:lumOff val="50000"/>
                  </a:schemeClr>
                </a:solidFill>
              </a:rPr>
              <a:t>Suitable for all categories business and personal presentation</a:t>
            </a:r>
          </a:p>
        </p:txBody>
      </p:sp>
      <p:sp>
        <p:nvSpPr>
          <p:cNvPr id="69" name="TextBox 68"/>
          <p:cNvSpPr txBox="1"/>
          <p:nvPr/>
        </p:nvSpPr>
        <p:spPr>
          <a:xfrm>
            <a:off x="5502908" y="2114065"/>
            <a:ext cx="796115" cy="307777"/>
          </a:xfrm>
          <a:prstGeom prst="rect">
            <a:avLst/>
          </a:prstGeom>
          <a:noFill/>
        </p:spPr>
        <p:txBody>
          <a:bodyPr wrap="none" rtlCol="0">
            <a:spAutoFit/>
          </a:bodyPr>
          <a:lstStyle/>
          <a:p>
            <a:pPr algn="r"/>
            <a:r>
              <a:rPr lang="id-ID" sz="1400" dirty="0">
                <a:latin typeface="Raleway" panose="020B0003030101060003" pitchFamily="34" charset="0"/>
              </a:rPr>
              <a:t>Coding</a:t>
            </a:r>
          </a:p>
        </p:txBody>
      </p:sp>
      <p:sp>
        <p:nvSpPr>
          <p:cNvPr id="70" name="Rectangle 69"/>
          <p:cNvSpPr/>
          <p:nvPr/>
        </p:nvSpPr>
        <p:spPr>
          <a:xfrm>
            <a:off x="4286261" y="2343148"/>
            <a:ext cx="2012762" cy="646331"/>
          </a:xfrm>
          <a:prstGeom prst="rect">
            <a:avLst/>
          </a:prstGeom>
        </p:spPr>
        <p:txBody>
          <a:bodyPr wrap="square">
            <a:spAutoFit/>
          </a:bodyPr>
          <a:lstStyle/>
          <a:p>
            <a:pPr algn="r"/>
            <a:r>
              <a:rPr lang="id-ID" sz="1200" dirty="0">
                <a:solidFill>
                  <a:schemeClr val="tx1">
                    <a:lumMod val="50000"/>
                    <a:lumOff val="50000"/>
                  </a:schemeClr>
                </a:solidFill>
              </a:rPr>
              <a:t>Suitable for all categories business and personal presentation</a:t>
            </a:r>
          </a:p>
        </p:txBody>
      </p:sp>
      <p:sp>
        <p:nvSpPr>
          <p:cNvPr id="71" name="TextBox 70"/>
          <p:cNvSpPr txBox="1"/>
          <p:nvPr/>
        </p:nvSpPr>
        <p:spPr>
          <a:xfrm>
            <a:off x="8695376" y="5011500"/>
            <a:ext cx="1280735" cy="307777"/>
          </a:xfrm>
          <a:prstGeom prst="rect">
            <a:avLst/>
          </a:prstGeom>
          <a:noFill/>
        </p:spPr>
        <p:txBody>
          <a:bodyPr wrap="none" rtlCol="0">
            <a:spAutoFit/>
          </a:bodyPr>
          <a:lstStyle/>
          <a:p>
            <a:r>
              <a:rPr lang="id-ID" sz="1400" dirty="0">
                <a:latin typeface="Raleway" panose="020B0003030101060003" pitchFamily="34" charset="0"/>
              </a:rPr>
              <a:t>Presentation</a:t>
            </a:r>
          </a:p>
        </p:txBody>
      </p:sp>
      <p:sp>
        <p:nvSpPr>
          <p:cNvPr id="72" name="Rectangle 71"/>
          <p:cNvSpPr/>
          <p:nvPr/>
        </p:nvSpPr>
        <p:spPr>
          <a:xfrm>
            <a:off x="8695376" y="5240583"/>
            <a:ext cx="2012762" cy="646331"/>
          </a:xfrm>
          <a:prstGeom prst="rect">
            <a:avLst/>
          </a:prstGeom>
        </p:spPr>
        <p:txBody>
          <a:bodyPr wrap="square">
            <a:spAutoFit/>
          </a:bodyPr>
          <a:lstStyle/>
          <a:p>
            <a:r>
              <a:rPr lang="id-ID" sz="1200" dirty="0">
                <a:solidFill>
                  <a:schemeClr val="tx1">
                    <a:lumMod val="50000"/>
                    <a:lumOff val="50000"/>
                  </a:schemeClr>
                </a:solidFill>
              </a:rPr>
              <a:t>Suitable for all categories business and personal presentation</a:t>
            </a:r>
          </a:p>
        </p:txBody>
      </p:sp>
      <p:sp>
        <p:nvSpPr>
          <p:cNvPr id="73" name="TextBox 72"/>
          <p:cNvSpPr txBox="1"/>
          <p:nvPr/>
        </p:nvSpPr>
        <p:spPr>
          <a:xfrm>
            <a:off x="8368322" y="2115744"/>
            <a:ext cx="816249" cy="307777"/>
          </a:xfrm>
          <a:prstGeom prst="rect">
            <a:avLst/>
          </a:prstGeom>
          <a:noFill/>
        </p:spPr>
        <p:txBody>
          <a:bodyPr wrap="none" rtlCol="0">
            <a:spAutoFit/>
          </a:bodyPr>
          <a:lstStyle/>
          <a:p>
            <a:pPr algn="r"/>
            <a:r>
              <a:rPr lang="id-ID" sz="1400" dirty="0">
                <a:latin typeface="Raleway" panose="020B0003030101060003" pitchFamily="34" charset="0"/>
              </a:rPr>
              <a:t>Printing</a:t>
            </a:r>
          </a:p>
        </p:txBody>
      </p:sp>
      <p:sp>
        <p:nvSpPr>
          <p:cNvPr id="74" name="Rectangle 73"/>
          <p:cNvSpPr/>
          <p:nvPr/>
        </p:nvSpPr>
        <p:spPr>
          <a:xfrm>
            <a:off x="7171809" y="2344827"/>
            <a:ext cx="2012762" cy="646331"/>
          </a:xfrm>
          <a:prstGeom prst="rect">
            <a:avLst/>
          </a:prstGeom>
        </p:spPr>
        <p:txBody>
          <a:bodyPr wrap="square">
            <a:spAutoFit/>
          </a:bodyPr>
          <a:lstStyle/>
          <a:p>
            <a:pPr algn="r"/>
            <a:r>
              <a:rPr lang="id-ID" sz="1200" dirty="0">
                <a:solidFill>
                  <a:schemeClr val="tx1">
                    <a:lumMod val="50000"/>
                    <a:lumOff val="50000"/>
                  </a:schemeClr>
                </a:solidFill>
              </a:rPr>
              <a:t>Suitable for all categories business and personal presentation</a:t>
            </a:r>
          </a:p>
        </p:txBody>
      </p:sp>
    </p:spTree>
    <p:extLst>
      <p:ext uri="{BB962C8B-B14F-4D97-AF65-F5344CB8AC3E}">
        <p14:creationId xmlns:p14="http://schemas.microsoft.com/office/powerpoint/2010/main" val="153186386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par>
                          <p:cTn id="34" fill="hold">
                            <p:stCondLst>
                              <p:cond delay="2000"/>
                            </p:stCondLst>
                            <p:childTnLst>
                              <p:par>
                                <p:cTn id="35" presetID="22" presetClass="entr" presetSubtype="1"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par>
                                <p:cTn id="44" presetID="53" presetClass="entr" presetSubtype="16"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childTnLst>
                          </p:cTn>
                        </p:par>
                        <p:par>
                          <p:cTn id="49" fill="hold">
                            <p:stCondLst>
                              <p:cond delay="3000"/>
                            </p:stCondLst>
                            <p:childTnLst>
                              <p:par>
                                <p:cTn id="50" presetID="22" presetClass="entr" presetSubtype="1"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up)">
                                      <p:cBhvr>
                                        <p:cTn id="52" dur="500"/>
                                        <p:tgtEl>
                                          <p:spTgt spid="19"/>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500"/>
                                        <p:tgtEl>
                                          <p:spTgt spid="6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fade">
                                      <p:cBhvr>
                                        <p:cTn id="59" dur="500"/>
                                        <p:tgtEl>
                                          <p:spTgt spid="64"/>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500"/>
                                        <p:tgtEl>
                                          <p:spTgt spid="5"/>
                                        </p:tgtEl>
                                      </p:cBhvr>
                                    </p:animEffect>
                                  </p:childTnLst>
                                </p:cTn>
                              </p:par>
                            </p:childTnLst>
                          </p:cTn>
                        </p:par>
                        <p:par>
                          <p:cTn id="64" fill="hold">
                            <p:stCondLst>
                              <p:cond delay="4500"/>
                            </p:stCondLst>
                            <p:childTnLst>
                              <p:par>
                                <p:cTn id="65" presetID="22" presetClass="entr" presetSubtype="4"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down)">
                                      <p:cBhvr>
                                        <p:cTn id="67" dur="500"/>
                                        <p:tgtEl>
                                          <p:spTgt spid="11"/>
                                        </p:tgtEl>
                                      </p:cBhvr>
                                    </p:animEffect>
                                  </p:childTnLst>
                                </p:cTn>
                              </p:par>
                            </p:childTnLst>
                          </p:cTn>
                        </p:par>
                        <p:par>
                          <p:cTn id="68" fill="hold">
                            <p:stCondLst>
                              <p:cond delay="5000"/>
                            </p:stCondLst>
                            <p:childTnLst>
                              <p:par>
                                <p:cTn id="69" presetID="53" presetClass="entr" presetSubtype="16"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par>
                                <p:cTn id="74" presetID="53" presetClass="entr" presetSubtype="16" fill="hold" nodeType="withEffect">
                                  <p:stCondLst>
                                    <p:cond delay="0"/>
                                  </p:st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Effect transition="in" filter="fade">
                                      <p:cBhvr>
                                        <p:cTn id="78" dur="500"/>
                                        <p:tgtEl>
                                          <p:spTgt spid="44"/>
                                        </p:tgtEl>
                                      </p:cBhvr>
                                    </p:animEffect>
                                  </p:childTnLst>
                                </p:cTn>
                              </p:par>
                            </p:childTnLst>
                          </p:cTn>
                        </p:par>
                        <p:par>
                          <p:cTn id="79" fill="hold">
                            <p:stCondLst>
                              <p:cond delay="5500"/>
                            </p:stCondLst>
                            <p:childTnLst>
                              <p:par>
                                <p:cTn id="80" presetID="22" presetClass="entr" presetSubtype="4" fill="hold"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ipe(down)">
                                      <p:cBhvr>
                                        <p:cTn id="82" dur="500"/>
                                        <p:tgtEl>
                                          <p:spTgt spid="16"/>
                                        </p:tgtEl>
                                      </p:cBhvr>
                                    </p:animEffect>
                                  </p:childTnLst>
                                </p:cTn>
                              </p:par>
                            </p:childTnLst>
                          </p:cTn>
                        </p:par>
                        <p:par>
                          <p:cTn id="83" fill="hold">
                            <p:stCondLst>
                              <p:cond delay="6000"/>
                            </p:stCondLst>
                            <p:childTnLst>
                              <p:par>
                                <p:cTn id="84" presetID="10" presetClass="entr" presetSubtype="0" fill="hold" grpId="0"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fade">
                                      <p:cBhvr>
                                        <p:cTn id="86" dur="500"/>
                                        <p:tgtEl>
                                          <p:spTgt spid="6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500"/>
                                        <p:tgtEl>
                                          <p:spTgt spid="66"/>
                                        </p:tgtEl>
                                      </p:cBhvr>
                                    </p:animEffect>
                                  </p:childTnLst>
                                </p:cTn>
                              </p:par>
                            </p:childTnLst>
                          </p:cTn>
                        </p:par>
                        <p:par>
                          <p:cTn id="90" fill="hold">
                            <p:stCondLst>
                              <p:cond delay="6500"/>
                            </p:stCondLst>
                            <p:childTnLst>
                              <p:par>
                                <p:cTn id="91" presetID="10" presetClass="entr" presetSubtype="0" fill="hold" grpId="0" nodeType="afterEffect">
                                  <p:stCondLst>
                                    <p:cond delay="0"/>
                                  </p:stCondLst>
                                  <p:childTnLst>
                                    <p:set>
                                      <p:cBhvr>
                                        <p:cTn id="92" dur="1" fill="hold">
                                          <p:stCondLst>
                                            <p:cond delay="0"/>
                                          </p:stCondLst>
                                        </p:cTn>
                                        <p:tgtEl>
                                          <p:spTgt spid="6"/>
                                        </p:tgtEl>
                                        <p:attrNameLst>
                                          <p:attrName>style.visibility</p:attrName>
                                        </p:attrNameLst>
                                      </p:cBhvr>
                                      <p:to>
                                        <p:strVal val="visible"/>
                                      </p:to>
                                    </p:set>
                                    <p:animEffect transition="in" filter="fade">
                                      <p:cBhvr>
                                        <p:cTn id="93" dur="500"/>
                                        <p:tgtEl>
                                          <p:spTgt spid="6"/>
                                        </p:tgtEl>
                                      </p:cBhvr>
                                    </p:animEffect>
                                  </p:childTnLst>
                                </p:cTn>
                              </p:par>
                            </p:childTnLst>
                          </p:cTn>
                        </p:par>
                        <p:par>
                          <p:cTn id="94" fill="hold">
                            <p:stCondLst>
                              <p:cond delay="7000"/>
                            </p:stCondLst>
                            <p:childTnLst>
                              <p:par>
                                <p:cTn id="95" presetID="22" presetClass="entr" presetSubtype="1" fill="hold" nodeType="after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wipe(up)">
                                      <p:cBhvr>
                                        <p:cTn id="97" dur="500"/>
                                        <p:tgtEl>
                                          <p:spTgt spid="12"/>
                                        </p:tgtEl>
                                      </p:cBhvr>
                                    </p:animEffect>
                                  </p:childTnLst>
                                </p:cTn>
                              </p:par>
                            </p:childTnLst>
                          </p:cTn>
                        </p:par>
                        <p:par>
                          <p:cTn id="98" fill="hold">
                            <p:stCondLst>
                              <p:cond delay="7500"/>
                            </p:stCondLst>
                            <p:childTnLst>
                              <p:par>
                                <p:cTn id="99" presetID="53" presetClass="entr" presetSubtype="16" fill="hold" grpId="0" nodeType="afterEffect">
                                  <p:stCondLst>
                                    <p:cond delay="0"/>
                                  </p:stCondLst>
                                  <p:childTnLst>
                                    <p:set>
                                      <p:cBhvr>
                                        <p:cTn id="100" dur="1" fill="hold">
                                          <p:stCondLst>
                                            <p:cond delay="0"/>
                                          </p:stCondLst>
                                        </p:cTn>
                                        <p:tgtEl>
                                          <p:spTgt spid="58"/>
                                        </p:tgtEl>
                                        <p:attrNameLst>
                                          <p:attrName>style.visibility</p:attrName>
                                        </p:attrNameLst>
                                      </p:cBhvr>
                                      <p:to>
                                        <p:strVal val="visible"/>
                                      </p:to>
                                    </p:set>
                                    <p:anim calcmode="lin" valueType="num">
                                      <p:cBhvr>
                                        <p:cTn id="101" dur="500" fill="hold"/>
                                        <p:tgtEl>
                                          <p:spTgt spid="58"/>
                                        </p:tgtEl>
                                        <p:attrNameLst>
                                          <p:attrName>ppt_w</p:attrName>
                                        </p:attrNameLst>
                                      </p:cBhvr>
                                      <p:tavLst>
                                        <p:tav tm="0">
                                          <p:val>
                                            <p:fltVal val="0"/>
                                          </p:val>
                                        </p:tav>
                                        <p:tav tm="100000">
                                          <p:val>
                                            <p:strVal val="#ppt_w"/>
                                          </p:val>
                                        </p:tav>
                                      </p:tavLst>
                                    </p:anim>
                                    <p:anim calcmode="lin" valueType="num">
                                      <p:cBhvr>
                                        <p:cTn id="102" dur="500" fill="hold"/>
                                        <p:tgtEl>
                                          <p:spTgt spid="58"/>
                                        </p:tgtEl>
                                        <p:attrNameLst>
                                          <p:attrName>ppt_h</p:attrName>
                                        </p:attrNameLst>
                                      </p:cBhvr>
                                      <p:tavLst>
                                        <p:tav tm="0">
                                          <p:val>
                                            <p:fltVal val="0"/>
                                          </p:val>
                                        </p:tav>
                                        <p:tav tm="100000">
                                          <p:val>
                                            <p:strVal val="#ppt_h"/>
                                          </p:val>
                                        </p:tav>
                                      </p:tavLst>
                                    </p:anim>
                                    <p:animEffect transition="in" filter="fade">
                                      <p:cBhvr>
                                        <p:cTn id="103" dur="500"/>
                                        <p:tgtEl>
                                          <p:spTgt spid="58"/>
                                        </p:tgtEl>
                                      </p:cBhvr>
                                    </p:animEffect>
                                  </p:childTnLst>
                                </p:cTn>
                              </p:par>
                              <p:par>
                                <p:cTn id="104" presetID="53" presetClass="entr" presetSubtype="16" fill="hold" nodeType="withEffect">
                                  <p:stCondLst>
                                    <p:cond delay="0"/>
                                  </p:stCondLst>
                                  <p:childTnLst>
                                    <p:set>
                                      <p:cBhvr>
                                        <p:cTn id="105" dur="1" fill="hold">
                                          <p:stCondLst>
                                            <p:cond delay="0"/>
                                          </p:stCondLst>
                                        </p:cTn>
                                        <p:tgtEl>
                                          <p:spTgt spid="59"/>
                                        </p:tgtEl>
                                        <p:attrNameLst>
                                          <p:attrName>style.visibility</p:attrName>
                                        </p:attrNameLst>
                                      </p:cBhvr>
                                      <p:to>
                                        <p:strVal val="visible"/>
                                      </p:to>
                                    </p:set>
                                    <p:anim calcmode="lin" valueType="num">
                                      <p:cBhvr>
                                        <p:cTn id="106" dur="500" fill="hold"/>
                                        <p:tgtEl>
                                          <p:spTgt spid="59"/>
                                        </p:tgtEl>
                                        <p:attrNameLst>
                                          <p:attrName>ppt_w</p:attrName>
                                        </p:attrNameLst>
                                      </p:cBhvr>
                                      <p:tavLst>
                                        <p:tav tm="0">
                                          <p:val>
                                            <p:fltVal val="0"/>
                                          </p:val>
                                        </p:tav>
                                        <p:tav tm="100000">
                                          <p:val>
                                            <p:strVal val="#ppt_w"/>
                                          </p:val>
                                        </p:tav>
                                      </p:tavLst>
                                    </p:anim>
                                    <p:anim calcmode="lin" valueType="num">
                                      <p:cBhvr>
                                        <p:cTn id="107" dur="500" fill="hold"/>
                                        <p:tgtEl>
                                          <p:spTgt spid="59"/>
                                        </p:tgtEl>
                                        <p:attrNameLst>
                                          <p:attrName>ppt_h</p:attrName>
                                        </p:attrNameLst>
                                      </p:cBhvr>
                                      <p:tavLst>
                                        <p:tav tm="0">
                                          <p:val>
                                            <p:fltVal val="0"/>
                                          </p:val>
                                        </p:tav>
                                        <p:tav tm="100000">
                                          <p:val>
                                            <p:strVal val="#ppt_h"/>
                                          </p:val>
                                        </p:tav>
                                      </p:tavLst>
                                    </p:anim>
                                    <p:animEffect transition="in" filter="fade">
                                      <p:cBhvr>
                                        <p:cTn id="108" dur="500"/>
                                        <p:tgtEl>
                                          <p:spTgt spid="59"/>
                                        </p:tgtEl>
                                      </p:cBhvr>
                                    </p:animEffect>
                                  </p:childTnLst>
                                </p:cTn>
                              </p:par>
                            </p:childTnLst>
                          </p:cTn>
                        </p:par>
                        <p:par>
                          <p:cTn id="109" fill="hold">
                            <p:stCondLst>
                              <p:cond delay="8000"/>
                            </p:stCondLst>
                            <p:childTnLst>
                              <p:par>
                                <p:cTn id="110" presetID="22" presetClass="entr" presetSubtype="1" fill="hold" nodeType="afterEffect">
                                  <p:stCondLst>
                                    <p:cond delay="0"/>
                                  </p:stCondLst>
                                  <p:childTnLst>
                                    <p:set>
                                      <p:cBhvr>
                                        <p:cTn id="111" dur="1" fill="hold">
                                          <p:stCondLst>
                                            <p:cond delay="0"/>
                                          </p:stCondLst>
                                        </p:cTn>
                                        <p:tgtEl>
                                          <p:spTgt spid="20"/>
                                        </p:tgtEl>
                                        <p:attrNameLst>
                                          <p:attrName>style.visibility</p:attrName>
                                        </p:attrNameLst>
                                      </p:cBhvr>
                                      <p:to>
                                        <p:strVal val="visible"/>
                                      </p:to>
                                    </p:set>
                                    <p:animEffect transition="in" filter="wipe(up)">
                                      <p:cBhvr>
                                        <p:cTn id="112" dur="500"/>
                                        <p:tgtEl>
                                          <p:spTgt spid="20"/>
                                        </p:tgtEl>
                                      </p:cBhvr>
                                    </p:animEffect>
                                  </p:childTnLst>
                                </p:cTn>
                              </p:par>
                            </p:childTnLst>
                          </p:cTn>
                        </p:par>
                        <p:par>
                          <p:cTn id="113" fill="hold">
                            <p:stCondLst>
                              <p:cond delay="8500"/>
                            </p:stCondLst>
                            <p:childTnLst>
                              <p:par>
                                <p:cTn id="114" presetID="10" presetClass="entr" presetSubtype="0" fill="hold" grpId="0" nodeType="afterEffect">
                                  <p:stCondLst>
                                    <p:cond delay="0"/>
                                  </p:stCondLst>
                                  <p:childTnLst>
                                    <p:set>
                                      <p:cBhvr>
                                        <p:cTn id="115" dur="1" fill="hold">
                                          <p:stCondLst>
                                            <p:cond delay="0"/>
                                          </p:stCondLst>
                                        </p:cTn>
                                        <p:tgtEl>
                                          <p:spTgt spid="67"/>
                                        </p:tgtEl>
                                        <p:attrNameLst>
                                          <p:attrName>style.visibility</p:attrName>
                                        </p:attrNameLst>
                                      </p:cBhvr>
                                      <p:to>
                                        <p:strVal val="visible"/>
                                      </p:to>
                                    </p:set>
                                    <p:animEffect transition="in" filter="fade">
                                      <p:cBhvr>
                                        <p:cTn id="116" dur="500"/>
                                        <p:tgtEl>
                                          <p:spTgt spid="67"/>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8"/>
                                        </p:tgtEl>
                                        <p:attrNameLst>
                                          <p:attrName>style.visibility</p:attrName>
                                        </p:attrNameLst>
                                      </p:cBhvr>
                                      <p:to>
                                        <p:strVal val="visible"/>
                                      </p:to>
                                    </p:set>
                                    <p:animEffect transition="in" filter="fade">
                                      <p:cBhvr>
                                        <p:cTn id="119" dur="500"/>
                                        <p:tgtEl>
                                          <p:spTgt spid="68"/>
                                        </p:tgtEl>
                                      </p:cBhvr>
                                    </p:animEffec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7"/>
                                        </p:tgtEl>
                                        <p:attrNameLst>
                                          <p:attrName>style.visibility</p:attrName>
                                        </p:attrNameLst>
                                      </p:cBhvr>
                                      <p:to>
                                        <p:strVal val="visible"/>
                                      </p:to>
                                    </p:set>
                                    <p:animEffect transition="in" filter="fade">
                                      <p:cBhvr>
                                        <p:cTn id="123" dur="500"/>
                                        <p:tgtEl>
                                          <p:spTgt spid="7"/>
                                        </p:tgtEl>
                                      </p:cBhvr>
                                    </p:animEffect>
                                  </p:childTnLst>
                                </p:cTn>
                              </p:par>
                            </p:childTnLst>
                          </p:cTn>
                        </p:par>
                        <p:par>
                          <p:cTn id="124" fill="hold">
                            <p:stCondLst>
                              <p:cond delay="9500"/>
                            </p:stCondLst>
                            <p:childTnLst>
                              <p:par>
                                <p:cTn id="125" presetID="22" presetClass="entr" presetSubtype="4" fill="hold" nodeType="afterEffect">
                                  <p:stCondLst>
                                    <p:cond delay="0"/>
                                  </p:stCondLst>
                                  <p:childTnLst>
                                    <p:set>
                                      <p:cBhvr>
                                        <p:cTn id="126" dur="1" fill="hold">
                                          <p:stCondLst>
                                            <p:cond delay="0"/>
                                          </p:stCondLst>
                                        </p:cTn>
                                        <p:tgtEl>
                                          <p:spTgt spid="13"/>
                                        </p:tgtEl>
                                        <p:attrNameLst>
                                          <p:attrName>style.visibility</p:attrName>
                                        </p:attrNameLst>
                                      </p:cBhvr>
                                      <p:to>
                                        <p:strVal val="visible"/>
                                      </p:to>
                                    </p:set>
                                    <p:animEffect transition="in" filter="wipe(down)">
                                      <p:cBhvr>
                                        <p:cTn id="127" dur="500"/>
                                        <p:tgtEl>
                                          <p:spTgt spid="13"/>
                                        </p:tgtEl>
                                      </p:cBhvr>
                                    </p:animEffect>
                                  </p:childTnLst>
                                </p:cTn>
                              </p:par>
                            </p:childTnLst>
                          </p:cTn>
                        </p:par>
                        <p:par>
                          <p:cTn id="128" fill="hold">
                            <p:stCondLst>
                              <p:cond delay="10000"/>
                            </p:stCondLst>
                            <p:childTnLst>
                              <p:par>
                                <p:cTn id="129" presetID="53" presetClass="entr" presetSubtype="16" fill="hold" nodeType="afterEffect">
                                  <p:stCondLst>
                                    <p:cond delay="0"/>
                                  </p:stCondLst>
                                  <p:childTnLst>
                                    <p:set>
                                      <p:cBhvr>
                                        <p:cTn id="130" dur="1" fill="hold">
                                          <p:stCondLst>
                                            <p:cond delay="0"/>
                                          </p:stCondLst>
                                        </p:cTn>
                                        <p:tgtEl>
                                          <p:spTgt spid="49"/>
                                        </p:tgtEl>
                                        <p:attrNameLst>
                                          <p:attrName>style.visibility</p:attrName>
                                        </p:attrNameLst>
                                      </p:cBhvr>
                                      <p:to>
                                        <p:strVal val="visible"/>
                                      </p:to>
                                    </p:set>
                                    <p:anim calcmode="lin" valueType="num">
                                      <p:cBhvr>
                                        <p:cTn id="131" dur="500" fill="hold"/>
                                        <p:tgtEl>
                                          <p:spTgt spid="49"/>
                                        </p:tgtEl>
                                        <p:attrNameLst>
                                          <p:attrName>ppt_w</p:attrName>
                                        </p:attrNameLst>
                                      </p:cBhvr>
                                      <p:tavLst>
                                        <p:tav tm="0">
                                          <p:val>
                                            <p:fltVal val="0"/>
                                          </p:val>
                                        </p:tav>
                                        <p:tav tm="100000">
                                          <p:val>
                                            <p:strVal val="#ppt_w"/>
                                          </p:val>
                                        </p:tav>
                                      </p:tavLst>
                                    </p:anim>
                                    <p:anim calcmode="lin" valueType="num">
                                      <p:cBhvr>
                                        <p:cTn id="132" dur="500" fill="hold"/>
                                        <p:tgtEl>
                                          <p:spTgt spid="49"/>
                                        </p:tgtEl>
                                        <p:attrNameLst>
                                          <p:attrName>ppt_h</p:attrName>
                                        </p:attrNameLst>
                                      </p:cBhvr>
                                      <p:tavLst>
                                        <p:tav tm="0">
                                          <p:val>
                                            <p:fltVal val="0"/>
                                          </p:val>
                                        </p:tav>
                                        <p:tav tm="100000">
                                          <p:val>
                                            <p:strVal val="#ppt_h"/>
                                          </p:val>
                                        </p:tav>
                                      </p:tavLst>
                                    </p:anim>
                                    <p:animEffect transition="in" filter="fade">
                                      <p:cBhvr>
                                        <p:cTn id="133" dur="500"/>
                                        <p:tgtEl>
                                          <p:spTgt spid="49"/>
                                        </p:tgtEl>
                                      </p:cBhvr>
                                    </p:animEffect>
                                  </p:childTnLst>
                                </p:cTn>
                              </p:par>
                              <p:par>
                                <p:cTn id="134" presetID="53" presetClass="entr" presetSubtype="16" fill="hold" grpId="0" nodeType="withEffect">
                                  <p:stCondLst>
                                    <p:cond delay="0"/>
                                  </p:stCondLst>
                                  <p:childTnLst>
                                    <p:set>
                                      <p:cBhvr>
                                        <p:cTn id="135" dur="1" fill="hold">
                                          <p:stCondLst>
                                            <p:cond delay="0"/>
                                          </p:stCondLst>
                                        </p:cTn>
                                        <p:tgtEl>
                                          <p:spTgt spid="48"/>
                                        </p:tgtEl>
                                        <p:attrNameLst>
                                          <p:attrName>style.visibility</p:attrName>
                                        </p:attrNameLst>
                                      </p:cBhvr>
                                      <p:to>
                                        <p:strVal val="visible"/>
                                      </p:to>
                                    </p:set>
                                    <p:anim calcmode="lin" valueType="num">
                                      <p:cBhvr>
                                        <p:cTn id="136" dur="500" fill="hold"/>
                                        <p:tgtEl>
                                          <p:spTgt spid="48"/>
                                        </p:tgtEl>
                                        <p:attrNameLst>
                                          <p:attrName>ppt_w</p:attrName>
                                        </p:attrNameLst>
                                      </p:cBhvr>
                                      <p:tavLst>
                                        <p:tav tm="0">
                                          <p:val>
                                            <p:fltVal val="0"/>
                                          </p:val>
                                        </p:tav>
                                        <p:tav tm="100000">
                                          <p:val>
                                            <p:strVal val="#ppt_w"/>
                                          </p:val>
                                        </p:tav>
                                      </p:tavLst>
                                    </p:anim>
                                    <p:anim calcmode="lin" valueType="num">
                                      <p:cBhvr>
                                        <p:cTn id="137" dur="500" fill="hold"/>
                                        <p:tgtEl>
                                          <p:spTgt spid="48"/>
                                        </p:tgtEl>
                                        <p:attrNameLst>
                                          <p:attrName>ppt_h</p:attrName>
                                        </p:attrNameLst>
                                      </p:cBhvr>
                                      <p:tavLst>
                                        <p:tav tm="0">
                                          <p:val>
                                            <p:fltVal val="0"/>
                                          </p:val>
                                        </p:tav>
                                        <p:tav tm="100000">
                                          <p:val>
                                            <p:strVal val="#ppt_h"/>
                                          </p:val>
                                        </p:tav>
                                      </p:tavLst>
                                    </p:anim>
                                    <p:animEffect transition="in" filter="fade">
                                      <p:cBhvr>
                                        <p:cTn id="138" dur="500"/>
                                        <p:tgtEl>
                                          <p:spTgt spid="48"/>
                                        </p:tgtEl>
                                      </p:cBhvr>
                                    </p:animEffect>
                                  </p:childTnLst>
                                </p:cTn>
                              </p:par>
                            </p:childTnLst>
                          </p:cTn>
                        </p:par>
                        <p:par>
                          <p:cTn id="139" fill="hold">
                            <p:stCondLst>
                              <p:cond delay="10500"/>
                            </p:stCondLst>
                            <p:childTnLst>
                              <p:par>
                                <p:cTn id="140" presetID="22" presetClass="entr" presetSubtype="4" fill="hold" nodeType="afterEffect">
                                  <p:stCondLst>
                                    <p:cond delay="0"/>
                                  </p:stCondLst>
                                  <p:childTnLst>
                                    <p:set>
                                      <p:cBhvr>
                                        <p:cTn id="141" dur="1" fill="hold">
                                          <p:stCondLst>
                                            <p:cond delay="0"/>
                                          </p:stCondLst>
                                        </p:cTn>
                                        <p:tgtEl>
                                          <p:spTgt spid="17"/>
                                        </p:tgtEl>
                                        <p:attrNameLst>
                                          <p:attrName>style.visibility</p:attrName>
                                        </p:attrNameLst>
                                      </p:cBhvr>
                                      <p:to>
                                        <p:strVal val="visible"/>
                                      </p:to>
                                    </p:set>
                                    <p:animEffect transition="in" filter="wipe(down)">
                                      <p:cBhvr>
                                        <p:cTn id="142" dur="500"/>
                                        <p:tgtEl>
                                          <p:spTgt spid="17"/>
                                        </p:tgtEl>
                                      </p:cBhvr>
                                    </p:animEffect>
                                  </p:childTnLst>
                                </p:cTn>
                              </p:par>
                            </p:childTnLst>
                          </p:cTn>
                        </p:par>
                        <p:par>
                          <p:cTn id="143" fill="hold">
                            <p:stCondLst>
                              <p:cond delay="11000"/>
                            </p:stCondLst>
                            <p:childTnLst>
                              <p:par>
                                <p:cTn id="144" presetID="10" presetClass="entr" presetSubtype="0" fill="hold" grpId="0" nodeType="afterEffect">
                                  <p:stCondLst>
                                    <p:cond delay="0"/>
                                  </p:stCondLst>
                                  <p:childTnLst>
                                    <p:set>
                                      <p:cBhvr>
                                        <p:cTn id="145" dur="1" fill="hold">
                                          <p:stCondLst>
                                            <p:cond delay="0"/>
                                          </p:stCondLst>
                                        </p:cTn>
                                        <p:tgtEl>
                                          <p:spTgt spid="69"/>
                                        </p:tgtEl>
                                        <p:attrNameLst>
                                          <p:attrName>style.visibility</p:attrName>
                                        </p:attrNameLst>
                                      </p:cBhvr>
                                      <p:to>
                                        <p:strVal val="visible"/>
                                      </p:to>
                                    </p:set>
                                    <p:animEffect transition="in" filter="fade">
                                      <p:cBhvr>
                                        <p:cTn id="146" dur="500"/>
                                        <p:tgtEl>
                                          <p:spTgt spid="69"/>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Effect transition="in" filter="fade">
                                      <p:cBhvr>
                                        <p:cTn id="149" dur="500"/>
                                        <p:tgtEl>
                                          <p:spTgt spid="70"/>
                                        </p:tgtEl>
                                      </p:cBhvr>
                                    </p:animEffect>
                                  </p:childTnLst>
                                </p:cTn>
                              </p:par>
                            </p:childTnLst>
                          </p:cTn>
                        </p:par>
                        <p:par>
                          <p:cTn id="150" fill="hold">
                            <p:stCondLst>
                              <p:cond delay="11500"/>
                            </p:stCondLst>
                            <p:childTnLst>
                              <p:par>
                                <p:cTn id="151" presetID="10" presetClass="entr" presetSubtype="0" fill="hold" grpId="0" nodeType="afterEffect">
                                  <p:stCondLst>
                                    <p:cond delay="0"/>
                                  </p:stCondLst>
                                  <p:childTnLst>
                                    <p:set>
                                      <p:cBhvr>
                                        <p:cTn id="152" dur="1" fill="hold">
                                          <p:stCondLst>
                                            <p:cond delay="0"/>
                                          </p:stCondLst>
                                        </p:cTn>
                                        <p:tgtEl>
                                          <p:spTgt spid="8"/>
                                        </p:tgtEl>
                                        <p:attrNameLst>
                                          <p:attrName>style.visibility</p:attrName>
                                        </p:attrNameLst>
                                      </p:cBhvr>
                                      <p:to>
                                        <p:strVal val="visible"/>
                                      </p:to>
                                    </p:set>
                                    <p:animEffect transition="in" filter="fade">
                                      <p:cBhvr>
                                        <p:cTn id="153" dur="500"/>
                                        <p:tgtEl>
                                          <p:spTgt spid="8"/>
                                        </p:tgtEl>
                                      </p:cBhvr>
                                    </p:animEffect>
                                  </p:childTnLst>
                                </p:cTn>
                              </p:par>
                            </p:childTnLst>
                          </p:cTn>
                        </p:par>
                        <p:par>
                          <p:cTn id="154" fill="hold">
                            <p:stCondLst>
                              <p:cond delay="12000"/>
                            </p:stCondLst>
                            <p:childTnLst>
                              <p:par>
                                <p:cTn id="155" presetID="22" presetClass="entr" presetSubtype="1" fill="hold" nodeType="afterEffect">
                                  <p:stCondLst>
                                    <p:cond delay="0"/>
                                  </p:stCondLst>
                                  <p:childTnLst>
                                    <p:set>
                                      <p:cBhvr>
                                        <p:cTn id="156" dur="1" fill="hold">
                                          <p:stCondLst>
                                            <p:cond delay="0"/>
                                          </p:stCondLst>
                                        </p:cTn>
                                        <p:tgtEl>
                                          <p:spTgt spid="14"/>
                                        </p:tgtEl>
                                        <p:attrNameLst>
                                          <p:attrName>style.visibility</p:attrName>
                                        </p:attrNameLst>
                                      </p:cBhvr>
                                      <p:to>
                                        <p:strVal val="visible"/>
                                      </p:to>
                                    </p:set>
                                    <p:animEffect transition="in" filter="wipe(up)">
                                      <p:cBhvr>
                                        <p:cTn id="157" dur="500"/>
                                        <p:tgtEl>
                                          <p:spTgt spid="14"/>
                                        </p:tgtEl>
                                      </p:cBhvr>
                                    </p:animEffect>
                                  </p:childTnLst>
                                </p:cTn>
                              </p:par>
                            </p:childTnLst>
                          </p:cTn>
                        </p:par>
                        <p:par>
                          <p:cTn id="158" fill="hold">
                            <p:stCondLst>
                              <p:cond delay="12500"/>
                            </p:stCondLst>
                            <p:childTnLst>
                              <p:par>
                                <p:cTn id="159" presetID="53" presetClass="entr" presetSubtype="16" fill="hold" nodeType="afterEffect">
                                  <p:stCondLst>
                                    <p:cond delay="0"/>
                                  </p:stCondLst>
                                  <p:childTnLst>
                                    <p:set>
                                      <p:cBhvr>
                                        <p:cTn id="160" dur="1" fill="hold">
                                          <p:stCondLst>
                                            <p:cond delay="0"/>
                                          </p:stCondLst>
                                        </p:cTn>
                                        <p:tgtEl>
                                          <p:spTgt spid="54"/>
                                        </p:tgtEl>
                                        <p:attrNameLst>
                                          <p:attrName>style.visibility</p:attrName>
                                        </p:attrNameLst>
                                      </p:cBhvr>
                                      <p:to>
                                        <p:strVal val="visible"/>
                                      </p:to>
                                    </p:set>
                                    <p:anim calcmode="lin" valueType="num">
                                      <p:cBhvr>
                                        <p:cTn id="161" dur="500" fill="hold"/>
                                        <p:tgtEl>
                                          <p:spTgt spid="54"/>
                                        </p:tgtEl>
                                        <p:attrNameLst>
                                          <p:attrName>ppt_w</p:attrName>
                                        </p:attrNameLst>
                                      </p:cBhvr>
                                      <p:tavLst>
                                        <p:tav tm="0">
                                          <p:val>
                                            <p:fltVal val="0"/>
                                          </p:val>
                                        </p:tav>
                                        <p:tav tm="100000">
                                          <p:val>
                                            <p:strVal val="#ppt_w"/>
                                          </p:val>
                                        </p:tav>
                                      </p:tavLst>
                                    </p:anim>
                                    <p:anim calcmode="lin" valueType="num">
                                      <p:cBhvr>
                                        <p:cTn id="162" dur="500" fill="hold"/>
                                        <p:tgtEl>
                                          <p:spTgt spid="54"/>
                                        </p:tgtEl>
                                        <p:attrNameLst>
                                          <p:attrName>ppt_h</p:attrName>
                                        </p:attrNameLst>
                                      </p:cBhvr>
                                      <p:tavLst>
                                        <p:tav tm="0">
                                          <p:val>
                                            <p:fltVal val="0"/>
                                          </p:val>
                                        </p:tav>
                                        <p:tav tm="100000">
                                          <p:val>
                                            <p:strVal val="#ppt_h"/>
                                          </p:val>
                                        </p:tav>
                                      </p:tavLst>
                                    </p:anim>
                                    <p:animEffect transition="in" filter="fade">
                                      <p:cBhvr>
                                        <p:cTn id="163" dur="500"/>
                                        <p:tgtEl>
                                          <p:spTgt spid="54"/>
                                        </p:tgtEl>
                                      </p:cBhvr>
                                    </p:animEffect>
                                  </p:childTnLst>
                                </p:cTn>
                              </p:par>
                              <p:par>
                                <p:cTn id="164" presetID="53" presetClass="entr" presetSubtype="16" fill="hold" grpId="0" nodeType="withEffect">
                                  <p:stCondLst>
                                    <p:cond delay="0"/>
                                  </p:stCondLst>
                                  <p:childTnLst>
                                    <p:set>
                                      <p:cBhvr>
                                        <p:cTn id="165" dur="1" fill="hold">
                                          <p:stCondLst>
                                            <p:cond delay="0"/>
                                          </p:stCondLst>
                                        </p:cTn>
                                        <p:tgtEl>
                                          <p:spTgt spid="53"/>
                                        </p:tgtEl>
                                        <p:attrNameLst>
                                          <p:attrName>style.visibility</p:attrName>
                                        </p:attrNameLst>
                                      </p:cBhvr>
                                      <p:to>
                                        <p:strVal val="visible"/>
                                      </p:to>
                                    </p:set>
                                    <p:anim calcmode="lin" valueType="num">
                                      <p:cBhvr>
                                        <p:cTn id="166" dur="500" fill="hold"/>
                                        <p:tgtEl>
                                          <p:spTgt spid="53"/>
                                        </p:tgtEl>
                                        <p:attrNameLst>
                                          <p:attrName>ppt_w</p:attrName>
                                        </p:attrNameLst>
                                      </p:cBhvr>
                                      <p:tavLst>
                                        <p:tav tm="0">
                                          <p:val>
                                            <p:fltVal val="0"/>
                                          </p:val>
                                        </p:tav>
                                        <p:tav tm="100000">
                                          <p:val>
                                            <p:strVal val="#ppt_w"/>
                                          </p:val>
                                        </p:tav>
                                      </p:tavLst>
                                    </p:anim>
                                    <p:anim calcmode="lin" valueType="num">
                                      <p:cBhvr>
                                        <p:cTn id="167" dur="500" fill="hold"/>
                                        <p:tgtEl>
                                          <p:spTgt spid="53"/>
                                        </p:tgtEl>
                                        <p:attrNameLst>
                                          <p:attrName>ppt_h</p:attrName>
                                        </p:attrNameLst>
                                      </p:cBhvr>
                                      <p:tavLst>
                                        <p:tav tm="0">
                                          <p:val>
                                            <p:fltVal val="0"/>
                                          </p:val>
                                        </p:tav>
                                        <p:tav tm="100000">
                                          <p:val>
                                            <p:strVal val="#ppt_h"/>
                                          </p:val>
                                        </p:tav>
                                      </p:tavLst>
                                    </p:anim>
                                    <p:animEffect transition="in" filter="fade">
                                      <p:cBhvr>
                                        <p:cTn id="168" dur="500"/>
                                        <p:tgtEl>
                                          <p:spTgt spid="53"/>
                                        </p:tgtEl>
                                      </p:cBhvr>
                                    </p:animEffect>
                                  </p:childTnLst>
                                </p:cTn>
                              </p:par>
                            </p:childTnLst>
                          </p:cTn>
                        </p:par>
                        <p:par>
                          <p:cTn id="169" fill="hold">
                            <p:stCondLst>
                              <p:cond delay="13000"/>
                            </p:stCondLst>
                            <p:childTnLst>
                              <p:par>
                                <p:cTn id="170" presetID="10" presetClass="entr" presetSubtype="0" fill="hold" grpId="0" nodeType="afterEffect">
                                  <p:stCondLst>
                                    <p:cond delay="0"/>
                                  </p:stCondLst>
                                  <p:childTnLst>
                                    <p:set>
                                      <p:cBhvr>
                                        <p:cTn id="171" dur="1" fill="hold">
                                          <p:stCondLst>
                                            <p:cond delay="0"/>
                                          </p:stCondLst>
                                        </p:cTn>
                                        <p:tgtEl>
                                          <p:spTgt spid="71"/>
                                        </p:tgtEl>
                                        <p:attrNameLst>
                                          <p:attrName>style.visibility</p:attrName>
                                        </p:attrNameLst>
                                      </p:cBhvr>
                                      <p:to>
                                        <p:strVal val="visible"/>
                                      </p:to>
                                    </p:set>
                                    <p:animEffect transition="in" filter="fade">
                                      <p:cBhvr>
                                        <p:cTn id="172" dur="500"/>
                                        <p:tgtEl>
                                          <p:spTgt spid="71"/>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72"/>
                                        </p:tgtEl>
                                        <p:attrNameLst>
                                          <p:attrName>style.visibility</p:attrName>
                                        </p:attrNameLst>
                                      </p:cBhvr>
                                      <p:to>
                                        <p:strVal val="visible"/>
                                      </p:to>
                                    </p:set>
                                    <p:animEffect transition="in" filter="fade">
                                      <p:cBhvr>
                                        <p:cTn id="175" dur="500"/>
                                        <p:tgtEl>
                                          <p:spTgt spid="72"/>
                                        </p:tgtEl>
                                      </p:cBhvr>
                                    </p:animEffect>
                                  </p:childTnLst>
                                </p:cTn>
                              </p:par>
                            </p:childTnLst>
                          </p:cTn>
                        </p:par>
                        <p:par>
                          <p:cTn id="176" fill="hold">
                            <p:stCondLst>
                              <p:cond delay="13500"/>
                            </p:stCondLst>
                            <p:childTnLst>
                              <p:par>
                                <p:cTn id="177" presetID="22" presetClass="entr" presetSubtype="1" fill="hold" nodeType="afterEffect">
                                  <p:stCondLst>
                                    <p:cond delay="0"/>
                                  </p:stCondLst>
                                  <p:childTnLst>
                                    <p:set>
                                      <p:cBhvr>
                                        <p:cTn id="178" dur="1" fill="hold">
                                          <p:stCondLst>
                                            <p:cond delay="0"/>
                                          </p:stCondLst>
                                        </p:cTn>
                                        <p:tgtEl>
                                          <p:spTgt spid="21"/>
                                        </p:tgtEl>
                                        <p:attrNameLst>
                                          <p:attrName>style.visibility</p:attrName>
                                        </p:attrNameLst>
                                      </p:cBhvr>
                                      <p:to>
                                        <p:strVal val="visible"/>
                                      </p:to>
                                    </p:set>
                                    <p:animEffect transition="in" filter="wipe(up)">
                                      <p:cBhvr>
                                        <p:cTn id="179" dur="500"/>
                                        <p:tgtEl>
                                          <p:spTgt spid="21"/>
                                        </p:tgtEl>
                                      </p:cBhvr>
                                    </p:animEffect>
                                  </p:childTnLst>
                                </p:cTn>
                              </p:par>
                            </p:childTnLst>
                          </p:cTn>
                        </p:par>
                        <p:par>
                          <p:cTn id="180" fill="hold">
                            <p:stCondLst>
                              <p:cond delay="14000"/>
                            </p:stCondLst>
                            <p:childTnLst>
                              <p:par>
                                <p:cTn id="181" presetID="10" presetClass="entr" presetSubtype="0" fill="hold" grpId="0" nodeType="afterEffect">
                                  <p:stCondLst>
                                    <p:cond delay="0"/>
                                  </p:stCondLst>
                                  <p:childTnLst>
                                    <p:set>
                                      <p:cBhvr>
                                        <p:cTn id="182" dur="1" fill="hold">
                                          <p:stCondLst>
                                            <p:cond delay="0"/>
                                          </p:stCondLst>
                                        </p:cTn>
                                        <p:tgtEl>
                                          <p:spTgt spid="9"/>
                                        </p:tgtEl>
                                        <p:attrNameLst>
                                          <p:attrName>style.visibility</p:attrName>
                                        </p:attrNameLst>
                                      </p:cBhvr>
                                      <p:to>
                                        <p:strVal val="visible"/>
                                      </p:to>
                                    </p:set>
                                    <p:animEffect transition="in" filter="fade">
                                      <p:cBhvr>
                                        <p:cTn id="183" dur="500"/>
                                        <p:tgtEl>
                                          <p:spTgt spid="9"/>
                                        </p:tgtEl>
                                      </p:cBhvr>
                                    </p:animEffect>
                                  </p:childTnLst>
                                </p:cTn>
                              </p:par>
                            </p:childTnLst>
                          </p:cTn>
                        </p:par>
                        <p:par>
                          <p:cTn id="184" fill="hold">
                            <p:stCondLst>
                              <p:cond delay="14500"/>
                            </p:stCondLst>
                            <p:childTnLst>
                              <p:par>
                                <p:cTn id="185" presetID="22" presetClass="entr" presetSubtype="4" fill="hold" nodeType="afterEffect">
                                  <p:stCondLst>
                                    <p:cond delay="0"/>
                                  </p:stCondLst>
                                  <p:childTnLst>
                                    <p:set>
                                      <p:cBhvr>
                                        <p:cTn id="186" dur="1" fill="hold">
                                          <p:stCondLst>
                                            <p:cond delay="0"/>
                                          </p:stCondLst>
                                        </p:cTn>
                                        <p:tgtEl>
                                          <p:spTgt spid="15"/>
                                        </p:tgtEl>
                                        <p:attrNameLst>
                                          <p:attrName>style.visibility</p:attrName>
                                        </p:attrNameLst>
                                      </p:cBhvr>
                                      <p:to>
                                        <p:strVal val="visible"/>
                                      </p:to>
                                    </p:set>
                                    <p:animEffect transition="in" filter="wipe(down)">
                                      <p:cBhvr>
                                        <p:cTn id="187" dur="500"/>
                                        <p:tgtEl>
                                          <p:spTgt spid="15"/>
                                        </p:tgtEl>
                                      </p:cBhvr>
                                    </p:animEffect>
                                  </p:childTnLst>
                                </p:cTn>
                              </p:par>
                            </p:childTnLst>
                          </p:cTn>
                        </p:par>
                        <p:par>
                          <p:cTn id="188" fill="hold">
                            <p:stCondLst>
                              <p:cond delay="15000"/>
                            </p:stCondLst>
                            <p:childTnLst>
                              <p:par>
                                <p:cTn id="189" presetID="53" presetClass="entr" presetSubtype="16" fill="hold" grpId="0" nodeType="afterEffect">
                                  <p:stCondLst>
                                    <p:cond delay="0"/>
                                  </p:stCondLst>
                                  <p:childTnLst>
                                    <p:set>
                                      <p:cBhvr>
                                        <p:cTn id="190" dur="1" fill="hold">
                                          <p:stCondLst>
                                            <p:cond delay="0"/>
                                          </p:stCondLst>
                                        </p:cTn>
                                        <p:tgtEl>
                                          <p:spTgt spid="22"/>
                                        </p:tgtEl>
                                        <p:attrNameLst>
                                          <p:attrName>style.visibility</p:attrName>
                                        </p:attrNameLst>
                                      </p:cBhvr>
                                      <p:to>
                                        <p:strVal val="visible"/>
                                      </p:to>
                                    </p:set>
                                    <p:anim calcmode="lin" valueType="num">
                                      <p:cBhvr>
                                        <p:cTn id="191" dur="500" fill="hold"/>
                                        <p:tgtEl>
                                          <p:spTgt spid="22"/>
                                        </p:tgtEl>
                                        <p:attrNameLst>
                                          <p:attrName>ppt_w</p:attrName>
                                        </p:attrNameLst>
                                      </p:cBhvr>
                                      <p:tavLst>
                                        <p:tav tm="0">
                                          <p:val>
                                            <p:fltVal val="0"/>
                                          </p:val>
                                        </p:tav>
                                        <p:tav tm="100000">
                                          <p:val>
                                            <p:strVal val="#ppt_w"/>
                                          </p:val>
                                        </p:tav>
                                      </p:tavLst>
                                    </p:anim>
                                    <p:anim calcmode="lin" valueType="num">
                                      <p:cBhvr>
                                        <p:cTn id="192" dur="500" fill="hold"/>
                                        <p:tgtEl>
                                          <p:spTgt spid="22"/>
                                        </p:tgtEl>
                                        <p:attrNameLst>
                                          <p:attrName>ppt_h</p:attrName>
                                        </p:attrNameLst>
                                      </p:cBhvr>
                                      <p:tavLst>
                                        <p:tav tm="0">
                                          <p:val>
                                            <p:fltVal val="0"/>
                                          </p:val>
                                        </p:tav>
                                        <p:tav tm="100000">
                                          <p:val>
                                            <p:strVal val="#ppt_h"/>
                                          </p:val>
                                        </p:tav>
                                      </p:tavLst>
                                    </p:anim>
                                    <p:animEffect transition="in" filter="fade">
                                      <p:cBhvr>
                                        <p:cTn id="193" dur="500"/>
                                        <p:tgtEl>
                                          <p:spTgt spid="22"/>
                                        </p:tgtEl>
                                      </p:cBhvr>
                                    </p:animEffect>
                                  </p:childTnLst>
                                </p:cTn>
                              </p:par>
                              <p:par>
                                <p:cTn id="194" presetID="53" presetClass="entr" presetSubtype="16" fill="hold" nodeType="withEffect">
                                  <p:stCondLst>
                                    <p:cond delay="0"/>
                                  </p:stCondLst>
                                  <p:childTnLst>
                                    <p:set>
                                      <p:cBhvr>
                                        <p:cTn id="195" dur="1" fill="hold">
                                          <p:stCondLst>
                                            <p:cond delay="0"/>
                                          </p:stCondLst>
                                        </p:cTn>
                                        <p:tgtEl>
                                          <p:spTgt spid="23"/>
                                        </p:tgtEl>
                                        <p:attrNameLst>
                                          <p:attrName>style.visibility</p:attrName>
                                        </p:attrNameLst>
                                      </p:cBhvr>
                                      <p:to>
                                        <p:strVal val="visible"/>
                                      </p:to>
                                    </p:set>
                                    <p:anim calcmode="lin" valueType="num">
                                      <p:cBhvr>
                                        <p:cTn id="196" dur="500" fill="hold"/>
                                        <p:tgtEl>
                                          <p:spTgt spid="23"/>
                                        </p:tgtEl>
                                        <p:attrNameLst>
                                          <p:attrName>ppt_w</p:attrName>
                                        </p:attrNameLst>
                                      </p:cBhvr>
                                      <p:tavLst>
                                        <p:tav tm="0">
                                          <p:val>
                                            <p:fltVal val="0"/>
                                          </p:val>
                                        </p:tav>
                                        <p:tav tm="100000">
                                          <p:val>
                                            <p:strVal val="#ppt_w"/>
                                          </p:val>
                                        </p:tav>
                                      </p:tavLst>
                                    </p:anim>
                                    <p:anim calcmode="lin" valueType="num">
                                      <p:cBhvr>
                                        <p:cTn id="197" dur="500" fill="hold"/>
                                        <p:tgtEl>
                                          <p:spTgt spid="23"/>
                                        </p:tgtEl>
                                        <p:attrNameLst>
                                          <p:attrName>ppt_h</p:attrName>
                                        </p:attrNameLst>
                                      </p:cBhvr>
                                      <p:tavLst>
                                        <p:tav tm="0">
                                          <p:val>
                                            <p:fltVal val="0"/>
                                          </p:val>
                                        </p:tav>
                                        <p:tav tm="100000">
                                          <p:val>
                                            <p:strVal val="#ppt_h"/>
                                          </p:val>
                                        </p:tav>
                                      </p:tavLst>
                                    </p:anim>
                                    <p:animEffect transition="in" filter="fade">
                                      <p:cBhvr>
                                        <p:cTn id="198" dur="500"/>
                                        <p:tgtEl>
                                          <p:spTgt spid="23"/>
                                        </p:tgtEl>
                                      </p:cBhvr>
                                    </p:animEffect>
                                  </p:childTnLst>
                                </p:cTn>
                              </p:par>
                            </p:childTnLst>
                          </p:cTn>
                        </p:par>
                        <p:par>
                          <p:cTn id="199" fill="hold">
                            <p:stCondLst>
                              <p:cond delay="15500"/>
                            </p:stCondLst>
                            <p:childTnLst>
                              <p:par>
                                <p:cTn id="200" presetID="22" presetClass="entr" presetSubtype="4" fill="hold" nodeType="afterEffect">
                                  <p:stCondLst>
                                    <p:cond delay="0"/>
                                  </p:stCondLst>
                                  <p:childTnLst>
                                    <p:set>
                                      <p:cBhvr>
                                        <p:cTn id="201" dur="1" fill="hold">
                                          <p:stCondLst>
                                            <p:cond delay="0"/>
                                          </p:stCondLst>
                                        </p:cTn>
                                        <p:tgtEl>
                                          <p:spTgt spid="18"/>
                                        </p:tgtEl>
                                        <p:attrNameLst>
                                          <p:attrName>style.visibility</p:attrName>
                                        </p:attrNameLst>
                                      </p:cBhvr>
                                      <p:to>
                                        <p:strVal val="visible"/>
                                      </p:to>
                                    </p:set>
                                    <p:animEffect transition="in" filter="wipe(down)">
                                      <p:cBhvr>
                                        <p:cTn id="202" dur="500"/>
                                        <p:tgtEl>
                                          <p:spTgt spid="18"/>
                                        </p:tgtEl>
                                      </p:cBhvr>
                                    </p:animEffect>
                                  </p:childTnLst>
                                </p:cTn>
                              </p:par>
                              <p:par>
                                <p:cTn id="203" presetID="10" presetClass="entr" presetSubtype="0" fill="hold" grpId="0" nodeType="withEffect">
                                  <p:stCondLst>
                                    <p:cond delay="0"/>
                                  </p:stCondLst>
                                  <p:childTnLst>
                                    <p:set>
                                      <p:cBhvr>
                                        <p:cTn id="204" dur="1" fill="hold">
                                          <p:stCondLst>
                                            <p:cond delay="0"/>
                                          </p:stCondLst>
                                        </p:cTn>
                                        <p:tgtEl>
                                          <p:spTgt spid="73"/>
                                        </p:tgtEl>
                                        <p:attrNameLst>
                                          <p:attrName>style.visibility</p:attrName>
                                        </p:attrNameLst>
                                      </p:cBhvr>
                                      <p:to>
                                        <p:strVal val="visible"/>
                                      </p:to>
                                    </p:set>
                                    <p:animEffect transition="in" filter="fade">
                                      <p:cBhvr>
                                        <p:cTn id="205" dur="500"/>
                                        <p:tgtEl>
                                          <p:spTgt spid="73"/>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74"/>
                                        </p:tgtEl>
                                        <p:attrNameLst>
                                          <p:attrName>style.visibility</p:attrName>
                                        </p:attrNameLst>
                                      </p:cBhvr>
                                      <p:to>
                                        <p:strVal val="visible"/>
                                      </p:to>
                                    </p:set>
                                    <p:animEffect transition="in" filter="fade">
                                      <p:cBhvr>
                                        <p:cTn id="20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22" grpId="0" animBg="1"/>
      <p:bldP spid="29" grpId="0" animBg="1"/>
      <p:bldP spid="36" grpId="0" animBg="1"/>
      <p:bldP spid="37" grpId="0" animBg="1"/>
      <p:bldP spid="38" grpId="0" animBg="1"/>
      <p:bldP spid="43" grpId="0" animBg="1"/>
      <p:bldP spid="48" grpId="0" animBg="1"/>
      <p:bldP spid="53" grpId="0" animBg="1"/>
      <p:bldP spid="58" grpId="0" animBg="1"/>
      <p:bldP spid="63" grpId="0"/>
      <p:bldP spid="64" grpId="0"/>
      <p:bldP spid="65" grpId="0"/>
      <p:bldP spid="66" grpId="0"/>
      <p:bldP spid="67" grpId="0"/>
      <p:bldP spid="68" grpId="0"/>
      <p:bldP spid="69" grpId="0"/>
      <p:bldP spid="70" grpId="0"/>
      <p:bldP spid="71" grpId="0"/>
      <p:bldP spid="72"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Dot Lines Process</a:t>
            </a:r>
          </a:p>
        </p:txBody>
      </p:sp>
      <p:sp>
        <p:nvSpPr>
          <p:cNvPr id="3" name="Oval 26"/>
          <p:cNvSpPr>
            <a:spLocks noChangeArrowheads="1"/>
          </p:cNvSpPr>
          <p:nvPr/>
        </p:nvSpPr>
        <p:spPr bwMode="auto">
          <a:xfrm>
            <a:off x="427568" y="3917951"/>
            <a:ext cx="243417" cy="245533"/>
          </a:xfrm>
          <a:prstGeom prst="ellipse">
            <a:avLst/>
          </a:prstGeom>
          <a:solidFill>
            <a:schemeClr val="accent1">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4" name="Oval 27"/>
          <p:cNvSpPr>
            <a:spLocks noChangeArrowheads="1"/>
          </p:cNvSpPr>
          <p:nvPr/>
        </p:nvSpPr>
        <p:spPr bwMode="auto">
          <a:xfrm>
            <a:off x="829734" y="3917951"/>
            <a:ext cx="241300" cy="245533"/>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 name="Oval 28"/>
          <p:cNvSpPr>
            <a:spLocks noChangeArrowheads="1"/>
          </p:cNvSpPr>
          <p:nvPr/>
        </p:nvSpPr>
        <p:spPr bwMode="auto">
          <a:xfrm>
            <a:off x="1231901" y="3917951"/>
            <a:ext cx="243417" cy="245533"/>
          </a:xfrm>
          <a:prstGeom prst="ellipse">
            <a:avLst/>
          </a:prstGeom>
          <a:solidFill>
            <a:schemeClr val="accent1">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 name="Oval 29"/>
          <p:cNvSpPr>
            <a:spLocks noChangeArrowheads="1"/>
          </p:cNvSpPr>
          <p:nvPr/>
        </p:nvSpPr>
        <p:spPr bwMode="auto">
          <a:xfrm>
            <a:off x="1634067" y="3917951"/>
            <a:ext cx="241300" cy="245533"/>
          </a:xfrm>
          <a:prstGeom prst="ellipse">
            <a:avLst/>
          </a:prstGeom>
          <a:solidFill>
            <a:schemeClr val="accent1">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7" name="Oval 30"/>
          <p:cNvSpPr>
            <a:spLocks noChangeArrowheads="1"/>
          </p:cNvSpPr>
          <p:nvPr/>
        </p:nvSpPr>
        <p:spPr bwMode="auto">
          <a:xfrm>
            <a:off x="2034118" y="3917951"/>
            <a:ext cx="241300" cy="245533"/>
          </a:xfrm>
          <a:prstGeom prst="ellipse">
            <a:avLst/>
          </a:prstGeom>
          <a:solidFill>
            <a:schemeClr val="accent1">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8" name="Oval 31"/>
          <p:cNvSpPr>
            <a:spLocks noChangeArrowheads="1"/>
          </p:cNvSpPr>
          <p:nvPr/>
        </p:nvSpPr>
        <p:spPr bwMode="auto">
          <a:xfrm>
            <a:off x="2438401" y="3917951"/>
            <a:ext cx="241300" cy="245533"/>
          </a:xfrm>
          <a:prstGeom prst="ellipse">
            <a:avLst/>
          </a:prstGeom>
          <a:solidFill>
            <a:schemeClr val="accent2">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9" name="Oval 32"/>
          <p:cNvSpPr>
            <a:spLocks noChangeArrowheads="1"/>
          </p:cNvSpPr>
          <p:nvPr/>
        </p:nvSpPr>
        <p:spPr bwMode="auto">
          <a:xfrm>
            <a:off x="2838451" y="3917951"/>
            <a:ext cx="241300" cy="245533"/>
          </a:xfrm>
          <a:prstGeom prst="ellipse">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0" name="Oval 33"/>
          <p:cNvSpPr>
            <a:spLocks noChangeArrowheads="1"/>
          </p:cNvSpPr>
          <p:nvPr/>
        </p:nvSpPr>
        <p:spPr bwMode="auto">
          <a:xfrm>
            <a:off x="3238501" y="3917951"/>
            <a:ext cx="241300" cy="245533"/>
          </a:xfrm>
          <a:prstGeom prst="ellipse">
            <a:avLst/>
          </a:prstGeom>
          <a:solidFill>
            <a:schemeClr val="accent2">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1" name="Oval 34"/>
          <p:cNvSpPr>
            <a:spLocks noChangeArrowheads="1"/>
          </p:cNvSpPr>
          <p:nvPr/>
        </p:nvSpPr>
        <p:spPr bwMode="auto">
          <a:xfrm>
            <a:off x="3642785" y="3917951"/>
            <a:ext cx="241300" cy="245533"/>
          </a:xfrm>
          <a:prstGeom prst="ellipse">
            <a:avLst/>
          </a:prstGeom>
          <a:solidFill>
            <a:schemeClr val="accent2">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2" name="Oval 35"/>
          <p:cNvSpPr>
            <a:spLocks noChangeArrowheads="1"/>
          </p:cNvSpPr>
          <p:nvPr/>
        </p:nvSpPr>
        <p:spPr bwMode="auto">
          <a:xfrm>
            <a:off x="4042834" y="3917951"/>
            <a:ext cx="241300" cy="245533"/>
          </a:xfrm>
          <a:prstGeom prst="ellipse">
            <a:avLst/>
          </a:prstGeom>
          <a:solidFill>
            <a:schemeClr val="accent2">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3" name="Oval 36"/>
          <p:cNvSpPr>
            <a:spLocks noChangeArrowheads="1"/>
          </p:cNvSpPr>
          <p:nvPr/>
        </p:nvSpPr>
        <p:spPr bwMode="auto">
          <a:xfrm>
            <a:off x="4447117" y="3917951"/>
            <a:ext cx="237067" cy="245533"/>
          </a:xfrm>
          <a:prstGeom prst="ellipse">
            <a:avLst/>
          </a:prstGeom>
          <a:solidFill>
            <a:schemeClr val="accent3">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4" name="Oval 37"/>
          <p:cNvSpPr>
            <a:spLocks noChangeArrowheads="1"/>
          </p:cNvSpPr>
          <p:nvPr/>
        </p:nvSpPr>
        <p:spPr bwMode="auto">
          <a:xfrm>
            <a:off x="4847167" y="3917951"/>
            <a:ext cx="241300" cy="245533"/>
          </a:xfrm>
          <a:prstGeom prst="ellipse">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5" name="Oval 38"/>
          <p:cNvSpPr>
            <a:spLocks noChangeArrowheads="1"/>
          </p:cNvSpPr>
          <p:nvPr/>
        </p:nvSpPr>
        <p:spPr bwMode="auto">
          <a:xfrm>
            <a:off x="5247218" y="3917951"/>
            <a:ext cx="241300" cy="245533"/>
          </a:xfrm>
          <a:prstGeom prst="ellipse">
            <a:avLst/>
          </a:prstGeom>
          <a:solidFill>
            <a:schemeClr val="accent3">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6" name="Oval 39"/>
          <p:cNvSpPr>
            <a:spLocks noChangeArrowheads="1"/>
          </p:cNvSpPr>
          <p:nvPr/>
        </p:nvSpPr>
        <p:spPr bwMode="auto">
          <a:xfrm>
            <a:off x="5651501" y="3917951"/>
            <a:ext cx="241300" cy="245533"/>
          </a:xfrm>
          <a:prstGeom prst="ellipse">
            <a:avLst/>
          </a:prstGeom>
          <a:solidFill>
            <a:schemeClr val="accent3">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7" name="Oval 40"/>
          <p:cNvSpPr>
            <a:spLocks noChangeArrowheads="1"/>
          </p:cNvSpPr>
          <p:nvPr/>
        </p:nvSpPr>
        <p:spPr bwMode="auto">
          <a:xfrm>
            <a:off x="6051551" y="3917951"/>
            <a:ext cx="241300" cy="245533"/>
          </a:xfrm>
          <a:prstGeom prst="ellipse">
            <a:avLst/>
          </a:prstGeom>
          <a:solidFill>
            <a:schemeClr val="accent3">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8" name="Oval 41"/>
          <p:cNvSpPr>
            <a:spLocks noChangeArrowheads="1"/>
          </p:cNvSpPr>
          <p:nvPr/>
        </p:nvSpPr>
        <p:spPr bwMode="auto">
          <a:xfrm>
            <a:off x="6451601" y="3917951"/>
            <a:ext cx="243417" cy="245533"/>
          </a:xfrm>
          <a:prstGeom prst="ellipse">
            <a:avLst/>
          </a:prstGeom>
          <a:solidFill>
            <a:schemeClr val="accent4">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9" name="Oval 42"/>
          <p:cNvSpPr>
            <a:spLocks noChangeArrowheads="1"/>
          </p:cNvSpPr>
          <p:nvPr/>
        </p:nvSpPr>
        <p:spPr bwMode="auto">
          <a:xfrm>
            <a:off x="6855885" y="3917951"/>
            <a:ext cx="241300" cy="245533"/>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0" name="Oval 43"/>
          <p:cNvSpPr>
            <a:spLocks noChangeArrowheads="1"/>
          </p:cNvSpPr>
          <p:nvPr/>
        </p:nvSpPr>
        <p:spPr bwMode="auto">
          <a:xfrm>
            <a:off x="7255934" y="3917951"/>
            <a:ext cx="243417" cy="245533"/>
          </a:xfrm>
          <a:prstGeom prst="ellipse">
            <a:avLst/>
          </a:prstGeom>
          <a:solidFill>
            <a:schemeClr val="accent4">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1" name="Oval 44"/>
          <p:cNvSpPr>
            <a:spLocks noChangeArrowheads="1"/>
          </p:cNvSpPr>
          <p:nvPr/>
        </p:nvSpPr>
        <p:spPr bwMode="auto">
          <a:xfrm>
            <a:off x="7658101" y="3917951"/>
            <a:ext cx="241300" cy="245533"/>
          </a:xfrm>
          <a:prstGeom prst="ellipse">
            <a:avLst/>
          </a:prstGeom>
          <a:solidFill>
            <a:schemeClr val="accent4">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2" name="Oval 45"/>
          <p:cNvSpPr>
            <a:spLocks noChangeArrowheads="1"/>
          </p:cNvSpPr>
          <p:nvPr/>
        </p:nvSpPr>
        <p:spPr bwMode="auto">
          <a:xfrm>
            <a:off x="8060268" y="3917951"/>
            <a:ext cx="243417" cy="245533"/>
          </a:xfrm>
          <a:prstGeom prst="ellipse">
            <a:avLst/>
          </a:prstGeom>
          <a:solidFill>
            <a:schemeClr val="accent5">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3" name="Oval 46"/>
          <p:cNvSpPr>
            <a:spLocks noChangeArrowheads="1"/>
          </p:cNvSpPr>
          <p:nvPr/>
        </p:nvSpPr>
        <p:spPr bwMode="auto">
          <a:xfrm>
            <a:off x="8462434" y="3917951"/>
            <a:ext cx="241300" cy="245533"/>
          </a:xfrm>
          <a:prstGeom prst="ellipse">
            <a:avLst/>
          </a:pr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4" name="Oval 47"/>
          <p:cNvSpPr>
            <a:spLocks noChangeArrowheads="1"/>
          </p:cNvSpPr>
          <p:nvPr/>
        </p:nvSpPr>
        <p:spPr bwMode="auto">
          <a:xfrm>
            <a:off x="8862485" y="3917951"/>
            <a:ext cx="241300" cy="245533"/>
          </a:xfrm>
          <a:prstGeom prst="ellipse">
            <a:avLst/>
          </a:prstGeom>
          <a:solidFill>
            <a:schemeClr val="accent5">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5" name="Oval 48"/>
          <p:cNvSpPr>
            <a:spLocks noChangeArrowheads="1"/>
          </p:cNvSpPr>
          <p:nvPr/>
        </p:nvSpPr>
        <p:spPr bwMode="auto">
          <a:xfrm>
            <a:off x="9266767" y="3917951"/>
            <a:ext cx="241300" cy="245533"/>
          </a:xfrm>
          <a:prstGeom prst="ellipse">
            <a:avLst/>
          </a:prstGeom>
          <a:solidFill>
            <a:schemeClr val="accent5">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6" name="Oval 49"/>
          <p:cNvSpPr>
            <a:spLocks noChangeArrowheads="1"/>
          </p:cNvSpPr>
          <p:nvPr/>
        </p:nvSpPr>
        <p:spPr bwMode="auto">
          <a:xfrm>
            <a:off x="9666818" y="3917951"/>
            <a:ext cx="241300" cy="245533"/>
          </a:xfrm>
          <a:prstGeom prst="ellipse">
            <a:avLst/>
          </a:prstGeom>
          <a:solidFill>
            <a:schemeClr val="accent5">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7" name="Oval 50"/>
          <p:cNvSpPr>
            <a:spLocks noChangeArrowheads="1"/>
          </p:cNvSpPr>
          <p:nvPr/>
        </p:nvSpPr>
        <p:spPr bwMode="auto">
          <a:xfrm>
            <a:off x="10071100" y="3917951"/>
            <a:ext cx="237067" cy="245533"/>
          </a:xfrm>
          <a:prstGeom prst="ellipse">
            <a:avLst/>
          </a:prstGeom>
          <a:solidFill>
            <a:schemeClr val="accent5">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8" name="Freeform 51"/>
          <p:cNvSpPr>
            <a:spLocks/>
          </p:cNvSpPr>
          <p:nvPr/>
        </p:nvSpPr>
        <p:spPr bwMode="auto">
          <a:xfrm>
            <a:off x="10466917" y="3905252"/>
            <a:ext cx="493184" cy="497417"/>
          </a:xfrm>
          <a:custGeom>
            <a:avLst/>
            <a:gdLst>
              <a:gd name="T0" fmla="*/ 135 w 149"/>
              <a:gd name="T1" fmla="*/ 66 h 149"/>
              <a:gd name="T2" fmla="*/ 140 w 149"/>
              <a:gd name="T3" fmla="*/ 60 h 149"/>
              <a:gd name="T4" fmla="*/ 135 w 149"/>
              <a:gd name="T5" fmla="*/ 14 h 149"/>
              <a:gd name="T6" fmla="*/ 89 w 149"/>
              <a:gd name="T7" fmla="*/ 9 h 149"/>
              <a:gd name="T8" fmla="*/ 83 w 149"/>
              <a:gd name="T9" fmla="*/ 14 h 149"/>
              <a:gd name="T10" fmla="*/ 14 w 149"/>
              <a:gd name="T11" fmla="*/ 83 h 149"/>
              <a:gd name="T12" fmla="*/ 10 w 149"/>
              <a:gd name="T13" fmla="*/ 89 h 149"/>
              <a:gd name="T14" fmla="*/ 14 w 149"/>
              <a:gd name="T15" fmla="*/ 135 h 149"/>
              <a:gd name="T16" fmla="*/ 60 w 149"/>
              <a:gd name="T17" fmla="*/ 139 h 149"/>
              <a:gd name="T18" fmla="*/ 66 w 149"/>
              <a:gd name="T19" fmla="*/ 135 h 149"/>
              <a:gd name="T20" fmla="*/ 135 w 149"/>
              <a:gd name="T21" fmla="*/ 6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149">
                <a:moveTo>
                  <a:pt x="135" y="66"/>
                </a:moveTo>
                <a:cubicBezTo>
                  <a:pt x="137" y="64"/>
                  <a:pt x="138" y="62"/>
                  <a:pt x="140" y="60"/>
                </a:cubicBezTo>
                <a:cubicBezTo>
                  <a:pt x="149" y="46"/>
                  <a:pt x="147" y="27"/>
                  <a:pt x="135" y="14"/>
                </a:cubicBezTo>
                <a:cubicBezTo>
                  <a:pt x="122" y="2"/>
                  <a:pt x="103" y="0"/>
                  <a:pt x="89" y="9"/>
                </a:cubicBezTo>
                <a:cubicBezTo>
                  <a:pt x="87" y="11"/>
                  <a:pt x="85" y="12"/>
                  <a:pt x="83" y="14"/>
                </a:cubicBezTo>
                <a:cubicBezTo>
                  <a:pt x="14" y="83"/>
                  <a:pt x="14" y="83"/>
                  <a:pt x="14" y="83"/>
                </a:cubicBezTo>
                <a:cubicBezTo>
                  <a:pt x="12" y="85"/>
                  <a:pt x="11" y="87"/>
                  <a:pt x="10" y="89"/>
                </a:cubicBezTo>
                <a:cubicBezTo>
                  <a:pt x="0" y="103"/>
                  <a:pt x="1" y="122"/>
                  <a:pt x="14" y="135"/>
                </a:cubicBezTo>
                <a:cubicBezTo>
                  <a:pt x="26" y="148"/>
                  <a:pt x="46" y="149"/>
                  <a:pt x="60" y="139"/>
                </a:cubicBezTo>
                <a:cubicBezTo>
                  <a:pt x="62" y="138"/>
                  <a:pt x="64" y="137"/>
                  <a:pt x="66" y="135"/>
                </a:cubicBezTo>
                <a:lnTo>
                  <a:pt x="135" y="66"/>
                </a:lnTo>
                <a:close/>
              </a:path>
            </a:pathLst>
          </a:custGeom>
          <a:solidFill>
            <a:schemeClr val="accent5">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9" name="Freeform 52"/>
          <p:cNvSpPr>
            <a:spLocks/>
          </p:cNvSpPr>
          <p:nvPr/>
        </p:nvSpPr>
        <p:spPr bwMode="auto">
          <a:xfrm>
            <a:off x="10466917" y="3676651"/>
            <a:ext cx="493184" cy="499533"/>
          </a:xfrm>
          <a:custGeom>
            <a:avLst/>
            <a:gdLst>
              <a:gd name="T0" fmla="*/ 65 w 149"/>
              <a:gd name="T1" fmla="*/ 14 h 149"/>
              <a:gd name="T2" fmla="*/ 59 w 149"/>
              <a:gd name="T3" fmla="*/ 9 h 149"/>
              <a:gd name="T4" fmla="*/ 14 w 149"/>
              <a:gd name="T5" fmla="*/ 14 h 149"/>
              <a:gd name="T6" fmla="*/ 9 w 149"/>
              <a:gd name="T7" fmla="*/ 60 h 149"/>
              <a:gd name="T8" fmla="*/ 14 w 149"/>
              <a:gd name="T9" fmla="*/ 65 h 149"/>
              <a:gd name="T10" fmla="*/ 83 w 149"/>
              <a:gd name="T11" fmla="*/ 135 h 149"/>
              <a:gd name="T12" fmla="*/ 88 w 149"/>
              <a:gd name="T13" fmla="*/ 139 h 149"/>
              <a:gd name="T14" fmla="*/ 135 w 149"/>
              <a:gd name="T15" fmla="*/ 135 h 149"/>
              <a:gd name="T16" fmla="*/ 139 w 149"/>
              <a:gd name="T17" fmla="*/ 88 h 149"/>
              <a:gd name="T18" fmla="*/ 135 w 149"/>
              <a:gd name="T19" fmla="*/ 83 h 149"/>
              <a:gd name="T20" fmla="*/ 65 w 149"/>
              <a:gd name="T21" fmla="*/ 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149">
                <a:moveTo>
                  <a:pt x="65" y="14"/>
                </a:moveTo>
                <a:cubicBezTo>
                  <a:pt x="64" y="12"/>
                  <a:pt x="62" y="10"/>
                  <a:pt x="59" y="9"/>
                </a:cubicBezTo>
                <a:cubicBezTo>
                  <a:pt x="45" y="0"/>
                  <a:pt x="26" y="1"/>
                  <a:pt x="14" y="14"/>
                </a:cubicBezTo>
                <a:cubicBezTo>
                  <a:pt x="1" y="26"/>
                  <a:pt x="0" y="46"/>
                  <a:pt x="9" y="60"/>
                </a:cubicBezTo>
                <a:cubicBezTo>
                  <a:pt x="10" y="62"/>
                  <a:pt x="12" y="64"/>
                  <a:pt x="14" y="65"/>
                </a:cubicBezTo>
                <a:cubicBezTo>
                  <a:pt x="83" y="135"/>
                  <a:pt x="83" y="135"/>
                  <a:pt x="83" y="135"/>
                </a:cubicBezTo>
                <a:cubicBezTo>
                  <a:pt x="85" y="137"/>
                  <a:pt x="86" y="138"/>
                  <a:pt x="88" y="139"/>
                </a:cubicBezTo>
                <a:cubicBezTo>
                  <a:pt x="102" y="149"/>
                  <a:pt x="122" y="148"/>
                  <a:pt x="135" y="135"/>
                </a:cubicBezTo>
                <a:cubicBezTo>
                  <a:pt x="147" y="122"/>
                  <a:pt x="149" y="103"/>
                  <a:pt x="139" y="88"/>
                </a:cubicBezTo>
                <a:cubicBezTo>
                  <a:pt x="138" y="87"/>
                  <a:pt x="136" y="85"/>
                  <a:pt x="135" y="83"/>
                </a:cubicBezTo>
                <a:lnTo>
                  <a:pt x="65" y="14"/>
                </a:lnTo>
                <a:close/>
              </a:path>
            </a:pathLst>
          </a:custGeom>
          <a:solidFill>
            <a:schemeClr val="accent5">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cxnSp>
        <p:nvCxnSpPr>
          <p:cNvPr id="30" name="Straight Connector 29"/>
          <p:cNvCxnSpPr/>
          <p:nvPr/>
        </p:nvCxnSpPr>
        <p:spPr>
          <a:xfrm flipV="1">
            <a:off x="927100" y="2665943"/>
            <a:ext cx="0" cy="1358900"/>
          </a:xfrm>
          <a:prstGeom prst="line">
            <a:avLst/>
          </a:prstGeom>
          <a:ln w="12700">
            <a:headEnd type="none"/>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952751" y="4087285"/>
            <a:ext cx="0" cy="1358900"/>
          </a:xfrm>
          <a:prstGeom prst="line">
            <a:avLst/>
          </a:prstGeom>
          <a:ln w="12700">
            <a:solidFill>
              <a:schemeClr val="accent2"/>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4980517" y="2665943"/>
            <a:ext cx="0" cy="1358900"/>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968068" y="4087285"/>
            <a:ext cx="0" cy="1358900"/>
          </a:xfrm>
          <a:prstGeom prst="line">
            <a:avLst/>
          </a:prstGeom>
          <a:ln w="127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8559801" y="2665943"/>
            <a:ext cx="0" cy="1358900"/>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653118" y="2450584"/>
            <a:ext cx="1976073" cy="338554"/>
          </a:xfrm>
          <a:prstGeom prst="rect">
            <a:avLst/>
          </a:prstGeom>
          <a:noFill/>
        </p:spPr>
        <p:txBody>
          <a:bodyPr wrap="square" rtlCol="0">
            <a:spAutoFit/>
          </a:bodyPr>
          <a:lstStyle/>
          <a:p>
            <a:r>
              <a:rPr lang="id-ID" sz="1600" dirty="0">
                <a:latin typeface="+mj-lt"/>
              </a:rPr>
              <a:t>Brief</a:t>
            </a:r>
          </a:p>
        </p:txBody>
      </p:sp>
      <p:sp>
        <p:nvSpPr>
          <p:cNvPr id="36" name="Rectangle 35"/>
          <p:cNvSpPr/>
          <p:nvPr/>
        </p:nvSpPr>
        <p:spPr>
          <a:xfrm>
            <a:off x="1653117" y="2694855"/>
            <a:ext cx="2534873" cy="891141"/>
          </a:xfrm>
          <a:prstGeom prst="rect">
            <a:avLst/>
          </a:prstGeom>
        </p:spPr>
        <p:txBody>
          <a:bodyPr wrap="square">
            <a:spAutoFit/>
          </a:bodyPr>
          <a:lstStyle/>
          <a:p>
            <a:pPr algn="just">
              <a:lnSpc>
                <a:spcPct val="150000"/>
              </a:lnSpc>
            </a:pPr>
            <a:r>
              <a:rPr lang="en-US" sz="1200" dirty="0">
                <a:solidFill>
                  <a:schemeClr val="tx1">
                    <a:lumMod val="50000"/>
                    <a:lumOff val="50000"/>
                  </a:schemeClr>
                </a:solidFill>
              </a:rPr>
              <a:t>Contrary to It has roots in a piece of classical Latin literature from 45 BC. </a:t>
            </a:r>
            <a:endParaRPr lang="en-US" sz="1200" b="1" dirty="0">
              <a:solidFill>
                <a:schemeClr val="tx1">
                  <a:lumMod val="50000"/>
                  <a:lumOff val="50000"/>
                </a:schemeClr>
              </a:solidFill>
              <a:latin typeface="Signika Negative" pitchFamily="2" charset="0"/>
            </a:endParaRPr>
          </a:p>
        </p:txBody>
      </p:sp>
      <p:sp>
        <p:nvSpPr>
          <p:cNvPr id="37" name="TextBox 36"/>
          <p:cNvSpPr txBox="1"/>
          <p:nvPr/>
        </p:nvSpPr>
        <p:spPr>
          <a:xfrm>
            <a:off x="5588001" y="2450584"/>
            <a:ext cx="1976073" cy="338554"/>
          </a:xfrm>
          <a:prstGeom prst="rect">
            <a:avLst/>
          </a:prstGeom>
          <a:noFill/>
        </p:spPr>
        <p:txBody>
          <a:bodyPr wrap="square" rtlCol="0">
            <a:spAutoFit/>
          </a:bodyPr>
          <a:lstStyle/>
          <a:p>
            <a:r>
              <a:rPr lang="id-ID" sz="1600" dirty="0">
                <a:latin typeface="+mj-lt"/>
              </a:rPr>
              <a:t>Development</a:t>
            </a:r>
          </a:p>
        </p:txBody>
      </p:sp>
      <p:sp>
        <p:nvSpPr>
          <p:cNvPr id="38" name="Rectangle 37"/>
          <p:cNvSpPr/>
          <p:nvPr/>
        </p:nvSpPr>
        <p:spPr>
          <a:xfrm>
            <a:off x="5588000" y="2694855"/>
            <a:ext cx="2534873" cy="891141"/>
          </a:xfrm>
          <a:prstGeom prst="rect">
            <a:avLst/>
          </a:prstGeom>
        </p:spPr>
        <p:txBody>
          <a:bodyPr wrap="square">
            <a:spAutoFit/>
          </a:bodyPr>
          <a:lstStyle/>
          <a:p>
            <a:pPr algn="just">
              <a:lnSpc>
                <a:spcPct val="150000"/>
              </a:lnSpc>
            </a:pPr>
            <a:r>
              <a:rPr lang="en-US" sz="1200" dirty="0">
                <a:solidFill>
                  <a:schemeClr val="tx1">
                    <a:lumMod val="50000"/>
                    <a:lumOff val="50000"/>
                  </a:schemeClr>
                </a:solidFill>
              </a:rPr>
              <a:t>Contrary to It has roots in a piece of classical Latin literature from 45 BC. </a:t>
            </a:r>
            <a:endParaRPr lang="en-US" sz="1200" b="1" dirty="0">
              <a:solidFill>
                <a:schemeClr val="tx1">
                  <a:lumMod val="50000"/>
                  <a:lumOff val="50000"/>
                </a:schemeClr>
              </a:solidFill>
              <a:latin typeface="Signika Negative" pitchFamily="2" charset="0"/>
            </a:endParaRPr>
          </a:p>
        </p:txBody>
      </p:sp>
      <p:sp>
        <p:nvSpPr>
          <p:cNvPr id="39" name="TextBox 38"/>
          <p:cNvSpPr txBox="1"/>
          <p:nvPr/>
        </p:nvSpPr>
        <p:spPr>
          <a:xfrm>
            <a:off x="9187560" y="2450584"/>
            <a:ext cx="1976073" cy="338554"/>
          </a:xfrm>
          <a:prstGeom prst="rect">
            <a:avLst/>
          </a:prstGeom>
          <a:noFill/>
        </p:spPr>
        <p:txBody>
          <a:bodyPr wrap="square" rtlCol="0">
            <a:spAutoFit/>
          </a:bodyPr>
          <a:lstStyle/>
          <a:p>
            <a:r>
              <a:rPr lang="id-ID" sz="1600" dirty="0">
                <a:latin typeface="+mj-lt"/>
              </a:rPr>
              <a:t>Tuning</a:t>
            </a:r>
          </a:p>
        </p:txBody>
      </p:sp>
      <p:sp>
        <p:nvSpPr>
          <p:cNvPr id="40" name="Rectangle 39"/>
          <p:cNvSpPr/>
          <p:nvPr/>
        </p:nvSpPr>
        <p:spPr>
          <a:xfrm>
            <a:off x="9187558" y="2694855"/>
            <a:ext cx="2534873" cy="891141"/>
          </a:xfrm>
          <a:prstGeom prst="rect">
            <a:avLst/>
          </a:prstGeom>
        </p:spPr>
        <p:txBody>
          <a:bodyPr wrap="square">
            <a:spAutoFit/>
          </a:bodyPr>
          <a:lstStyle/>
          <a:p>
            <a:pPr algn="just">
              <a:lnSpc>
                <a:spcPct val="150000"/>
              </a:lnSpc>
            </a:pPr>
            <a:r>
              <a:rPr lang="en-US" sz="1200" dirty="0">
                <a:solidFill>
                  <a:schemeClr val="tx1">
                    <a:lumMod val="50000"/>
                    <a:lumOff val="50000"/>
                  </a:schemeClr>
                </a:solidFill>
              </a:rPr>
              <a:t>Contrary to It has roots in a piece of classical Latin literature from 45 BC. </a:t>
            </a:r>
            <a:endParaRPr lang="en-US" sz="1200" b="1" dirty="0">
              <a:solidFill>
                <a:schemeClr val="tx1">
                  <a:lumMod val="50000"/>
                  <a:lumOff val="50000"/>
                </a:schemeClr>
              </a:solidFill>
              <a:latin typeface="Signika Negative" pitchFamily="2" charset="0"/>
            </a:endParaRPr>
          </a:p>
        </p:txBody>
      </p:sp>
      <p:sp>
        <p:nvSpPr>
          <p:cNvPr id="41" name="TextBox 40"/>
          <p:cNvSpPr txBox="1"/>
          <p:nvPr/>
        </p:nvSpPr>
        <p:spPr>
          <a:xfrm>
            <a:off x="3662728" y="4574118"/>
            <a:ext cx="1976073" cy="338554"/>
          </a:xfrm>
          <a:prstGeom prst="rect">
            <a:avLst/>
          </a:prstGeom>
          <a:noFill/>
        </p:spPr>
        <p:txBody>
          <a:bodyPr wrap="square" rtlCol="0">
            <a:spAutoFit/>
          </a:bodyPr>
          <a:lstStyle/>
          <a:p>
            <a:r>
              <a:rPr lang="id-ID" sz="1600" dirty="0">
                <a:latin typeface="+mj-lt"/>
              </a:rPr>
              <a:t>Idea</a:t>
            </a:r>
          </a:p>
        </p:txBody>
      </p:sp>
      <p:sp>
        <p:nvSpPr>
          <p:cNvPr id="42" name="Rectangle 41"/>
          <p:cNvSpPr/>
          <p:nvPr/>
        </p:nvSpPr>
        <p:spPr>
          <a:xfrm>
            <a:off x="3662726" y="4818389"/>
            <a:ext cx="2534873" cy="891141"/>
          </a:xfrm>
          <a:prstGeom prst="rect">
            <a:avLst/>
          </a:prstGeom>
        </p:spPr>
        <p:txBody>
          <a:bodyPr wrap="square">
            <a:spAutoFit/>
          </a:bodyPr>
          <a:lstStyle/>
          <a:p>
            <a:pPr algn="just">
              <a:lnSpc>
                <a:spcPct val="150000"/>
              </a:lnSpc>
            </a:pPr>
            <a:r>
              <a:rPr lang="en-US" sz="1200" dirty="0">
                <a:solidFill>
                  <a:schemeClr val="tx1">
                    <a:lumMod val="50000"/>
                    <a:lumOff val="50000"/>
                  </a:schemeClr>
                </a:solidFill>
              </a:rPr>
              <a:t>Contrary to It has roots in a piece of classical Latin literature from 45 BC. </a:t>
            </a:r>
            <a:endParaRPr lang="en-US" sz="1200" b="1" dirty="0">
              <a:solidFill>
                <a:schemeClr val="tx1">
                  <a:lumMod val="50000"/>
                  <a:lumOff val="50000"/>
                </a:schemeClr>
              </a:solidFill>
              <a:latin typeface="Signika Negative" pitchFamily="2" charset="0"/>
            </a:endParaRPr>
          </a:p>
        </p:txBody>
      </p:sp>
      <p:sp>
        <p:nvSpPr>
          <p:cNvPr id="43" name="TextBox 42"/>
          <p:cNvSpPr txBox="1"/>
          <p:nvPr/>
        </p:nvSpPr>
        <p:spPr>
          <a:xfrm>
            <a:off x="7661110" y="4574118"/>
            <a:ext cx="1976073" cy="338554"/>
          </a:xfrm>
          <a:prstGeom prst="rect">
            <a:avLst/>
          </a:prstGeom>
          <a:noFill/>
        </p:spPr>
        <p:txBody>
          <a:bodyPr wrap="square" rtlCol="0">
            <a:spAutoFit/>
          </a:bodyPr>
          <a:lstStyle/>
          <a:p>
            <a:r>
              <a:rPr lang="id-ID" sz="1600" dirty="0">
                <a:latin typeface="+mj-lt"/>
              </a:rPr>
              <a:t>Testing</a:t>
            </a:r>
          </a:p>
        </p:txBody>
      </p:sp>
      <p:sp>
        <p:nvSpPr>
          <p:cNvPr id="44" name="Rectangle 43"/>
          <p:cNvSpPr/>
          <p:nvPr/>
        </p:nvSpPr>
        <p:spPr>
          <a:xfrm>
            <a:off x="7661109" y="4818389"/>
            <a:ext cx="2534873" cy="891141"/>
          </a:xfrm>
          <a:prstGeom prst="rect">
            <a:avLst/>
          </a:prstGeom>
        </p:spPr>
        <p:txBody>
          <a:bodyPr wrap="square">
            <a:spAutoFit/>
          </a:bodyPr>
          <a:lstStyle/>
          <a:p>
            <a:pPr algn="just">
              <a:lnSpc>
                <a:spcPct val="150000"/>
              </a:lnSpc>
            </a:pPr>
            <a:r>
              <a:rPr lang="en-US" sz="1200" dirty="0">
                <a:solidFill>
                  <a:schemeClr val="tx1">
                    <a:lumMod val="50000"/>
                    <a:lumOff val="50000"/>
                  </a:schemeClr>
                </a:solidFill>
              </a:rPr>
              <a:t>Contrary to It has roots in a piece of classical Latin literature from 45 BC. </a:t>
            </a:r>
            <a:endParaRPr lang="en-US" sz="1200" b="1" dirty="0">
              <a:solidFill>
                <a:schemeClr val="tx1">
                  <a:lumMod val="50000"/>
                  <a:lumOff val="50000"/>
                </a:schemeClr>
              </a:solidFill>
              <a:latin typeface="Signika Negative" pitchFamily="2" charset="0"/>
            </a:endParaRPr>
          </a:p>
        </p:txBody>
      </p:sp>
      <p:grpSp>
        <p:nvGrpSpPr>
          <p:cNvPr id="45" name="Group 44"/>
          <p:cNvGrpSpPr/>
          <p:nvPr/>
        </p:nvGrpSpPr>
        <p:grpSpPr>
          <a:xfrm>
            <a:off x="1145118" y="2525535"/>
            <a:ext cx="480485" cy="408644"/>
            <a:chOff x="73025" y="504825"/>
            <a:chExt cx="987425" cy="839788"/>
          </a:xfrm>
          <a:solidFill>
            <a:schemeClr val="accent1"/>
          </a:solidFill>
        </p:grpSpPr>
        <p:sp>
          <p:nvSpPr>
            <p:cNvPr id="46" name="Freeform 56"/>
            <p:cNvSpPr>
              <a:spLocks noEditPoints="1"/>
            </p:cNvSpPr>
            <p:nvPr/>
          </p:nvSpPr>
          <p:spPr bwMode="auto">
            <a:xfrm>
              <a:off x="73025" y="504825"/>
              <a:ext cx="987425" cy="839788"/>
            </a:xfrm>
            <a:custGeom>
              <a:avLst/>
              <a:gdLst>
                <a:gd name="T0" fmla="*/ 311 w 622"/>
                <a:gd name="T1" fmla="*/ 529 h 529"/>
                <a:gd name="T2" fmla="*/ 309 w 622"/>
                <a:gd name="T3" fmla="*/ 529 h 529"/>
                <a:gd name="T4" fmla="*/ 0 w 622"/>
                <a:gd name="T5" fmla="*/ 488 h 529"/>
                <a:gd name="T6" fmla="*/ 0 w 622"/>
                <a:gd name="T7" fmla="*/ 0 h 529"/>
                <a:gd name="T8" fmla="*/ 311 w 622"/>
                <a:gd name="T9" fmla="*/ 41 h 529"/>
                <a:gd name="T10" fmla="*/ 622 w 622"/>
                <a:gd name="T11" fmla="*/ 0 h 529"/>
                <a:gd name="T12" fmla="*/ 622 w 622"/>
                <a:gd name="T13" fmla="*/ 488 h 529"/>
                <a:gd name="T14" fmla="*/ 311 w 622"/>
                <a:gd name="T15" fmla="*/ 529 h 529"/>
                <a:gd name="T16" fmla="*/ 29 w 622"/>
                <a:gd name="T17" fmla="*/ 464 h 529"/>
                <a:gd name="T18" fmla="*/ 311 w 622"/>
                <a:gd name="T19" fmla="*/ 500 h 529"/>
                <a:gd name="T20" fmla="*/ 593 w 622"/>
                <a:gd name="T21" fmla="*/ 464 h 529"/>
                <a:gd name="T22" fmla="*/ 593 w 622"/>
                <a:gd name="T23" fmla="*/ 33 h 529"/>
                <a:gd name="T24" fmla="*/ 311 w 622"/>
                <a:gd name="T25" fmla="*/ 69 h 529"/>
                <a:gd name="T26" fmla="*/ 309 w 622"/>
                <a:gd name="T27" fmla="*/ 69 h 529"/>
                <a:gd name="T28" fmla="*/ 29 w 622"/>
                <a:gd name="T29" fmla="*/ 33 h 529"/>
                <a:gd name="T30" fmla="*/ 29 w 622"/>
                <a:gd name="T31" fmla="*/ 464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2" h="529">
                  <a:moveTo>
                    <a:pt x="311" y="529"/>
                  </a:moveTo>
                  <a:lnTo>
                    <a:pt x="309" y="529"/>
                  </a:lnTo>
                  <a:lnTo>
                    <a:pt x="0" y="488"/>
                  </a:lnTo>
                  <a:lnTo>
                    <a:pt x="0" y="0"/>
                  </a:lnTo>
                  <a:lnTo>
                    <a:pt x="311" y="41"/>
                  </a:lnTo>
                  <a:lnTo>
                    <a:pt x="622" y="0"/>
                  </a:lnTo>
                  <a:lnTo>
                    <a:pt x="622" y="488"/>
                  </a:lnTo>
                  <a:lnTo>
                    <a:pt x="311" y="529"/>
                  </a:lnTo>
                  <a:close/>
                  <a:moveTo>
                    <a:pt x="29" y="464"/>
                  </a:moveTo>
                  <a:lnTo>
                    <a:pt x="311" y="500"/>
                  </a:lnTo>
                  <a:lnTo>
                    <a:pt x="593" y="464"/>
                  </a:lnTo>
                  <a:lnTo>
                    <a:pt x="593" y="33"/>
                  </a:lnTo>
                  <a:lnTo>
                    <a:pt x="311" y="69"/>
                  </a:lnTo>
                  <a:lnTo>
                    <a:pt x="309" y="69"/>
                  </a:lnTo>
                  <a:lnTo>
                    <a:pt x="29" y="33"/>
                  </a:lnTo>
                  <a:lnTo>
                    <a:pt x="29" y="4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47" name="Rectangle 57"/>
            <p:cNvSpPr>
              <a:spLocks noChangeArrowheads="1"/>
            </p:cNvSpPr>
            <p:nvPr/>
          </p:nvSpPr>
          <p:spPr bwMode="auto">
            <a:xfrm>
              <a:off x="544513" y="592138"/>
              <a:ext cx="44450" cy="728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48" name="Freeform 58"/>
            <p:cNvSpPr>
              <a:spLocks/>
            </p:cNvSpPr>
            <p:nvPr/>
          </p:nvSpPr>
          <p:spPr bwMode="auto">
            <a:xfrm>
              <a:off x="711200" y="546100"/>
              <a:ext cx="166688" cy="342900"/>
            </a:xfrm>
            <a:custGeom>
              <a:avLst/>
              <a:gdLst>
                <a:gd name="T0" fmla="*/ 105 w 105"/>
                <a:gd name="T1" fmla="*/ 216 h 216"/>
                <a:gd name="T2" fmla="*/ 53 w 105"/>
                <a:gd name="T3" fmla="*/ 189 h 216"/>
                <a:gd name="T4" fmla="*/ 0 w 105"/>
                <a:gd name="T5" fmla="*/ 216 h 216"/>
                <a:gd name="T6" fmla="*/ 0 w 105"/>
                <a:gd name="T7" fmla="*/ 10 h 216"/>
                <a:gd name="T8" fmla="*/ 29 w 105"/>
                <a:gd name="T9" fmla="*/ 10 h 216"/>
                <a:gd name="T10" fmla="*/ 29 w 105"/>
                <a:gd name="T11" fmla="*/ 168 h 216"/>
                <a:gd name="T12" fmla="*/ 53 w 105"/>
                <a:gd name="T13" fmla="*/ 156 h 216"/>
                <a:gd name="T14" fmla="*/ 76 w 105"/>
                <a:gd name="T15" fmla="*/ 168 h 216"/>
                <a:gd name="T16" fmla="*/ 76 w 105"/>
                <a:gd name="T17" fmla="*/ 0 h 216"/>
                <a:gd name="T18" fmla="*/ 105 w 105"/>
                <a:gd name="T19" fmla="*/ 0 h 216"/>
                <a:gd name="T20" fmla="*/ 105 w 105"/>
                <a:gd name="T21"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16">
                  <a:moveTo>
                    <a:pt x="105" y="216"/>
                  </a:moveTo>
                  <a:lnTo>
                    <a:pt x="53" y="189"/>
                  </a:lnTo>
                  <a:lnTo>
                    <a:pt x="0" y="216"/>
                  </a:lnTo>
                  <a:lnTo>
                    <a:pt x="0" y="10"/>
                  </a:lnTo>
                  <a:lnTo>
                    <a:pt x="29" y="10"/>
                  </a:lnTo>
                  <a:lnTo>
                    <a:pt x="29" y="168"/>
                  </a:lnTo>
                  <a:lnTo>
                    <a:pt x="53" y="156"/>
                  </a:lnTo>
                  <a:lnTo>
                    <a:pt x="76" y="168"/>
                  </a:lnTo>
                  <a:lnTo>
                    <a:pt x="76" y="0"/>
                  </a:lnTo>
                  <a:lnTo>
                    <a:pt x="105" y="0"/>
                  </a:lnTo>
                  <a:lnTo>
                    <a:pt x="105"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49" name="Freeform 59"/>
            <p:cNvSpPr>
              <a:spLocks/>
            </p:cNvSpPr>
            <p:nvPr/>
          </p:nvSpPr>
          <p:spPr bwMode="auto">
            <a:xfrm>
              <a:off x="184150" y="660400"/>
              <a:ext cx="295275" cy="76200"/>
            </a:xfrm>
            <a:custGeom>
              <a:avLst/>
              <a:gdLst>
                <a:gd name="T0" fmla="*/ 181 w 186"/>
                <a:gd name="T1" fmla="*/ 48 h 48"/>
                <a:gd name="T2" fmla="*/ 0 w 186"/>
                <a:gd name="T3" fmla="*/ 29 h 48"/>
                <a:gd name="T4" fmla="*/ 4 w 186"/>
                <a:gd name="T5" fmla="*/ 0 h 48"/>
                <a:gd name="T6" fmla="*/ 186 w 186"/>
                <a:gd name="T7" fmla="*/ 19 h 48"/>
                <a:gd name="T8" fmla="*/ 181 w 186"/>
                <a:gd name="T9" fmla="*/ 48 h 48"/>
              </a:gdLst>
              <a:ahLst/>
              <a:cxnLst>
                <a:cxn ang="0">
                  <a:pos x="T0" y="T1"/>
                </a:cxn>
                <a:cxn ang="0">
                  <a:pos x="T2" y="T3"/>
                </a:cxn>
                <a:cxn ang="0">
                  <a:pos x="T4" y="T5"/>
                </a:cxn>
                <a:cxn ang="0">
                  <a:pos x="T6" y="T7"/>
                </a:cxn>
                <a:cxn ang="0">
                  <a:pos x="T8" y="T9"/>
                </a:cxn>
              </a:cxnLst>
              <a:rect l="0" t="0" r="r" b="b"/>
              <a:pathLst>
                <a:path w="186" h="48">
                  <a:moveTo>
                    <a:pt x="181" y="48"/>
                  </a:moveTo>
                  <a:lnTo>
                    <a:pt x="0" y="29"/>
                  </a:lnTo>
                  <a:lnTo>
                    <a:pt x="4" y="0"/>
                  </a:lnTo>
                  <a:lnTo>
                    <a:pt x="186" y="19"/>
                  </a:lnTo>
                  <a:lnTo>
                    <a:pt x="181"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50" name="Freeform 60"/>
            <p:cNvSpPr>
              <a:spLocks/>
            </p:cNvSpPr>
            <p:nvPr/>
          </p:nvSpPr>
          <p:spPr bwMode="auto">
            <a:xfrm>
              <a:off x="184150" y="812800"/>
              <a:ext cx="295275" cy="76200"/>
            </a:xfrm>
            <a:custGeom>
              <a:avLst/>
              <a:gdLst>
                <a:gd name="T0" fmla="*/ 181 w 186"/>
                <a:gd name="T1" fmla="*/ 48 h 48"/>
                <a:gd name="T2" fmla="*/ 0 w 186"/>
                <a:gd name="T3" fmla="*/ 28 h 48"/>
                <a:gd name="T4" fmla="*/ 4 w 186"/>
                <a:gd name="T5" fmla="*/ 0 h 48"/>
                <a:gd name="T6" fmla="*/ 186 w 186"/>
                <a:gd name="T7" fmla="*/ 19 h 48"/>
                <a:gd name="T8" fmla="*/ 181 w 186"/>
                <a:gd name="T9" fmla="*/ 48 h 48"/>
              </a:gdLst>
              <a:ahLst/>
              <a:cxnLst>
                <a:cxn ang="0">
                  <a:pos x="T0" y="T1"/>
                </a:cxn>
                <a:cxn ang="0">
                  <a:pos x="T2" y="T3"/>
                </a:cxn>
                <a:cxn ang="0">
                  <a:pos x="T4" y="T5"/>
                </a:cxn>
                <a:cxn ang="0">
                  <a:pos x="T6" y="T7"/>
                </a:cxn>
                <a:cxn ang="0">
                  <a:pos x="T8" y="T9"/>
                </a:cxn>
              </a:cxnLst>
              <a:rect l="0" t="0" r="r" b="b"/>
              <a:pathLst>
                <a:path w="186" h="48">
                  <a:moveTo>
                    <a:pt x="181" y="48"/>
                  </a:moveTo>
                  <a:lnTo>
                    <a:pt x="0" y="28"/>
                  </a:lnTo>
                  <a:lnTo>
                    <a:pt x="4" y="0"/>
                  </a:lnTo>
                  <a:lnTo>
                    <a:pt x="186" y="19"/>
                  </a:lnTo>
                  <a:lnTo>
                    <a:pt x="181"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51" name="Freeform 61"/>
            <p:cNvSpPr>
              <a:spLocks/>
            </p:cNvSpPr>
            <p:nvPr/>
          </p:nvSpPr>
          <p:spPr bwMode="auto">
            <a:xfrm>
              <a:off x="184150" y="963613"/>
              <a:ext cx="295275" cy="76200"/>
            </a:xfrm>
            <a:custGeom>
              <a:avLst/>
              <a:gdLst>
                <a:gd name="T0" fmla="*/ 181 w 186"/>
                <a:gd name="T1" fmla="*/ 48 h 48"/>
                <a:gd name="T2" fmla="*/ 0 w 186"/>
                <a:gd name="T3" fmla="*/ 29 h 48"/>
                <a:gd name="T4" fmla="*/ 4 w 186"/>
                <a:gd name="T5" fmla="*/ 0 h 48"/>
                <a:gd name="T6" fmla="*/ 186 w 186"/>
                <a:gd name="T7" fmla="*/ 20 h 48"/>
                <a:gd name="T8" fmla="*/ 181 w 186"/>
                <a:gd name="T9" fmla="*/ 48 h 48"/>
              </a:gdLst>
              <a:ahLst/>
              <a:cxnLst>
                <a:cxn ang="0">
                  <a:pos x="T0" y="T1"/>
                </a:cxn>
                <a:cxn ang="0">
                  <a:pos x="T2" y="T3"/>
                </a:cxn>
                <a:cxn ang="0">
                  <a:pos x="T4" y="T5"/>
                </a:cxn>
                <a:cxn ang="0">
                  <a:pos x="T6" y="T7"/>
                </a:cxn>
                <a:cxn ang="0">
                  <a:pos x="T8" y="T9"/>
                </a:cxn>
              </a:cxnLst>
              <a:rect l="0" t="0" r="r" b="b"/>
              <a:pathLst>
                <a:path w="186" h="48">
                  <a:moveTo>
                    <a:pt x="181" y="48"/>
                  </a:moveTo>
                  <a:lnTo>
                    <a:pt x="0" y="29"/>
                  </a:lnTo>
                  <a:lnTo>
                    <a:pt x="4" y="0"/>
                  </a:lnTo>
                  <a:lnTo>
                    <a:pt x="186" y="20"/>
                  </a:lnTo>
                  <a:lnTo>
                    <a:pt x="181"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52" name="Freeform 62"/>
            <p:cNvSpPr>
              <a:spLocks/>
            </p:cNvSpPr>
            <p:nvPr/>
          </p:nvSpPr>
          <p:spPr bwMode="auto">
            <a:xfrm>
              <a:off x="184150" y="1116013"/>
              <a:ext cx="295275" cy="76200"/>
            </a:xfrm>
            <a:custGeom>
              <a:avLst/>
              <a:gdLst>
                <a:gd name="T0" fmla="*/ 181 w 186"/>
                <a:gd name="T1" fmla="*/ 48 h 48"/>
                <a:gd name="T2" fmla="*/ 0 w 186"/>
                <a:gd name="T3" fmla="*/ 29 h 48"/>
                <a:gd name="T4" fmla="*/ 4 w 186"/>
                <a:gd name="T5" fmla="*/ 0 h 48"/>
                <a:gd name="T6" fmla="*/ 186 w 186"/>
                <a:gd name="T7" fmla="*/ 19 h 48"/>
                <a:gd name="T8" fmla="*/ 181 w 186"/>
                <a:gd name="T9" fmla="*/ 48 h 48"/>
              </a:gdLst>
              <a:ahLst/>
              <a:cxnLst>
                <a:cxn ang="0">
                  <a:pos x="T0" y="T1"/>
                </a:cxn>
                <a:cxn ang="0">
                  <a:pos x="T2" y="T3"/>
                </a:cxn>
                <a:cxn ang="0">
                  <a:pos x="T4" y="T5"/>
                </a:cxn>
                <a:cxn ang="0">
                  <a:pos x="T6" y="T7"/>
                </a:cxn>
                <a:cxn ang="0">
                  <a:pos x="T8" y="T9"/>
                </a:cxn>
              </a:cxnLst>
              <a:rect l="0" t="0" r="r" b="b"/>
              <a:pathLst>
                <a:path w="186" h="48">
                  <a:moveTo>
                    <a:pt x="181" y="48"/>
                  </a:moveTo>
                  <a:lnTo>
                    <a:pt x="0" y="29"/>
                  </a:lnTo>
                  <a:lnTo>
                    <a:pt x="4" y="0"/>
                  </a:lnTo>
                  <a:lnTo>
                    <a:pt x="186" y="19"/>
                  </a:lnTo>
                  <a:lnTo>
                    <a:pt x="181"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53" name="Freeform 63"/>
            <p:cNvSpPr>
              <a:spLocks/>
            </p:cNvSpPr>
            <p:nvPr/>
          </p:nvSpPr>
          <p:spPr bwMode="auto">
            <a:xfrm>
              <a:off x="654050" y="963613"/>
              <a:ext cx="296863" cy="76200"/>
            </a:xfrm>
            <a:custGeom>
              <a:avLst/>
              <a:gdLst>
                <a:gd name="T0" fmla="*/ 5 w 187"/>
                <a:gd name="T1" fmla="*/ 48 h 48"/>
                <a:gd name="T2" fmla="*/ 0 w 187"/>
                <a:gd name="T3" fmla="*/ 20 h 48"/>
                <a:gd name="T4" fmla="*/ 182 w 187"/>
                <a:gd name="T5" fmla="*/ 0 h 48"/>
                <a:gd name="T6" fmla="*/ 187 w 187"/>
                <a:gd name="T7" fmla="*/ 29 h 48"/>
                <a:gd name="T8" fmla="*/ 5 w 187"/>
                <a:gd name="T9" fmla="*/ 48 h 48"/>
              </a:gdLst>
              <a:ahLst/>
              <a:cxnLst>
                <a:cxn ang="0">
                  <a:pos x="T0" y="T1"/>
                </a:cxn>
                <a:cxn ang="0">
                  <a:pos x="T2" y="T3"/>
                </a:cxn>
                <a:cxn ang="0">
                  <a:pos x="T4" y="T5"/>
                </a:cxn>
                <a:cxn ang="0">
                  <a:pos x="T6" y="T7"/>
                </a:cxn>
                <a:cxn ang="0">
                  <a:pos x="T8" y="T9"/>
                </a:cxn>
              </a:cxnLst>
              <a:rect l="0" t="0" r="r" b="b"/>
              <a:pathLst>
                <a:path w="187" h="48">
                  <a:moveTo>
                    <a:pt x="5" y="48"/>
                  </a:moveTo>
                  <a:lnTo>
                    <a:pt x="0" y="20"/>
                  </a:lnTo>
                  <a:lnTo>
                    <a:pt x="182" y="0"/>
                  </a:lnTo>
                  <a:lnTo>
                    <a:pt x="187" y="29"/>
                  </a:lnTo>
                  <a:lnTo>
                    <a:pt x="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54" name="Freeform 64"/>
            <p:cNvSpPr>
              <a:spLocks/>
            </p:cNvSpPr>
            <p:nvPr/>
          </p:nvSpPr>
          <p:spPr bwMode="auto">
            <a:xfrm>
              <a:off x="654050" y="1116013"/>
              <a:ext cx="296863" cy="76200"/>
            </a:xfrm>
            <a:custGeom>
              <a:avLst/>
              <a:gdLst>
                <a:gd name="T0" fmla="*/ 5 w 187"/>
                <a:gd name="T1" fmla="*/ 48 h 48"/>
                <a:gd name="T2" fmla="*/ 0 w 187"/>
                <a:gd name="T3" fmla="*/ 19 h 48"/>
                <a:gd name="T4" fmla="*/ 182 w 187"/>
                <a:gd name="T5" fmla="*/ 0 h 48"/>
                <a:gd name="T6" fmla="*/ 187 w 187"/>
                <a:gd name="T7" fmla="*/ 29 h 48"/>
                <a:gd name="T8" fmla="*/ 5 w 187"/>
                <a:gd name="T9" fmla="*/ 48 h 48"/>
              </a:gdLst>
              <a:ahLst/>
              <a:cxnLst>
                <a:cxn ang="0">
                  <a:pos x="T0" y="T1"/>
                </a:cxn>
                <a:cxn ang="0">
                  <a:pos x="T2" y="T3"/>
                </a:cxn>
                <a:cxn ang="0">
                  <a:pos x="T4" y="T5"/>
                </a:cxn>
                <a:cxn ang="0">
                  <a:pos x="T6" y="T7"/>
                </a:cxn>
                <a:cxn ang="0">
                  <a:pos x="T8" y="T9"/>
                </a:cxn>
              </a:cxnLst>
              <a:rect l="0" t="0" r="r" b="b"/>
              <a:pathLst>
                <a:path w="187" h="48">
                  <a:moveTo>
                    <a:pt x="5" y="48"/>
                  </a:moveTo>
                  <a:lnTo>
                    <a:pt x="0" y="19"/>
                  </a:lnTo>
                  <a:lnTo>
                    <a:pt x="182" y="0"/>
                  </a:lnTo>
                  <a:lnTo>
                    <a:pt x="187" y="29"/>
                  </a:lnTo>
                  <a:lnTo>
                    <a:pt x="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55" name="Group 54"/>
          <p:cNvGrpSpPr/>
          <p:nvPr/>
        </p:nvGrpSpPr>
        <p:grpSpPr>
          <a:xfrm>
            <a:off x="3213994" y="4663069"/>
            <a:ext cx="389468" cy="560761"/>
            <a:chOff x="828675" y="4084638"/>
            <a:chExt cx="685800" cy="987425"/>
          </a:xfrm>
          <a:solidFill>
            <a:schemeClr val="accent2"/>
          </a:solidFill>
        </p:grpSpPr>
        <p:sp>
          <p:nvSpPr>
            <p:cNvPr id="56" name="Freeform 68"/>
            <p:cNvSpPr>
              <a:spLocks noEditPoints="1"/>
            </p:cNvSpPr>
            <p:nvPr/>
          </p:nvSpPr>
          <p:spPr bwMode="auto">
            <a:xfrm>
              <a:off x="828675" y="4084638"/>
              <a:ext cx="685800" cy="714375"/>
            </a:xfrm>
            <a:custGeom>
              <a:avLst/>
              <a:gdLst>
                <a:gd name="T0" fmla="*/ 140 w 180"/>
                <a:gd name="T1" fmla="*/ 188 h 188"/>
                <a:gd name="T2" fmla="*/ 40 w 180"/>
                <a:gd name="T3" fmla="*/ 188 h 188"/>
                <a:gd name="T4" fmla="*/ 40 w 180"/>
                <a:gd name="T5" fmla="*/ 165 h 188"/>
                <a:gd name="T6" fmla="*/ 0 w 180"/>
                <a:gd name="T7" fmla="*/ 90 h 188"/>
                <a:gd name="T8" fmla="*/ 90 w 180"/>
                <a:gd name="T9" fmla="*/ 0 h 188"/>
                <a:gd name="T10" fmla="*/ 180 w 180"/>
                <a:gd name="T11" fmla="*/ 90 h 188"/>
                <a:gd name="T12" fmla="*/ 140 w 180"/>
                <a:gd name="T13" fmla="*/ 165 h 188"/>
                <a:gd name="T14" fmla="*/ 140 w 180"/>
                <a:gd name="T15" fmla="*/ 188 h 188"/>
                <a:gd name="T16" fmla="*/ 52 w 180"/>
                <a:gd name="T17" fmla="*/ 176 h 188"/>
                <a:gd name="T18" fmla="*/ 128 w 180"/>
                <a:gd name="T19" fmla="*/ 176 h 188"/>
                <a:gd name="T20" fmla="*/ 128 w 180"/>
                <a:gd name="T21" fmla="*/ 158 h 188"/>
                <a:gd name="T22" fmla="*/ 131 w 180"/>
                <a:gd name="T23" fmla="*/ 156 h 188"/>
                <a:gd name="T24" fmla="*/ 168 w 180"/>
                <a:gd name="T25" fmla="*/ 90 h 188"/>
                <a:gd name="T26" fmla="*/ 90 w 180"/>
                <a:gd name="T27" fmla="*/ 12 h 188"/>
                <a:gd name="T28" fmla="*/ 12 w 180"/>
                <a:gd name="T29" fmla="*/ 90 h 188"/>
                <a:gd name="T30" fmla="*/ 49 w 180"/>
                <a:gd name="T31" fmla="*/ 157 h 188"/>
                <a:gd name="T32" fmla="*/ 52 w 180"/>
                <a:gd name="T33" fmla="*/ 159 h 188"/>
                <a:gd name="T34" fmla="*/ 52 w 180"/>
                <a:gd name="T35" fmla="*/ 17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88">
                  <a:moveTo>
                    <a:pt x="140" y="188"/>
                  </a:moveTo>
                  <a:cubicBezTo>
                    <a:pt x="40" y="188"/>
                    <a:pt x="40" y="188"/>
                    <a:pt x="40" y="188"/>
                  </a:cubicBezTo>
                  <a:cubicBezTo>
                    <a:pt x="40" y="165"/>
                    <a:pt x="40" y="165"/>
                    <a:pt x="40" y="165"/>
                  </a:cubicBezTo>
                  <a:cubicBezTo>
                    <a:pt x="15" y="149"/>
                    <a:pt x="0" y="120"/>
                    <a:pt x="0" y="90"/>
                  </a:cubicBezTo>
                  <a:cubicBezTo>
                    <a:pt x="0" y="40"/>
                    <a:pt x="40" y="0"/>
                    <a:pt x="90" y="0"/>
                  </a:cubicBezTo>
                  <a:cubicBezTo>
                    <a:pt x="140" y="0"/>
                    <a:pt x="180" y="40"/>
                    <a:pt x="180" y="90"/>
                  </a:cubicBezTo>
                  <a:cubicBezTo>
                    <a:pt x="180" y="120"/>
                    <a:pt x="165" y="148"/>
                    <a:pt x="140" y="165"/>
                  </a:cubicBezTo>
                  <a:lnTo>
                    <a:pt x="140" y="188"/>
                  </a:lnTo>
                  <a:close/>
                  <a:moveTo>
                    <a:pt x="52" y="176"/>
                  </a:moveTo>
                  <a:cubicBezTo>
                    <a:pt x="128" y="176"/>
                    <a:pt x="128" y="176"/>
                    <a:pt x="128" y="176"/>
                  </a:cubicBezTo>
                  <a:cubicBezTo>
                    <a:pt x="128" y="158"/>
                    <a:pt x="128" y="158"/>
                    <a:pt x="128" y="158"/>
                  </a:cubicBezTo>
                  <a:cubicBezTo>
                    <a:pt x="131" y="156"/>
                    <a:pt x="131" y="156"/>
                    <a:pt x="131" y="156"/>
                  </a:cubicBezTo>
                  <a:cubicBezTo>
                    <a:pt x="154" y="142"/>
                    <a:pt x="168" y="117"/>
                    <a:pt x="168" y="90"/>
                  </a:cubicBezTo>
                  <a:cubicBezTo>
                    <a:pt x="168" y="47"/>
                    <a:pt x="133" y="12"/>
                    <a:pt x="90" y="12"/>
                  </a:cubicBezTo>
                  <a:cubicBezTo>
                    <a:pt x="47" y="12"/>
                    <a:pt x="12" y="47"/>
                    <a:pt x="12" y="90"/>
                  </a:cubicBezTo>
                  <a:cubicBezTo>
                    <a:pt x="12" y="117"/>
                    <a:pt x="26" y="143"/>
                    <a:pt x="49" y="157"/>
                  </a:cubicBezTo>
                  <a:cubicBezTo>
                    <a:pt x="52" y="159"/>
                    <a:pt x="52" y="159"/>
                    <a:pt x="52" y="159"/>
                  </a:cubicBezTo>
                  <a:lnTo>
                    <a:pt x="52" y="1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57" name="Freeform 69"/>
            <p:cNvSpPr>
              <a:spLocks/>
            </p:cNvSpPr>
            <p:nvPr/>
          </p:nvSpPr>
          <p:spPr bwMode="auto">
            <a:xfrm>
              <a:off x="1042988" y="4467226"/>
              <a:ext cx="90488" cy="312738"/>
            </a:xfrm>
            <a:custGeom>
              <a:avLst/>
              <a:gdLst>
                <a:gd name="T0" fmla="*/ 29 w 57"/>
                <a:gd name="T1" fmla="*/ 197 h 197"/>
                <a:gd name="T2" fmla="*/ 0 w 57"/>
                <a:gd name="T3" fmla="*/ 5 h 197"/>
                <a:gd name="T4" fmla="*/ 29 w 57"/>
                <a:gd name="T5" fmla="*/ 0 h 197"/>
                <a:gd name="T6" fmla="*/ 57 w 57"/>
                <a:gd name="T7" fmla="*/ 192 h 197"/>
                <a:gd name="T8" fmla="*/ 29 w 57"/>
                <a:gd name="T9" fmla="*/ 197 h 197"/>
              </a:gdLst>
              <a:ahLst/>
              <a:cxnLst>
                <a:cxn ang="0">
                  <a:pos x="T0" y="T1"/>
                </a:cxn>
                <a:cxn ang="0">
                  <a:pos x="T2" y="T3"/>
                </a:cxn>
                <a:cxn ang="0">
                  <a:pos x="T4" y="T5"/>
                </a:cxn>
                <a:cxn ang="0">
                  <a:pos x="T6" y="T7"/>
                </a:cxn>
                <a:cxn ang="0">
                  <a:pos x="T8" y="T9"/>
                </a:cxn>
              </a:cxnLst>
              <a:rect l="0" t="0" r="r" b="b"/>
              <a:pathLst>
                <a:path w="57" h="197">
                  <a:moveTo>
                    <a:pt x="29" y="197"/>
                  </a:moveTo>
                  <a:lnTo>
                    <a:pt x="0" y="5"/>
                  </a:lnTo>
                  <a:lnTo>
                    <a:pt x="29" y="0"/>
                  </a:lnTo>
                  <a:lnTo>
                    <a:pt x="57" y="192"/>
                  </a:lnTo>
                  <a:lnTo>
                    <a:pt x="29"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58" name="Freeform 70"/>
            <p:cNvSpPr>
              <a:spLocks/>
            </p:cNvSpPr>
            <p:nvPr/>
          </p:nvSpPr>
          <p:spPr bwMode="auto">
            <a:xfrm>
              <a:off x="1209675" y="4467226"/>
              <a:ext cx="92075" cy="312738"/>
            </a:xfrm>
            <a:custGeom>
              <a:avLst/>
              <a:gdLst>
                <a:gd name="T0" fmla="*/ 29 w 58"/>
                <a:gd name="T1" fmla="*/ 197 h 197"/>
                <a:gd name="T2" fmla="*/ 0 w 58"/>
                <a:gd name="T3" fmla="*/ 192 h 197"/>
                <a:gd name="T4" fmla="*/ 29 w 58"/>
                <a:gd name="T5" fmla="*/ 0 h 197"/>
                <a:gd name="T6" fmla="*/ 58 w 58"/>
                <a:gd name="T7" fmla="*/ 5 h 197"/>
                <a:gd name="T8" fmla="*/ 29 w 58"/>
                <a:gd name="T9" fmla="*/ 197 h 197"/>
              </a:gdLst>
              <a:ahLst/>
              <a:cxnLst>
                <a:cxn ang="0">
                  <a:pos x="T0" y="T1"/>
                </a:cxn>
                <a:cxn ang="0">
                  <a:pos x="T2" y="T3"/>
                </a:cxn>
                <a:cxn ang="0">
                  <a:pos x="T4" y="T5"/>
                </a:cxn>
                <a:cxn ang="0">
                  <a:pos x="T6" y="T7"/>
                </a:cxn>
                <a:cxn ang="0">
                  <a:pos x="T8" y="T9"/>
                </a:cxn>
              </a:cxnLst>
              <a:rect l="0" t="0" r="r" b="b"/>
              <a:pathLst>
                <a:path w="58" h="197">
                  <a:moveTo>
                    <a:pt x="29" y="197"/>
                  </a:moveTo>
                  <a:lnTo>
                    <a:pt x="0" y="192"/>
                  </a:lnTo>
                  <a:lnTo>
                    <a:pt x="29" y="0"/>
                  </a:lnTo>
                  <a:lnTo>
                    <a:pt x="58" y="5"/>
                  </a:lnTo>
                  <a:lnTo>
                    <a:pt x="29"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59" name="Freeform 71"/>
            <p:cNvSpPr>
              <a:spLocks/>
            </p:cNvSpPr>
            <p:nvPr/>
          </p:nvSpPr>
          <p:spPr bwMode="auto">
            <a:xfrm>
              <a:off x="1050925" y="4456113"/>
              <a:ext cx="242888" cy="106363"/>
            </a:xfrm>
            <a:custGeom>
              <a:avLst/>
              <a:gdLst>
                <a:gd name="T0" fmla="*/ 103 w 153"/>
                <a:gd name="T1" fmla="*/ 67 h 67"/>
                <a:gd name="T2" fmla="*/ 76 w 153"/>
                <a:gd name="T3" fmla="*/ 39 h 67"/>
                <a:gd name="T4" fmla="*/ 50 w 153"/>
                <a:gd name="T5" fmla="*/ 67 h 67"/>
                <a:gd name="T6" fmla="*/ 0 w 153"/>
                <a:gd name="T7" fmla="*/ 31 h 67"/>
                <a:gd name="T8" fmla="*/ 19 w 153"/>
                <a:gd name="T9" fmla="*/ 7 h 67"/>
                <a:gd name="T10" fmla="*/ 45 w 153"/>
                <a:gd name="T11" fmla="*/ 29 h 67"/>
                <a:gd name="T12" fmla="*/ 76 w 153"/>
                <a:gd name="T13" fmla="*/ 0 h 67"/>
                <a:gd name="T14" fmla="*/ 108 w 153"/>
                <a:gd name="T15" fmla="*/ 29 h 67"/>
                <a:gd name="T16" fmla="*/ 134 w 153"/>
                <a:gd name="T17" fmla="*/ 7 h 67"/>
                <a:gd name="T18" fmla="*/ 153 w 153"/>
                <a:gd name="T19" fmla="*/ 31 h 67"/>
                <a:gd name="T20" fmla="*/ 103 w 153"/>
                <a:gd name="T21"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67">
                  <a:moveTo>
                    <a:pt x="103" y="67"/>
                  </a:moveTo>
                  <a:lnTo>
                    <a:pt x="76" y="39"/>
                  </a:lnTo>
                  <a:lnTo>
                    <a:pt x="50" y="67"/>
                  </a:lnTo>
                  <a:lnTo>
                    <a:pt x="0" y="31"/>
                  </a:lnTo>
                  <a:lnTo>
                    <a:pt x="19" y="7"/>
                  </a:lnTo>
                  <a:lnTo>
                    <a:pt x="45" y="29"/>
                  </a:lnTo>
                  <a:lnTo>
                    <a:pt x="76" y="0"/>
                  </a:lnTo>
                  <a:lnTo>
                    <a:pt x="108" y="29"/>
                  </a:lnTo>
                  <a:lnTo>
                    <a:pt x="134" y="7"/>
                  </a:lnTo>
                  <a:lnTo>
                    <a:pt x="153" y="31"/>
                  </a:lnTo>
                  <a:lnTo>
                    <a:pt x="10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60" name="Freeform 72"/>
            <p:cNvSpPr>
              <a:spLocks noEditPoints="1"/>
            </p:cNvSpPr>
            <p:nvPr/>
          </p:nvSpPr>
          <p:spPr bwMode="auto">
            <a:xfrm>
              <a:off x="981075" y="4752976"/>
              <a:ext cx="381000" cy="136525"/>
            </a:xfrm>
            <a:custGeom>
              <a:avLst/>
              <a:gdLst>
                <a:gd name="T0" fmla="*/ 240 w 240"/>
                <a:gd name="T1" fmla="*/ 86 h 86"/>
                <a:gd name="T2" fmla="*/ 0 w 240"/>
                <a:gd name="T3" fmla="*/ 86 h 86"/>
                <a:gd name="T4" fmla="*/ 0 w 240"/>
                <a:gd name="T5" fmla="*/ 0 h 86"/>
                <a:gd name="T6" fmla="*/ 240 w 240"/>
                <a:gd name="T7" fmla="*/ 0 h 86"/>
                <a:gd name="T8" fmla="*/ 240 w 240"/>
                <a:gd name="T9" fmla="*/ 86 h 86"/>
                <a:gd name="T10" fmla="*/ 29 w 240"/>
                <a:gd name="T11" fmla="*/ 57 h 86"/>
                <a:gd name="T12" fmla="*/ 212 w 240"/>
                <a:gd name="T13" fmla="*/ 57 h 86"/>
                <a:gd name="T14" fmla="*/ 212 w 240"/>
                <a:gd name="T15" fmla="*/ 29 h 86"/>
                <a:gd name="T16" fmla="*/ 29 w 240"/>
                <a:gd name="T17" fmla="*/ 29 h 86"/>
                <a:gd name="T18" fmla="*/ 29 w 240"/>
                <a:gd name="T19"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0" h="86">
                  <a:moveTo>
                    <a:pt x="240" y="86"/>
                  </a:moveTo>
                  <a:lnTo>
                    <a:pt x="0" y="86"/>
                  </a:lnTo>
                  <a:lnTo>
                    <a:pt x="0" y="0"/>
                  </a:lnTo>
                  <a:lnTo>
                    <a:pt x="240" y="0"/>
                  </a:lnTo>
                  <a:lnTo>
                    <a:pt x="240" y="86"/>
                  </a:lnTo>
                  <a:close/>
                  <a:moveTo>
                    <a:pt x="29" y="57"/>
                  </a:moveTo>
                  <a:lnTo>
                    <a:pt x="212" y="57"/>
                  </a:lnTo>
                  <a:lnTo>
                    <a:pt x="212" y="29"/>
                  </a:lnTo>
                  <a:lnTo>
                    <a:pt x="29" y="29"/>
                  </a:lnTo>
                  <a:lnTo>
                    <a:pt x="29"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61" name="Freeform 73"/>
            <p:cNvSpPr>
              <a:spLocks noEditPoints="1"/>
            </p:cNvSpPr>
            <p:nvPr/>
          </p:nvSpPr>
          <p:spPr bwMode="auto">
            <a:xfrm>
              <a:off x="1012825" y="4843463"/>
              <a:ext cx="319088" cy="136525"/>
            </a:xfrm>
            <a:custGeom>
              <a:avLst/>
              <a:gdLst>
                <a:gd name="T0" fmla="*/ 201 w 201"/>
                <a:gd name="T1" fmla="*/ 86 h 86"/>
                <a:gd name="T2" fmla="*/ 0 w 201"/>
                <a:gd name="T3" fmla="*/ 86 h 86"/>
                <a:gd name="T4" fmla="*/ 0 w 201"/>
                <a:gd name="T5" fmla="*/ 0 h 86"/>
                <a:gd name="T6" fmla="*/ 201 w 201"/>
                <a:gd name="T7" fmla="*/ 0 h 86"/>
                <a:gd name="T8" fmla="*/ 201 w 201"/>
                <a:gd name="T9" fmla="*/ 86 h 86"/>
                <a:gd name="T10" fmla="*/ 28 w 201"/>
                <a:gd name="T11" fmla="*/ 58 h 86"/>
                <a:gd name="T12" fmla="*/ 172 w 201"/>
                <a:gd name="T13" fmla="*/ 58 h 86"/>
                <a:gd name="T14" fmla="*/ 172 w 201"/>
                <a:gd name="T15" fmla="*/ 29 h 86"/>
                <a:gd name="T16" fmla="*/ 28 w 201"/>
                <a:gd name="T17" fmla="*/ 29 h 86"/>
                <a:gd name="T18" fmla="*/ 28 w 201"/>
                <a:gd name="T19"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86">
                  <a:moveTo>
                    <a:pt x="201" y="86"/>
                  </a:moveTo>
                  <a:lnTo>
                    <a:pt x="0" y="86"/>
                  </a:lnTo>
                  <a:lnTo>
                    <a:pt x="0" y="0"/>
                  </a:lnTo>
                  <a:lnTo>
                    <a:pt x="201" y="0"/>
                  </a:lnTo>
                  <a:lnTo>
                    <a:pt x="201" y="86"/>
                  </a:lnTo>
                  <a:close/>
                  <a:moveTo>
                    <a:pt x="28" y="58"/>
                  </a:moveTo>
                  <a:lnTo>
                    <a:pt x="172" y="58"/>
                  </a:lnTo>
                  <a:lnTo>
                    <a:pt x="172" y="29"/>
                  </a:lnTo>
                  <a:lnTo>
                    <a:pt x="28" y="29"/>
                  </a:lnTo>
                  <a:lnTo>
                    <a:pt x="2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62" name="Freeform 74"/>
            <p:cNvSpPr>
              <a:spLocks noEditPoints="1"/>
            </p:cNvSpPr>
            <p:nvPr/>
          </p:nvSpPr>
          <p:spPr bwMode="auto">
            <a:xfrm>
              <a:off x="1042988" y="4935538"/>
              <a:ext cx="258763" cy="136525"/>
            </a:xfrm>
            <a:custGeom>
              <a:avLst/>
              <a:gdLst>
                <a:gd name="T0" fmla="*/ 163 w 163"/>
                <a:gd name="T1" fmla="*/ 86 h 86"/>
                <a:gd name="T2" fmla="*/ 0 w 163"/>
                <a:gd name="T3" fmla="*/ 86 h 86"/>
                <a:gd name="T4" fmla="*/ 0 w 163"/>
                <a:gd name="T5" fmla="*/ 0 h 86"/>
                <a:gd name="T6" fmla="*/ 163 w 163"/>
                <a:gd name="T7" fmla="*/ 0 h 86"/>
                <a:gd name="T8" fmla="*/ 163 w 163"/>
                <a:gd name="T9" fmla="*/ 86 h 86"/>
                <a:gd name="T10" fmla="*/ 29 w 163"/>
                <a:gd name="T11" fmla="*/ 57 h 86"/>
                <a:gd name="T12" fmla="*/ 134 w 163"/>
                <a:gd name="T13" fmla="*/ 57 h 86"/>
                <a:gd name="T14" fmla="*/ 134 w 163"/>
                <a:gd name="T15" fmla="*/ 28 h 86"/>
                <a:gd name="T16" fmla="*/ 29 w 163"/>
                <a:gd name="T17" fmla="*/ 28 h 86"/>
                <a:gd name="T18" fmla="*/ 29 w 163"/>
                <a:gd name="T19"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86">
                  <a:moveTo>
                    <a:pt x="163" y="86"/>
                  </a:moveTo>
                  <a:lnTo>
                    <a:pt x="0" y="86"/>
                  </a:lnTo>
                  <a:lnTo>
                    <a:pt x="0" y="0"/>
                  </a:lnTo>
                  <a:lnTo>
                    <a:pt x="163" y="0"/>
                  </a:lnTo>
                  <a:lnTo>
                    <a:pt x="163" y="86"/>
                  </a:lnTo>
                  <a:close/>
                  <a:moveTo>
                    <a:pt x="29" y="57"/>
                  </a:moveTo>
                  <a:lnTo>
                    <a:pt x="134" y="57"/>
                  </a:lnTo>
                  <a:lnTo>
                    <a:pt x="134" y="28"/>
                  </a:lnTo>
                  <a:lnTo>
                    <a:pt x="29" y="28"/>
                  </a:lnTo>
                  <a:lnTo>
                    <a:pt x="29"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63" name="Group 62"/>
          <p:cNvGrpSpPr/>
          <p:nvPr/>
        </p:nvGrpSpPr>
        <p:grpSpPr>
          <a:xfrm>
            <a:off x="7163963" y="4663068"/>
            <a:ext cx="473676" cy="444691"/>
            <a:chOff x="2492375" y="1277938"/>
            <a:chExt cx="985838" cy="925512"/>
          </a:xfrm>
          <a:solidFill>
            <a:schemeClr val="accent4"/>
          </a:solidFill>
        </p:grpSpPr>
        <p:sp>
          <p:nvSpPr>
            <p:cNvPr id="64" name="Freeform 78"/>
            <p:cNvSpPr>
              <a:spLocks/>
            </p:cNvSpPr>
            <p:nvPr/>
          </p:nvSpPr>
          <p:spPr bwMode="auto">
            <a:xfrm>
              <a:off x="3024188" y="1747838"/>
              <a:ext cx="104775" cy="106362"/>
            </a:xfrm>
            <a:custGeom>
              <a:avLst/>
              <a:gdLst>
                <a:gd name="T0" fmla="*/ 47 w 66"/>
                <a:gd name="T1" fmla="*/ 67 h 67"/>
                <a:gd name="T2" fmla="*/ 0 w 66"/>
                <a:gd name="T3" fmla="*/ 20 h 67"/>
                <a:gd name="T4" fmla="*/ 19 w 66"/>
                <a:gd name="T5" fmla="*/ 0 h 67"/>
                <a:gd name="T6" fmla="*/ 66 w 66"/>
                <a:gd name="T7" fmla="*/ 48 h 67"/>
                <a:gd name="T8" fmla="*/ 47 w 66"/>
                <a:gd name="T9" fmla="*/ 67 h 67"/>
              </a:gdLst>
              <a:ahLst/>
              <a:cxnLst>
                <a:cxn ang="0">
                  <a:pos x="T0" y="T1"/>
                </a:cxn>
                <a:cxn ang="0">
                  <a:pos x="T2" y="T3"/>
                </a:cxn>
                <a:cxn ang="0">
                  <a:pos x="T4" y="T5"/>
                </a:cxn>
                <a:cxn ang="0">
                  <a:pos x="T6" y="T7"/>
                </a:cxn>
                <a:cxn ang="0">
                  <a:pos x="T8" y="T9"/>
                </a:cxn>
              </a:cxnLst>
              <a:rect l="0" t="0" r="r" b="b"/>
              <a:pathLst>
                <a:path w="66" h="67">
                  <a:moveTo>
                    <a:pt x="47" y="67"/>
                  </a:moveTo>
                  <a:lnTo>
                    <a:pt x="0" y="20"/>
                  </a:lnTo>
                  <a:lnTo>
                    <a:pt x="19" y="0"/>
                  </a:lnTo>
                  <a:lnTo>
                    <a:pt x="66" y="48"/>
                  </a:lnTo>
                  <a:lnTo>
                    <a:pt x="47"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65" name="Freeform 79"/>
            <p:cNvSpPr>
              <a:spLocks noEditPoints="1"/>
            </p:cNvSpPr>
            <p:nvPr/>
          </p:nvSpPr>
          <p:spPr bwMode="auto">
            <a:xfrm>
              <a:off x="3038475" y="1763713"/>
              <a:ext cx="439738" cy="439737"/>
            </a:xfrm>
            <a:custGeom>
              <a:avLst/>
              <a:gdLst>
                <a:gd name="T0" fmla="*/ 201 w 277"/>
                <a:gd name="T1" fmla="*/ 277 h 277"/>
                <a:gd name="T2" fmla="*/ 0 w 277"/>
                <a:gd name="T3" fmla="*/ 77 h 277"/>
                <a:gd name="T4" fmla="*/ 77 w 277"/>
                <a:gd name="T5" fmla="*/ 0 h 277"/>
                <a:gd name="T6" fmla="*/ 277 w 277"/>
                <a:gd name="T7" fmla="*/ 201 h 277"/>
                <a:gd name="T8" fmla="*/ 201 w 277"/>
                <a:gd name="T9" fmla="*/ 277 h 277"/>
                <a:gd name="T10" fmla="*/ 38 w 277"/>
                <a:gd name="T11" fmla="*/ 77 h 277"/>
                <a:gd name="T12" fmla="*/ 201 w 277"/>
                <a:gd name="T13" fmla="*/ 239 h 277"/>
                <a:gd name="T14" fmla="*/ 239 w 277"/>
                <a:gd name="T15" fmla="*/ 201 h 277"/>
                <a:gd name="T16" fmla="*/ 77 w 277"/>
                <a:gd name="T17" fmla="*/ 38 h 277"/>
                <a:gd name="T18" fmla="*/ 38 w 277"/>
                <a:gd name="T19" fmla="*/ 77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7" h="277">
                  <a:moveTo>
                    <a:pt x="201" y="277"/>
                  </a:moveTo>
                  <a:lnTo>
                    <a:pt x="0" y="77"/>
                  </a:lnTo>
                  <a:lnTo>
                    <a:pt x="77" y="0"/>
                  </a:lnTo>
                  <a:lnTo>
                    <a:pt x="277" y="201"/>
                  </a:lnTo>
                  <a:lnTo>
                    <a:pt x="201" y="277"/>
                  </a:lnTo>
                  <a:close/>
                  <a:moveTo>
                    <a:pt x="38" y="77"/>
                  </a:moveTo>
                  <a:lnTo>
                    <a:pt x="201" y="239"/>
                  </a:lnTo>
                  <a:lnTo>
                    <a:pt x="239" y="201"/>
                  </a:lnTo>
                  <a:lnTo>
                    <a:pt x="77" y="38"/>
                  </a:lnTo>
                  <a:lnTo>
                    <a:pt x="38"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66" name="Freeform 80"/>
            <p:cNvSpPr>
              <a:spLocks noEditPoints="1"/>
            </p:cNvSpPr>
            <p:nvPr/>
          </p:nvSpPr>
          <p:spPr bwMode="auto">
            <a:xfrm>
              <a:off x="2554288" y="1277938"/>
              <a:ext cx="249238" cy="250825"/>
            </a:xfrm>
            <a:custGeom>
              <a:avLst/>
              <a:gdLst>
                <a:gd name="T0" fmla="*/ 74 w 157"/>
                <a:gd name="T1" fmla="*/ 158 h 158"/>
                <a:gd name="T2" fmla="*/ 0 w 157"/>
                <a:gd name="T3" fmla="*/ 36 h 158"/>
                <a:gd name="T4" fmla="*/ 35 w 157"/>
                <a:gd name="T5" fmla="*/ 0 h 158"/>
                <a:gd name="T6" fmla="*/ 157 w 157"/>
                <a:gd name="T7" fmla="*/ 74 h 158"/>
                <a:gd name="T8" fmla="*/ 74 w 157"/>
                <a:gd name="T9" fmla="*/ 158 h 158"/>
                <a:gd name="T10" fmla="*/ 38 w 157"/>
                <a:gd name="T11" fmla="*/ 41 h 158"/>
                <a:gd name="T12" fmla="*/ 78 w 157"/>
                <a:gd name="T13" fmla="*/ 110 h 158"/>
                <a:gd name="T14" fmla="*/ 109 w 157"/>
                <a:gd name="T15" fmla="*/ 79 h 158"/>
                <a:gd name="T16" fmla="*/ 40 w 157"/>
                <a:gd name="T17" fmla="*/ 38 h 158"/>
                <a:gd name="T18" fmla="*/ 38 w 157"/>
                <a:gd name="T19" fmla="*/ 4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158">
                  <a:moveTo>
                    <a:pt x="74" y="158"/>
                  </a:moveTo>
                  <a:lnTo>
                    <a:pt x="0" y="36"/>
                  </a:lnTo>
                  <a:lnTo>
                    <a:pt x="35" y="0"/>
                  </a:lnTo>
                  <a:lnTo>
                    <a:pt x="157" y="74"/>
                  </a:lnTo>
                  <a:lnTo>
                    <a:pt x="74" y="158"/>
                  </a:lnTo>
                  <a:close/>
                  <a:moveTo>
                    <a:pt x="38" y="41"/>
                  </a:moveTo>
                  <a:lnTo>
                    <a:pt x="78" y="110"/>
                  </a:lnTo>
                  <a:lnTo>
                    <a:pt x="109" y="79"/>
                  </a:lnTo>
                  <a:lnTo>
                    <a:pt x="40" y="38"/>
                  </a:lnTo>
                  <a:lnTo>
                    <a:pt x="3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67" name="Freeform 81"/>
            <p:cNvSpPr>
              <a:spLocks/>
            </p:cNvSpPr>
            <p:nvPr/>
          </p:nvSpPr>
          <p:spPr bwMode="auto">
            <a:xfrm>
              <a:off x="2705100" y="1430338"/>
              <a:ext cx="227013" cy="227012"/>
            </a:xfrm>
            <a:custGeom>
              <a:avLst/>
              <a:gdLst>
                <a:gd name="T0" fmla="*/ 124 w 143"/>
                <a:gd name="T1" fmla="*/ 143 h 143"/>
                <a:gd name="T2" fmla="*/ 0 w 143"/>
                <a:gd name="T3" fmla="*/ 19 h 143"/>
                <a:gd name="T4" fmla="*/ 19 w 143"/>
                <a:gd name="T5" fmla="*/ 0 h 143"/>
                <a:gd name="T6" fmla="*/ 143 w 143"/>
                <a:gd name="T7" fmla="*/ 124 h 143"/>
                <a:gd name="T8" fmla="*/ 124 w 143"/>
                <a:gd name="T9" fmla="*/ 143 h 143"/>
              </a:gdLst>
              <a:ahLst/>
              <a:cxnLst>
                <a:cxn ang="0">
                  <a:pos x="T0" y="T1"/>
                </a:cxn>
                <a:cxn ang="0">
                  <a:pos x="T2" y="T3"/>
                </a:cxn>
                <a:cxn ang="0">
                  <a:pos x="T4" y="T5"/>
                </a:cxn>
                <a:cxn ang="0">
                  <a:pos x="T6" y="T7"/>
                </a:cxn>
                <a:cxn ang="0">
                  <a:pos x="T8" y="T9"/>
                </a:cxn>
              </a:cxnLst>
              <a:rect l="0" t="0" r="r" b="b"/>
              <a:pathLst>
                <a:path w="143" h="143">
                  <a:moveTo>
                    <a:pt x="124" y="143"/>
                  </a:moveTo>
                  <a:lnTo>
                    <a:pt x="0" y="19"/>
                  </a:lnTo>
                  <a:lnTo>
                    <a:pt x="19" y="0"/>
                  </a:lnTo>
                  <a:lnTo>
                    <a:pt x="143" y="124"/>
                  </a:lnTo>
                  <a:lnTo>
                    <a:pt x="124"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68" name="Freeform 82"/>
            <p:cNvSpPr>
              <a:spLocks noEditPoints="1"/>
            </p:cNvSpPr>
            <p:nvPr/>
          </p:nvSpPr>
          <p:spPr bwMode="auto">
            <a:xfrm>
              <a:off x="2492375" y="1285875"/>
              <a:ext cx="903288" cy="898525"/>
            </a:xfrm>
            <a:custGeom>
              <a:avLst/>
              <a:gdLst>
                <a:gd name="T0" fmla="*/ 14 w 238"/>
                <a:gd name="T1" fmla="*/ 237 h 237"/>
                <a:gd name="T2" fmla="*/ 0 w 238"/>
                <a:gd name="T3" fmla="*/ 224 h 237"/>
                <a:gd name="T4" fmla="*/ 9 w 238"/>
                <a:gd name="T5" fmla="*/ 195 h 237"/>
                <a:gd name="T6" fmla="*/ 142 w 238"/>
                <a:gd name="T7" fmla="*/ 60 h 237"/>
                <a:gd name="T8" fmla="*/ 142 w 238"/>
                <a:gd name="T9" fmla="*/ 46 h 237"/>
                <a:gd name="T10" fmla="*/ 198 w 238"/>
                <a:gd name="T11" fmla="*/ 0 h 237"/>
                <a:gd name="T12" fmla="*/ 207 w 238"/>
                <a:gd name="T13" fmla="*/ 0 h 237"/>
                <a:gd name="T14" fmla="*/ 191 w 238"/>
                <a:gd name="T15" fmla="*/ 37 h 237"/>
                <a:gd name="T16" fmla="*/ 201 w 238"/>
                <a:gd name="T17" fmla="*/ 48 h 237"/>
                <a:gd name="T18" fmla="*/ 238 w 238"/>
                <a:gd name="T19" fmla="*/ 31 h 237"/>
                <a:gd name="T20" fmla="*/ 238 w 238"/>
                <a:gd name="T21" fmla="*/ 40 h 237"/>
                <a:gd name="T22" fmla="*/ 192 w 238"/>
                <a:gd name="T23" fmla="*/ 96 h 237"/>
                <a:gd name="T24" fmla="*/ 178 w 238"/>
                <a:gd name="T25" fmla="*/ 96 h 237"/>
                <a:gd name="T26" fmla="*/ 43 w 238"/>
                <a:gd name="T27" fmla="*/ 229 h 237"/>
                <a:gd name="T28" fmla="*/ 14 w 238"/>
                <a:gd name="T29" fmla="*/ 237 h 237"/>
                <a:gd name="T30" fmla="*/ 14 w 238"/>
                <a:gd name="T31" fmla="*/ 220 h 237"/>
                <a:gd name="T32" fmla="*/ 17 w 238"/>
                <a:gd name="T33" fmla="*/ 223 h 237"/>
                <a:gd name="T34" fmla="*/ 37 w 238"/>
                <a:gd name="T35" fmla="*/ 219 h 237"/>
                <a:gd name="T36" fmla="*/ 174 w 238"/>
                <a:gd name="T37" fmla="*/ 84 h 237"/>
                <a:gd name="T38" fmla="*/ 192 w 238"/>
                <a:gd name="T39" fmla="*/ 84 h 237"/>
                <a:gd name="T40" fmla="*/ 226 w 238"/>
                <a:gd name="T41" fmla="*/ 50 h 237"/>
                <a:gd name="T42" fmla="*/ 199 w 238"/>
                <a:gd name="T43" fmla="*/ 62 h 237"/>
                <a:gd name="T44" fmla="*/ 177 w 238"/>
                <a:gd name="T45" fmla="*/ 40 h 237"/>
                <a:gd name="T46" fmla="*/ 189 w 238"/>
                <a:gd name="T47" fmla="*/ 13 h 237"/>
                <a:gd name="T48" fmla="*/ 154 w 238"/>
                <a:gd name="T49" fmla="*/ 46 h 237"/>
                <a:gd name="T50" fmla="*/ 154 w 238"/>
                <a:gd name="T51" fmla="*/ 64 h 237"/>
                <a:gd name="T52" fmla="*/ 19 w 238"/>
                <a:gd name="T53" fmla="*/ 201 h 237"/>
                <a:gd name="T54" fmla="*/ 14 w 238"/>
                <a:gd name="T55" fmla="*/ 22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8" h="237">
                  <a:moveTo>
                    <a:pt x="14" y="237"/>
                  </a:moveTo>
                  <a:cubicBezTo>
                    <a:pt x="0" y="224"/>
                    <a:pt x="0" y="224"/>
                    <a:pt x="0" y="224"/>
                  </a:cubicBezTo>
                  <a:cubicBezTo>
                    <a:pt x="9" y="195"/>
                    <a:pt x="9" y="195"/>
                    <a:pt x="9" y="195"/>
                  </a:cubicBezTo>
                  <a:cubicBezTo>
                    <a:pt x="142" y="60"/>
                    <a:pt x="142" y="60"/>
                    <a:pt x="142" y="60"/>
                  </a:cubicBezTo>
                  <a:cubicBezTo>
                    <a:pt x="142" y="46"/>
                    <a:pt x="142" y="46"/>
                    <a:pt x="142" y="46"/>
                  </a:cubicBezTo>
                  <a:cubicBezTo>
                    <a:pt x="142" y="29"/>
                    <a:pt x="149" y="0"/>
                    <a:pt x="198" y="0"/>
                  </a:cubicBezTo>
                  <a:cubicBezTo>
                    <a:pt x="207" y="0"/>
                    <a:pt x="207" y="0"/>
                    <a:pt x="207" y="0"/>
                  </a:cubicBezTo>
                  <a:cubicBezTo>
                    <a:pt x="191" y="37"/>
                    <a:pt x="191" y="37"/>
                    <a:pt x="191" y="37"/>
                  </a:cubicBezTo>
                  <a:cubicBezTo>
                    <a:pt x="201" y="48"/>
                    <a:pt x="201" y="48"/>
                    <a:pt x="201" y="48"/>
                  </a:cubicBezTo>
                  <a:cubicBezTo>
                    <a:pt x="238" y="31"/>
                    <a:pt x="238" y="31"/>
                    <a:pt x="238" y="31"/>
                  </a:cubicBezTo>
                  <a:cubicBezTo>
                    <a:pt x="238" y="40"/>
                    <a:pt x="238" y="40"/>
                    <a:pt x="238" y="40"/>
                  </a:cubicBezTo>
                  <a:cubicBezTo>
                    <a:pt x="238" y="89"/>
                    <a:pt x="209" y="96"/>
                    <a:pt x="192" y="96"/>
                  </a:cubicBezTo>
                  <a:cubicBezTo>
                    <a:pt x="178" y="96"/>
                    <a:pt x="178" y="96"/>
                    <a:pt x="178" y="96"/>
                  </a:cubicBezTo>
                  <a:cubicBezTo>
                    <a:pt x="43" y="229"/>
                    <a:pt x="43" y="229"/>
                    <a:pt x="43" y="229"/>
                  </a:cubicBezTo>
                  <a:lnTo>
                    <a:pt x="14" y="237"/>
                  </a:lnTo>
                  <a:close/>
                  <a:moveTo>
                    <a:pt x="14" y="220"/>
                  </a:moveTo>
                  <a:cubicBezTo>
                    <a:pt x="17" y="223"/>
                    <a:pt x="17" y="223"/>
                    <a:pt x="17" y="223"/>
                  </a:cubicBezTo>
                  <a:cubicBezTo>
                    <a:pt x="37" y="219"/>
                    <a:pt x="37" y="219"/>
                    <a:pt x="37" y="219"/>
                  </a:cubicBezTo>
                  <a:cubicBezTo>
                    <a:pt x="174" y="84"/>
                    <a:pt x="174" y="84"/>
                    <a:pt x="174" y="84"/>
                  </a:cubicBezTo>
                  <a:cubicBezTo>
                    <a:pt x="192" y="84"/>
                    <a:pt x="192" y="84"/>
                    <a:pt x="192" y="84"/>
                  </a:cubicBezTo>
                  <a:cubicBezTo>
                    <a:pt x="212" y="84"/>
                    <a:pt x="223" y="73"/>
                    <a:pt x="226" y="50"/>
                  </a:cubicBezTo>
                  <a:cubicBezTo>
                    <a:pt x="199" y="62"/>
                    <a:pt x="199" y="62"/>
                    <a:pt x="199" y="62"/>
                  </a:cubicBezTo>
                  <a:cubicBezTo>
                    <a:pt x="177" y="40"/>
                    <a:pt x="177" y="40"/>
                    <a:pt x="177" y="40"/>
                  </a:cubicBezTo>
                  <a:cubicBezTo>
                    <a:pt x="189" y="13"/>
                    <a:pt x="189" y="13"/>
                    <a:pt x="189" y="13"/>
                  </a:cubicBezTo>
                  <a:cubicBezTo>
                    <a:pt x="165" y="15"/>
                    <a:pt x="154" y="26"/>
                    <a:pt x="154" y="46"/>
                  </a:cubicBezTo>
                  <a:cubicBezTo>
                    <a:pt x="154" y="64"/>
                    <a:pt x="154" y="64"/>
                    <a:pt x="154" y="64"/>
                  </a:cubicBezTo>
                  <a:cubicBezTo>
                    <a:pt x="19" y="201"/>
                    <a:pt x="19" y="201"/>
                    <a:pt x="19" y="201"/>
                  </a:cubicBezTo>
                  <a:lnTo>
                    <a:pt x="1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69" name="Group 68"/>
          <p:cNvGrpSpPr/>
          <p:nvPr/>
        </p:nvGrpSpPr>
        <p:grpSpPr>
          <a:xfrm>
            <a:off x="8716434" y="2564288"/>
            <a:ext cx="516471" cy="515640"/>
            <a:chOff x="8648700" y="3778250"/>
            <a:chExt cx="987425" cy="985838"/>
          </a:xfrm>
          <a:solidFill>
            <a:schemeClr val="accent5"/>
          </a:solidFill>
        </p:grpSpPr>
        <p:sp>
          <p:nvSpPr>
            <p:cNvPr id="70" name="Freeform 86"/>
            <p:cNvSpPr>
              <a:spLocks noEditPoints="1"/>
            </p:cNvSpPr>
            <p:nvPr/>
          </p:nvSpPr>
          <p:spPr bwMode="auto">
            <a:xfrm>
              <a:off x="8648700" y="3778250"/>
              <a:ext cx="987425" cy="985838"/>
            </a:xfrm>
            <a:custGeom>
              <a:avLst/>
              <a:gdLst>
                <a:gd name="T0" fmla="*/ 130 w 260"/>
                <a:gd name="T1" fmla="*/ 260 h 260"/>
                <a:gd name="T2" fmla="*/ 38 w 260"/>
                <a:gd name="T3" fmla="*/ 222 h 260"/>
                <a:gd name="T4" fmla="*/ 0 w 260"/>
                <a:gd name="T5" fmla="*/ 130 h 260"/>
                <a:gd name="T6" fmla="*/ 38 w 260"/>
                <a:gd name="T7" fmla="*/ 38 h 260"/>
                <a:gd name="T8" fmla="*/ 130 w 260"/>
                <a:gd name="T9" fmla="*/ 0 h 260"/>
                <a:gd name="T10" fmla="*/ 222 w 260"/>
                <a:gd name="T11" fmla="*/ 38 h 260"/>
                <a:gd name="T12" fmla="*/ 260 w 260"/>
                <a:gd name="T13" fmla="*/ 130 h 260"/>
                <a:gd name="T14" fmla="*/ 130 w 260"/>
                <a:gd name="T15" fmla="*/ 260 h 260"/>
                <a:gd name="T16" fmla="*/ 130 w 260"/>
                <a:gd name="T17" fmla="*/ 260 h 260"/>
                <a:gd name="T18" fmla="*/ 130 w 260"/>
                <a:gd name="T19" fmla="*/ 260 h 260"/>
                <a:gd name="T20" fmla="*/ 130 w 260"/>
                <a:gd name="T21" fmla="*/ 248 h 260"/>
                <a:gd name="T22" fmla="*/ 130 w 260"/>
                <a:gd name="T23" fmla="*/ 254 h 260"/>
                <a:gd name="T24" fmla="*/ 130 w 260"/>
                <a:gd name="T25" fmla="*/ 248 h 260"/>
                <a:gd name="T26" fmla="*/ 248 w 260"/>
                <a:gd name="T27" fmla="*/ 130 h 260"/>
                <a:gd name="T28" fmla="*/ 214 w 260"/>
                <a:gd name="T29" fmla="*/ 46 h 260"/>
                <a:gd name="T30" fmla="*/ 130 w 260"/>
                <a:gd name="T31" fmla="*/ 12 h 260"/>
                <a:gd name="T32" fmla="*/ 46 w 260"/>
                <a:gd name="T33" fmla="*/ 46 h 260"/>
                <a:gd name="T34" fmla="*/ 12 w 260"/>
                <a:gd name="T35" fmla="*/ 130 h 260"/>
                <a:gd name="T36" fmla="*/ 46 w 260"/>
                <a:gd name="T37" fmla="*/ 214 h 260"/>
                <a:gd name="T38" fmla="*/ 130 w 260"/>
                <a:gd name="T39" fmla="*/ 248 h 260"/>
                <a:gd name="T40" fmla="*/ 130 w 260"/>
                <a:gd name="T41" fmla="*/ 2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60">
                  <a:moveTo>
                    <a:pt x="130" y="260"/>
                  </a:moveTo>
                  <a:cubicBezTo>
                    <a:pt x="95" y="260"/>
                    <a:pt x="62" y="247"/>
                    <a:pt x="38" y="222"/>
                  </a:cubicBezTo>
                  <a:cubicBezTo>
                    <a:pt x="13" y="198"/>
                    <a:pt x="0" y="165"/>
                    <a:pt x="0" y="130"/>
                  </a:cubicBezTo>
                  <a:cubicBezTo>
                    <a:pt x="0" y="95"/>
                    <a:pt x="13" y="62"/>
                    <a:pt x="38" y="38"/>
                  </a:cubicBezTo>
                  <a:cubicBezTo>
                    <a:pt x="62" y="13"/>
                    <a:pt x="95" y="0"/>
                    <a:pt x="130" y="0"/>
                  </a:cubicBezTo>
                  <a:cubicBezTo>
                    <a:pt x="165" y="0"/>
                    <a:pt x="198" y="13"/>
                    <a:pt x="222" y="38"/>
                  </a:cubicBezTo>
                  <a:cubicBezTo>
                    <a:pt x="247" y="62"/>
                    <a:pt x="260" y="95"/>
                    <a:pt x="260" y="130"/>
                  </a:cubicBezTo>
                  <a:cubicBezTo>
                    <a:pt x="260" y="202"/>
                    <a:pt x="202" y="260"/>
                    <a:pt x="130" y="260"/>
                  </a:cubicBezTo>
                  <a:cubicBezTo>
                    <a:pt x="130" y="260"/>
                    <a:pt x="130" y="260"/>
                    <a:pt x="130" y="260"/>
                  </a:cubicBezTo>
                  <a:cubicBezTo>
                    <a:pt x="130" y="260"/>
                    <a:pt x="130" y="260"/>
                    <a:pt x="130" y="260"/>
                  </a:cubicBezTo>
                  <a:close/>
                  <a:moveTo>
                    <a:pt x="130" y="248"/>
                  </a:moveTo>
                  <a:cubicBezTo>
                    <a:pt x="130" y="254"/>
                    <a:pt x="130" y="254"/>
                    <a:pt x="130" y="254"/>
                  </a:cubicBezTo>
                  <a:cubicBezTo>
                    <a:pt x="130" y="248"/>
                    <a:pt x="130" y="248"/>
                    <a:pt x="130" y="248"/>
                  </a:cubicBezTo>
                  <a:cubicBezTo>
                    <a:pt x="195" y="248"/>
                    <a:pt x="248" y="195"/>
                    <a:pt x="248" y="130"/>
                  </a:cubicBezTo>
                  <a:cubicBezTo>
                    <a:pt x="248" y="98"/>
                    <a:pt x="236" y="69"/>
                    <a:pt x="214" y="46"/>
                  </a:cubicBezTo>
                  <a:cubicBezTo>
                    <a:pt x="191" y="24"/>
                    <a:pt x="162" y="12"/>
                    <a:pt x="130" y="12"/>
                  </a:cubicBezTo>
                  <a:cubicBezTo>
                    <a:pt x="98" y="12"/>
                    <a:pt x="69" y="24"/>
                    <a:pt x="46" y="46"/>
                  </a:cubicBezTo>
                  <a:cubicBezTo>
                    <a:pt x="24" y="69"/>
                    <a:pt x="12" y="98"/>
                    <a:pt x="12" y="130"/>
                  </a:cubicBezTo>
                  <a:cubicBezTo>
                    <a:pt x="12" y="162"/>
                    <a:pt x="24" y="191"/>
                    <a:pt x="46" y="214"/>
                  </a:cubicBezTo>
                  <a:cubicBezTo>
                    <a:pt x="69" y="236"/>
                    <a:pt x="98" y="248"/>
                    <a:pt x="130" y="248"/>
                  </a:cubicBezTo>
                  <a:cubicBezTo>
                    <a:pt x="130" y="248"/>
                    <a:pt x="130" y="248"/>
                    <a:pt x="130" y="2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71" name="Freeform 87"/>
            <p:cNvSpPr>
              <a:spLocks/>
            </p:cNvSpPr>
            <p:nvPr/>
          </p:nvSpPr>
          <p:spPr bwMode="auto">
            <a:xfrm>
              <a:off x="8785225" y="3914775"/>
              <a:ext cx="714375" cy="357188"/>
            </a:xfrm>
            <a:custGeom>
              <a:avLst/>
              <a:gdLst>
                <a:gd name="T0" fmla="*/ 188 w 188"/>
                <a:gd name="T1" fmla="*/ 94 h 94"/>
                <a:gd name="T2" fmla="*/ 176 w 188"/>
                <a:gd name="T3" fmla="*/ 94 h 94"/>
                <a:gd name="T4" fmla="*/ 152 w 188"/>
                <a:gd name="T5" fmla="*/ 36 h 94"/>
                <a:gd name="T6" fmla="*/ 94 w 188"/>
                <a:gd name="T7" fmla="*/ 12 h 94"/>
                <a:gd name="T8" fmla="*/ 36 w 188"/>
                <a:gd name="T9" fmla="*/ 36 h 94"/>
                <a:gd name="T10" fmla="*/ 12 w 188"/>
                <a:gd name="T11" fmla="*/ 94 h 94"/>
                <a:gd name="T12" fmla="*/ 0 w 188"/>
                <a:gd name="T13" fmla="*/ 94 h 94"/>
                <a:gd name="T14" fmla="*/ 28 w 188"/>
                <a:gd name="T15" fmla="*/ 28 h 94"/>
                <a:gd name="T16" fmla="*/ 94 w 188"/>
                <a:gd name="T17" fmla="*/ 0 h 94"/>
                <a:gd name="T18" fmla="*/ 160 w 188"/>
                <a:gd name="T19" fmla="*/ 28 h 94"/>
                <a:gd name="T20" fmla="*/ 188 w 188"/>
                <a:gd name="T21"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94">
                  <a:moveTo>
                    <a:pt x="188" y="94"/>
                  </a:moveTo>
                  <a:cubicBezTo>
                    <a:pt x="176" y="94"/>
                    <a:pt x="176" y="94"/>
                    <a:pt x="176" y="94"/>
                  </a:cubicBezTo>
                  <a:cubicBezTo>
                    <a:pt x="176" y="72"/>
                    <a:pt x="167" y="52"/>
                    <a:pt x="152" y="36"/>
                  </a:cubicBezTo>
                  <a:cubicBezTo>
                    <a:pt x="136" y="21"/>
                    <a:pt x="116" y="12"/>
                    <a:pt x="94" y="12"/>
                  </a:cubicBezTo>
                  <a:cubicBezTo>
                    <a:pt x="72" y="12"/>
                    <a:pt x="52" y="21"/>
                    <a:pt x="36" y="36"/>
                  </a:cubicBezTo>
                  <a:cubicBezTo>
                    <a:pt x="21" y="52"/>
                    <a:pt x="12" y="72"/>
                    <a:pt x="12" y="94"/>
                  </a:cubicBezTo>
                  <a:cubicBezTo>
                    <a:pt x="0" y="94"/>
                    <a:pt x="0" y="94"/>
                    <a:pt x="0" y="94"/>
                  </a:cubicBezTo>
                  <a:cubicBezTo>
                    <a:pt x="0" y="69"/>
                    <a:pt x="10" y="45"/>
                    <a:pt x="28" y="28"/>
                  </a:cubicBezTo>
                  <a:cubicBezTo>
                    <a:pt x="45" y="10"/>
                    <a:pt x="69" y="0"/>
                    <a:pt x="94" y="0"/>
                  </a:cubicBezTo>
                  <a:cubicBezTo>
                    <a:pt x="119" y="0"/>
                    <a:pt x="143" y="10"/>
                    <a:pt x="160" y="28"/>
                  </a:cubicBezTo>
                  <a:cubicBezTo>
                    <a:pt x="178" y="45"/>
                    <a:pt x="188" y="69"/>
                    <a:pt x="1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72" name="Freeform 88"/>
            <p:cNvSpPr>
              <a:spLocks/>
            </p:cNvSpPr>
            <p:nvPr/>
          </p:nvSpPr>
          <p:spPr bwMode="auto">
            <a:xfrm>
              <a:off x="9001125" y="4165600"/>
              <a:ext cx="133350" cy="139700"/>
            </a:xfrm>
            <a:custGeom>
              <a:avLst/>
              <a:gdLst>
                <a:gd name="T0" fmla="*/ 62 w 84"/>
                <a:gd name="T1" fmla="*/ 88 h 88"/>
                <a:gd name="T2" fmla="*/ 0 w 84"/>
                <a:gd name="T3" fmla="*/ 19 h 88"/>
                <a:gd name="T4" fmla="*/ 24 w 84"/>
                <a:gd name="T5" fmla="*/ 0 h 88"/>
                <a:gd name="T6" fmla="*/ 84 w 84"/>
                <a:gd name="T7" fmla="*/ 69 h 88"/>
                <a:gd name="T8" fmla="*/ 62 w 84"/>
                <a:gd name="T9" fmla="*/ 88 h 88"/>
              </a:gdLst>
              <a:ahLst/>
              <a:cxnLst>
                <a:cxn ang="0">
                  <a:pos x="T0" y="T1"/>
                </a:cxn>
                <a:cxn ang="0">
                  <a:pos x="T2" y="T3"/>
                </a:cxn>
                <a:cxn ang="0">
                  <a:pos x="T4" y="T5"/>
                </a:cxn>
                <a:cxn ang="0">
                  <a:pos x="T6" y="T7"/>
                </a:cxn>
                <a:cxn ang="0">
                  <a:pos x="T8" y="T9"/>
                </a:cxn>
              </a:cxnLst>
              <a:rect l="0" t="0" r="r" b="b"/>
              <a:pathLst>
                <a:path w="84" h="88">
                  <a:moveTo>
                    <a:pt x="62" y="88"/>
                  </a:moveTo>
                  <a:lnTo>
                    <a:pt x="0" y="19"/>
                  </a:lnTo>
                  <a:lnTo>
                    <a:pt x="24" y="0"/>
                  </a:lnTo>
                  <a:lnTo>
                    <a:pt x="84" y="69"/>
                  </a:lnTo>
                  <a:lnTo>
                    <a:pt x="62"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73" name="Freeform 89"/>
            <p:cNvSpPr>
              <a:spLocks noEditPoints="1"/>
            </p:cNvSpPr>
            <p:nvPr/>
          </p:nvSpPr>
          <p:spPr bwMode="auto">
            <a:xfrm>
              <a:off x="9088438" y="4259263"/>
              <a:ext cx="111125" cy="111125"/>
            </a:xfrm>
            <a:custGeom>
              <a:avLst/>
              <a:gdLst>
                <a:gd name="T0" fmla="*/ 14 w 29"/>
                <a:gd name="T1" fmla="*/ 29 h 29"/>
                <a:gd name="T2" fmla="*/ 4 w 29"/>
                <a:gd name="T3" fmla="*/ 25 h 29"/>
                <a:gd name="T4" fmla="*/ 0 w 29"/>
                <a:gd name="T5" fmla="*/ 15 h 29"/>
                <a:gd name="T6" fmla="*/ 4 w 29"/>
                <a:gd name="T7" fmla="*/ 5 h 29"/>
                <a:gd name="T8" fmla="*/ 24 w 29"/>
                <a:gd name="T9" fmla="*/ 5 h 29"/>
                <a:gd name="T10" fmla="*/ 24 w 29"/>
                <a:gd name="T11" fmla="*/ 25 h 29"/>
                <a:gd name="T12" fmla="*/ 14 w 29"/>
                <a:gd name="T13" fmla="*/ 29 h 29"/>
                <a:gd name="T14" fmla="*/ 14 w 29"/>
                <a:gd name="T15" fmla="*/ 13 h 29"/>
                <a:gd name="T16" fmla="*/ 13 w 29"/>
                <a:gd name="T17" fmla="*/ 14 h 29"/>
                <a:gd name="T18" fmla="*/ 12 w 29"/>
                <a:gd name="T19" fmla="*/ 15 h 29"/>
                <a:gd name="T20" fmla="*/ 13 w 29"/>
                <a:gd name="T21" fmla="*/ 16 h 29"/>
                <a:gd name="T22" fmla="*/ 14 w 29"/>
                <a:gd name="T23" fmla="*/ 17 h 29"/>
                <a:gd name="T24" fmla="*/ 15 w 29"/>
                <a:gd name="T25" fmla="*/ 16 h 29"/>
                <a:gd name="T26" fmla="*/ 15 w 29"/>
                <a:gd name="T27" fmla="*/ 14 h 29"/>
                <a:gd name="T28" fmla="*/ 14 w 29"/>
                <a:gd name="T29" fmla="*/ 1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29">
                  <a:moveTo>
                    <a:pt x="14" y="29"/>
                  </a:moveTo>
                  <a:cubicBezTo>
                    <a:pt x="10" y="29"/>
                    <a:pt x="7" y="28"/>
                    <a:pt x="4" y="25"/>
                  </a:cubicBezTo>
                  <a:cubicBezTo>
                    <a:pt x="1" y="22"/>
                    <a:pt x="0" y="19"/>
                    <a:pt x="0" y="15"/>
                  </a:cubicBezTo>
                  <a:cubicBezTo>
                    <a:pt x="0" y="11"/>
                    <a:pt x="1" y="8"/>
                    <a:pt x="4" y="5"/>
                  </a:cubicBezTo>
                  <a:cubicBezTo>
                    <a:pt x="9" y="0"/>
                    <a:pt x="19" y="0"/>
                    <a:pt x="24" y="5"/>
                  </a:cubicBezTo>
                  <a:cubicBezTo>
                    <a:pt x="29" y="10"/>
                    <a:pt x="29" y="19"/>
                    <a:pt x="24" y="25"/>
                  </a:cubicBezTo>
                  <a:cubicBezTo>
                    <a:pt x="21" y="28"/>
                    <a:pt x="18" y="29"/>
                    <a:pt x="14" y="29"/>
                  </a:cubicBezTo>
                  <a:close/>
                  <a:moveTo>
                    <a:pt x="14" y="13"/>
                  </a:moveTo>
                  <a:cubicBezTo>
                    <a:pt x="14" y="13"/>
                    <a:pt x="13" y="13"/>
                    <a:pt x="13" y="14"/>
                  </a:cubicBezTo>
                  <a:cubicBezTo>
                    <a:pt x="12" y="14"/>
                    <a:pt x="12" y="15"/>
                    <a:pt x="12" y="15"/>
                  </a:cubicBezTo>
                  <a:cubicBezTo>
                    <a:pt x="12" y="15"/>
                    <a:pt x="12" y="16"/>
                    <a:pt x="13" y="16"/>
                  </a:cubicBezTo>
                  <a:cubicBezTo>
                    <a:pt x="13" y="17"/>
                    <a:pt x="14" y="17"/>
                    <a:pt x="14" y="17"/>
                  </a:cubicBezTo>
                  <a:cubicBezTo>
                    <a:pt x="14" y="17"/>
                    <a:pt x="15" y="17"/>
                    <a:pt x="15" y="16"/>
                  </a:cubicBezTo>
                  <a:cubicBezTo>
                    <a:pt x="16" y="16"/>
                    <a:pt x="16" y="14"/>
                    <a:pt x="15" y="14"/>
                  </a:cubicBezTo>
                  <a:cubicBezTo>
                    <a:pt x="15" y="13"/>
                    <a:pt x="14" y="13"/>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74" name="Group 73"/>
          <p:cNvGrpSpPr/>
          <p:nvPr/>
        </p:nvGrpSpPr>
        <p:grpSpPr>
          <a:xfrm>
            <a:off x="5120379" y="2565548"/>
            <a:ext cx="493019" cy="493017"/>
            <a:chOff x="7524750" y="4162426"/>
            <a:chExt cx="420688" cy="420687"/>
          </a:xfrm>
          <a:solidFill>
            <a:schemeClr val="accent3"/>
          </a:solidFill>
        </p:grpSpPr>
        <p:sp>
          <p:nvSpPr>
            <p:cNvPr id="75" name="Freeform 93"/>
            <p:cNvSpPr>
              <a:spLocks noEditPoints="1"/>
            </p:cNvSpPr>
            <p:nvPr/>
          </p:nvSpPr>
          <p:spPr bwMode="auto">
            <a:xfrm>
              <a:off x="7524750" y="4162426"/>
              <a:ext cx="420688" cy="420687"/>
            </a:xfrm>
            <a:custGeom>
              <a:avLst/>
              <a:gdLst>
                <a:gd name="T0" fmla="*/ 102 w 265"/>
                <a:gd name="T1" fmla="*/ 265 h 265"/>
                <a:gd name="T2" fmla="*/ 86 w 265"/>
                <a:gd name="T3" fmla="*/ 221 h 265"/>
                <a:gd name="T4" fmla="*/ 18 w 265"/>
                <a:gd name="T5" fmla="*/ 206 h 265"/>
                <a:gd name="T6" fmla="*/ 39 w 265"/>
                <a:gd name="T7" fmla="*/ 163 h 265"/>
                <a:gd name="T8" fmla="*/ 0 w 265"/>
                <a:gd name="T9" fmla="*/ 102 h 265"/>
                <a:gd name="T10" fmla="*/ 44 w 265"/>
                <a:gd name="T11" fmla="*/ 86 h 265"/>
                <a:gd name="T12" fmla="*/ 59 w 265"/>
                <a:gd name="T13" fmla="*/ 18 h 265"/>
                <a:gd name="T14" fmla="*/ 102 w 265"/>
                <a:gd name="T15" fmla="*/ 39 h 265"/>
                <a:gd name="T16" fmla="*/ 163 w 265"/>
                <a:gd name="T17" fmla="*/ 0 h 265"/>
                <a:gd name="T18" fmla="*/ 179 w 265"/>
                <a:gd name="T19" fmla="*/ 44 h 265"/>
                <a:gd name="T20" fmla="*/ 247 w 265"/>
                <a:gd name="T21" fmla="*/ 59 h 265"/>
                <a:gd name="T22" fmla="*/ 226 w 265"/>
                <a:gd name="T23" fmla="*/ 102 h 265"/>
                <a:gd name="T24" fmla="*/ 265 w 265"/>
                <a:gd name="T25" fmla="*/ 163 h 265"/>
                <a:gd name="T26" fmla="*/ 221 w 265"/>
                <a:gd name="T27" fmla="*/ 179 h 265"/>
                <a:gd name="T28" fmla="*/ 206 w 265"/>
                <a:gd name="T29" fmla="*/ 247 h 265"/>
                <a:gd name="T30" fmla="*/ 163 w 265"/>
                <a:gd name="T31" fmla="*/ 226 h 265"/>
                <a:gd name="T32" fmla="*/ 114 w 265"/>
                <a:gd name="T33" fmla="*/ 253 h 265"/>
                <a:gd name="T34" fmla="*/ 151 w 265"/>
                <a:gd name="T35" fmla="*/ 218 h 265"/>
                <a:gd name="T36" fmla="*/ 206 w 265"/>
                <a:gd name="T37" fmla="*/ 230 h 265"/>
                <a:gd name="T38" fmla="*/ 207 w 265"/>
                <a:gd name="T39" fmla="*/ 183 h 265"/>
                <a:gd name="T40" fmla="*/ 253 w 265"/>
                <a:gd name="T41" fmla="*/ 151 h 265"/>
                <a:gd name="T42" fmla="*/ 218 w 265"/>
                <a:gd name="T43" fmla="*/ 114 h 265"/>
                <a:gd name="T44" fmla="*/ 230 w 265"/>
                <a:gd name="T45" fmla="*/ 59 h 265"/>
                <a:gd name="T46" fmla="*/ 183 w 265"/>
                <a:gd name="T47" fmla="*/ 58 h 265"/>
                <a:gd name="T48" fmla="*/ 151 w 265"/>
                <a:gd name="T49" fmla="*/ 12 h 265"/>
                <a:gd name="T50" fmla="*/ 114 w 265"/>
                <a:gd name="T51" fmla="*/ 47 h 265"/>
                <a:gd name="T52" fmla="*/ 59 w 265"/>
                <a:gd name="T53" fmla="*/ 35 h 265"/>
                <a:gd name="T54" fmla="*/ 58 w 265"/>
                <a:gd name="T55" fmla="*/ 82 h 265"/>
                <a:gd name="T56" fmla="*/ 12 w 265"/>
                <a:gd name="T57" fmla="*/ 114 h 265"/>
                <a:gd name="T58" fmla="*/ 47 w 265"/>
                <a:gd name="T59" fmla="*/ 151 h 265"/>
                <a:gd name="T60" fmla="*/ 35 w 265"/>
                <a:gd name="T61" fmla="*/ 206 h 265"/>
                <a:gd name="T62" fmla="*/ 82 w 265"/>
                <a:gd name="T63" fmla="*/ 207 h 265"/>
                <a:gd name="T64" fmla="*/ 114 w 265"/>
                <a:gd name="T65" fmla="*/ 25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5" h="265">
                  <a:moveTo>
                    <a:pt x="163" y="265"/>
                  </a:moveTo>
                  <a:lnTo>
                    <a:pt x="102" y="265"/>
                  </a:lnTo>
                  <a:lnTo>
                    <a:pt x="102" y="226"/>
                  </a:lnTo>
                  <a:lnTo>
                    <a:pt x="86" y="221"/>
                  </a:lnTo>
                  <a:lnTo>
                    <a:pt x="59" y="247"/>
                  </a:lnTo>
                  <a:lnTo>
                    <a:pt x="18" y="206"/>
                  </a:lnTo>
                  <a:lnTo>
                    <a:pt x="44" y="179"/>
                  </a:lnTo>
                  <a:lnTo>
                    <a:pt x="39" y="163"/>
                  </a:lnTo>
                  <a:lnTo>
                    <a:pt x="0" y="163"/>
                  </a:lnTo>
                  <a:lnTo>
                    <a:pt x="0" y="102"/>
                  </a:lnTo>
                  <a:lnTo>
                    <a:pt x="39" y="102"/>
                  </a:lnTo>
                  <a:lnTo>
                    <a:pt x="44" y="86"/>
                  </a:lnTo>
                  <a:lnTo>
                    <a:pt x="18" y="59"/>
                  </a:lnTo>
                  <a:lnTo>
                    <a:pt x="59" y="18"/>
                  </a:lnTo>
                  <a:lnTo>
                    <a:pt x="86" y="44"/>
                  </a:lnTo>
                  <a:lnTo>
                    <a:pt x="102" y="39"/>
                  </a:lnTo>
                  <a:lnTo>
                    <a:pt x="102" y="0"/>
                  </a:lnTo>
                  <a:lnTo>
                    <a:pt x="163" y="0"/>
                  </a:lnTo>
                  <a:lnTo>
                    <a:pt x="163" y="39"/>
                  </a:lnTo>
                  <a:lnTo>
                    <a:pt x="179" y="44"/>
                  </a:lnTo>
                  <a:lnTo>
                    <a:pt x="206" y="18"/>
                  </a:lnTo>
                  <a:lnTo>
                    <a:pt x="247" y="59"/>
                  </a:lnTo>
                  <a:lnTo>
                    <a:pt x="221" y="86"/>
                  </a:lnTo>
                  <a:lnTo>
                    <a:pt x="226" y="102"/>
                  </a:lnTo>
                  <a:lnTo>
                    <a:pt x="265" y="102"/>
                  </a:lnTo>
                  <a:lnTo>
                    <a:pt x="265" y="163"/>
                  </a:lnTo>
                  <a:lnTo>
                    <a:pt x="226" y="163"/>
                  </a:lnTo>
                  <a:lnTo>
                    <a:pt x="221" y="179"/>
                  </a:lnTo>
                  <a:lnTo>
                    <a:pt x="247" y="206"/>
                  </a:lnTo>
                  <a:lnTo>
                    <a:pt x="206" y="247"/>
                  </a:lnTo>
                  <a:lnTo>
                    <a:pt x="179" y="221"/>
                  </a:lnTo>
                  <a:lnTo>
                    <a:pt x="163" y="226"/>
                  </a:lnTo>
                  <a:lnTo>
                    <a:pt x="163" y="265"/>
                  </a:lnTo>
                  <a:close/>
                  <a:moveTo>
                    <a:pt x="114" y="253"/>
                  </a:moveTo>
                  <a:lnTo>
                    <a:pt x="151" y="253"/>
                  </a:lnTo>
                  <a:lnTo>
                    <a:pt x="151" y="218"/>
                  </a:lnTo>
                  <a:lnTo>
                    <a:pt x="183" y="207"/>
                  </a:lnTo>
                  <a:lnTo>
                    <a:pt x="206" y="230"/>
                  </a:lnTo>
                  <a:lnTo>
                    <a:pt x="230" y="206"/>
                  </a:lnTo>
                  <a:lnTo>
                    <a:pt x="207" y="183"/>
                  </a:lnTo>
                  <a:lnTo>
                    <a:pt x="218" y="151"/>
                  </a:lnTo>
                  <a:lnTo>
                    <a:pt x="253" y="151"/>
                  </a:lnTo>
                  <a:lnTo>
                    <a:pt x="253" y="114"/>
                  </a:lnTo>
                  <a:lnTo>
                    <a:pt x="218" y="114"/>
                  </a:lnTo>
                  <a:lnTo>
                    <a:pt x="207" y="82"/>
                  </a:lnTo>
                  <a:lnTo>
                    <a:pt x="230" y="59"/>
                  </a:lnTo>
                  <a:lnTo>
                    <a:pt x="206" y="35"/>
                  </a:lnTo>
                  <a:lnTo>
                    <a:pt x="183" y="58"/>
                  </a:lnTo>
                  <a:lnTo>
                    <a:pt x="151" y="47"/>
                  </a:lnTo>
                  <a:lnTo>
                    <a:pt x="151" y="12"/>
                  </a:lnTo>
                  <a:lnTo>
                    <a:pt x="114" y="12"/>
                  </a:lnTo>
                  <a:lnTo>
                    <a:pt x="114" y="47"/>
                  </a:lnTo>
                  <a:lnTo>
                    <a:pt x="82" y="58"/>
                  </a:lnTo>
                  <a:lnTo>
                    <a:pt x="59" y="35"/>
                  </a:lnTo>
                  <a:lnTo>
                    <a:pt x="35" y="59"/>
                  </a:lnTo>
                  <a:lnTo>
                    <a:pt x="58" y="82"/>
                  </a:lnTo>
                  <a:lnTo>
                    <a:pt x="47" y="114"/>
                  </a:lnTo>
                  <a:lnTo>
                    <a:pt x="12" y="114"/>
                  </a:lnTo>
                  <a:lnTo>
                    <a:pt x="12" y="151"/>
                  </a:lnTo>
                  <a:lnTo>
                    <a:pt x="47" y="151"/>
                  </a:lnTo>
                  <a:lnTo>
                    <a:pt x="58" y="183"/>
                  </a:lnTo>
                  <a:lnTo>
                    <a:pt x="35" y="206"/>
                  </a:lnTo>
                  <a:lnTo>
                    <a:pt x="59" y="230"/>
                  </a:lnTo>
                  <a:lnTo>
                    <a:pt x="82" y="207"/>
                  </a:lnTo>
                  <a:lnTo>
                    <a:pt x="114" y="218"/>
                  </a:lnTo>
                  <a:lnTo>
                    <a:pt x="114" y="2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76" name="Freeform 94"/>
            <p:cNvSpPr>
              <a:spLocks noEditPoints="1"/>
            </p:cNvSpPr>
            <p:nvPr/>
          </p:nvSpPr>
          <p:spPr bwMode="auto">
            <a:xfrm>
              <a:off x="7686675" y="4324350"/>
              <a:ext cx="96838" cy="96837"/>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3" y="60"/>
                    <a:pt x="0" y="47"/>
                    <a:pt x="0" y="30"/>
                  </a:cubicBezTo>
                  <a:cubicBezTo>
                    <a:pt x="0" y="13"/>
                    <a:pt x="13" y="0"/>
                    <a:pt x="30" y="0"/>
                  </a:cubicBezTo>
                  <a:cubicBezTo>
                    <a:pt x="47" y="0"/>
                    <a:pt x="60" y="13"/>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409654298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500" fill="hold"/>
                                        <p:tgtEl>
                                          <p:spTgt spid="8"/>
                                        </p:tgtEl>
                                        <p:attrNameLst>
                                          <p:attrName>ppt_w</p:attrName>
                                        </p:attrNameLst>
                                      </p:cBhvr>
                                      <p:tavLst>
                                        <p:tav tm="0">
                                          <p:val>
                                            <p:fltVal val="0"/>
                                          </p:val>
                                        </p:tav>
                                        <p:tav tm="100000">
                                          <p:val>
                                            <p:strVal val="#ppt_w"/>
                                          </p:val>
                                        </p:tav>
                                      </p:tavLst>
                                    </p:anim>
                                    <p:anim calcmode="lin" valueType="num">
                                      <p:cBhvr>
                                        <p:cTn id="56" dur="500" fill="hold"/>
                                        <p:tgtEl>
                                          <p:spTgt spid="8"/>
                                        </p:tgtEl>
                                        <p:attrNameLst>
                                          <p:attrName>ppt_h</p:attrName>
                                        </p:attrNameLst>
                                      </p:cBhvr>
                                      <p:tavLst>
                                        <p:tav tm="0">
                                          <p:val>
                                            <p:fltVal val="0"/>
                                          </p:val>
                                        </p:tav>
                                        <p:tav tm="100000">
                                          <p:val>
                                            <p:strVal val="#ppt_h"/>
                                          </p:val>
                                        </p:tav>
                                      </p:tavLst>
                                    </p:anim>
                                    <p:animEffect transition="in" filter="fade">
                                      <p:cBhvr>
                                        <p:cTn id="57" dur="500"/>
                                        <p:tgtEl>
                                          <p:spTgt spid="8"/>
                                        </p:tgtEl>
                                      </p:cBhvr>
                                    </p:animEffect>
                                  </p:childTnLst>
                                </p:cTn>
                              </p:par>
                            </p:childTnLst>
                          </p:cTn>
                        </p:par>
                        <p:par>
                          <p:cTn id="58" fill="hold">
                            <p:stCondLst>
                              <p:cond delay="5000"/>
                            </p:stCondLst>
                            <p:childTnLst>
                              <p:par>
                                <p:cTn id="59" presetID="53" presetClass="entr" presetSubtype="16"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fltVal val="0"/>
                                          </p:val>
                                        </p:tav>
                                        <p:tav tm="100000">
                                          <p:val>
                                            <p:strVal val="#ppt_w"/>
                                          </p:val>
                                        </p:tav>
                                      </p:tavLst>
                                    </p:anim>
                                    <p:anim calcmode="lin" valueType="num">
                                      <p:cBhvr>
                                        <p:cTn id="62" dur="500" fill="hold"/>
                                        <p:tgtEl>
                                          <p:spTgt spid="9"/>
                                        </p:tgtEl>
                                        <p:attrNameLst>
                                          <p:attrName>ppt_h</p:attrName>
                                        </p:attrNameLst>
                                      </p:cBhvr>
                                      <p:tavLst>
                                        <p:tav tm="0">
                                          <p:val>
                                            <p:fltVal val="0"/>
                                          </p:val>
                                        </p:tav>
                                        <p:tav tm="100000">
                                          <p:val>
                                            <p:strVal val="#ppt_h"/>
                                          </p:val>
                                        </p:tav>
                                      </p:tavLst>
                                    </p:anim>
                                    <p:animEffect transition="in" filter="fade">
                                      <p:cBhvr>
                                        <p:cTn id="63" dur="500"/>
                                        <p:tgtEl>
                                          <p:spTgt spid="9"/>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childTnLst>
                          </p:cTn>
                        </p:par>
                        <p:par>
                          <p:cTn id="68" fill="hold">
                            <p:stCondLst>
                              <p:cond delay="6000"/>
                            </p:stCondLst>
                            <p:childTnLst>
                              <p:par>
                                <p:cTn id="69" presetID="53" presetClass="entr" presetSubtype="16" fill="hold" nodeType="afterEffect">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cBhvr>
                                        <p:cTn id="71" dur="500" fill="hold"/>
                                        <p:tgtEl>
                                          <p:spTgt spid="55"/>
                                        </p:tgtEl>
                                        <p:attrNameLst>
                                          <p:attrName>ppt_w</p:attrName>
                                        </p:attrNameLst>
                                      </p:cBhvr>
                                      <p:tavLst>
                                        <p:tav tm="0">
                                          <p:val>
                                            <p:fltVal val="0"/>
                                          </p:val>
                                        </p:tav>
                                        <p:tav tm="100000">
                                          <p:val>
                                            <p:strVal val="#ppt_w"/>
                                          </p:val>
                                        </p:tav>
                                      </p:tavLst>
                                    </p:anim>
                                    <p:anim calcmode="lin" valueType="num">
                                      <p:cBhvr>
                                        <p:cTn id="72" dur="500" fill="hold"/>
                                        <p:tgtEl>
                                          <p:spTgt spid="55"/>
                                        </p:tgtEl>
                                        <p:attrNameLst>
                                          <p:attrName>ppt_h</p:attrName>
                                        </p:attrNameLst>
                                      </p:cBhvr>
                                      <p:tavLst>
                                        <p:tav tm="0">
                                          <p:val>
                                            <p:fltVal val="0"/>
                                          </p:val>
                                        </p:tav>
                                        <p:tav tm="100000">
                                          <p:val>
                                            <p:strVal val="#ppt_h"/>
                                          </p:val>
                                        </p:tav>
                                      </p:tavLst>
                                    </p:anim>
                                    <p:animEffect transition="in" filter="fade">
                                      <p:cBhvr>
                                        <p:cTn id="73" dur="500"/>
                                        <p:tgtEl>
                                          <p:spTgt spid="55"/>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500"/>
                                        <p:tgtEl>
                                          <p:spTgt spid="41"/>
                                        </p:tgtEl>
                                      </p:cBhvr>
                                    </p:animEffect>
                                  </p:childTnLst>
                                </p:cTn>
                              </p:par>
                            </p:childTnLst>
                          </p:cTn>
                        </p:par>
                        <p:par>
                          <p:cTn id="78" fill="hold">
                            <p:stCondLst>
                              <p:cond delay="7000"/>
                            </p:stCondLst>
                            <p:childTnLst>
                              <p:par>
                                <p:cTn id="79" presetID="10" presetClass="entr" presetSubtype="0"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 calcmode="lin" valueType="num">
                                      <p:cBhvr>
                                        <p:cTn id="85" dur="500" fill="hold"/>
                                        <p:tgtEl>
                                          <p:spTgt spid="10"/>
                                        </p:tgtEl>
                                        <p:attrNameLst>
                                          <p:attrName>ppt_w</p:attrName>
                                        </p:attrNameLst>
                                      </p:cBhvr>
                                      <p:tavLst>
                                        <p:tav tm="0">
                                          <p:val>
                                            <p:fltVal val="0"/>
                                          </p:val>
                                        </p:tav>
                                        <p:tav tm="100000">
                                          <p:val>
                                            <p:strVal val="#ppt_w"/>
                                          </p:val>
                                        </p:tav>
                                      </p:tavLst>
                                    </p:anim>
                                    <p:anim calcmode="lin" valueType="num">
                                      <p:cBhvr>
                                        <p:cTn id="86" dur="500" fill="hold"/>
                                        <p:tgtEl>
                                          <p:spTgt spid="10"/>
                                        </p:tgtEl>
                                        <p:attrNameLst>
                                          <p:attrName>ppt_h</p:attrName>
                                        </p:attrNameLst>
                                      </p:cBhvr>
                                      <p:tavLst>
                                        <p:tav tm="0">
                                          <p:val>
                                            <p:fltVal val="0"/>
                                          </p:val>
                                        </p:tav>
                                        <p:tav tm="100000">
                                          <p:val>
                                            <p:strVal val="#ppt_h"/>
                                          </p:val>
                                        </p:tav>
                                      </p:tavLst>
                                    </p:anim>
                                    <p:animEffect transition="in" filter="fade">
                                      <p:cBhvr>
                                        <p:cTn id="87" dur="500"/>
                                        <p:tgtEl>
                                          <p:spTgt spid="10"/>
                                        </p:tgtEl>
                                      </p:cBhvr>
                                    </p:animEffect>
                                  </p:childTnLst>
                                </p:cTn>
                              </p:par>
                            </p:childTnLst>
                          </p:cTn>
                        </p:par>
                        <p:par>
                          <p:cTn id="88" fill="hold">
                            <p:stCondLst>
                              <p:cond delay="8000"/>
                            </p:stCondLst>
                            <p:childTnLst>
                              <p:par>
                                <p:cTn id="89" presetID="53" presetClass="entr" presetSubtype="16"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Effect transition="in" filter="fade">
                                      <p:cBhvr>
                                        <p:cTn id="93" dur="500"/>
                                        <p:tgtEl>
                                          <p:spTgt spid="11"/>
                                        </p:tgtEl>
                                      </p:cBhvr>
                                    </p:animEffect>
                                  </p:childTnLst>
                                </p:cTn>
                              </p:par>
                            </p:childTnLst>
                          </p:cTn>
                        </p:par>
                        <p:par>
                          <p:cTn id="94" fill="hold">
                            <p:stCondLst>
                              <p:cond delay="8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childTnLst>
                          </p:cTn>
                        </p:par>
                        <p:par>
                          <p:cTn id="100" fill="hold">
                            <p:stCondLst>
                              <p:cond delay="9000"/>
                            </p:stCondLst>
                            <p:childTnLst>
                              <p:par>
                                <p:cTn id="101" presetID="53" presetClass="entr" presetSubtype="16" fill="hold" grpId="0" nodeType="afterEffect">
                                  <p:stCondLst>
                                    <p:cond delay="0"/>
                                  </p:stCondLst>
                                  <p:childTnLst>
                                    <p:set>
                                      <p:cBhvr>
                                        <p:cTn id="102" dur="1" fill="hold">
                                          <p:stCondLst>
                                            <p:cond delay="0"/>
                                          </p:stCondLst>
                                        </p:cTn>
                                        <p:tgtEl>
                                          <p:spTgt spid="13"/>
                                        </p:tgtEl>
                                        <p:attrNameLst>
                                          <p:attrName>style.visibility</p:attrName>
                                        </p:attrNameLst>
                                      </p:cBhvr>
                                      <p:to>
                                        <p:strVal val="visible"/>
                                      </p:to>
                                    </p:set>
                                    <p:anim calcmode="lin" valueType="num">
                                      <p:cBhvr>
                                        <p:cTn id="103" dur="500" fill="hold"/>
                                        <p:tgtEl>
                                          <p:spTgt spid="13"/>
                                        </p:tgtEl>
                                        <p:attrNameLst>
                                          <p:attrName>ppt_w</p:attrName>
                                        </p:attrNameLst>
                                      </p:cBhvr>
                                      <p:tavLst>
                                        <p:tav tm="0">
                                          <p:val>
                                            <p:fltVal val="0"/>
                                          </p:val>
                                        </p:tav>
                                        <p:tav tm="100000">
                                          <p:val>
                                            <p:strVal val="#ppt_w"/>
                                          </p:val>
                                        </p:tav>
                                      </p:tavLst>
                                    </p:anim>
                                    <p:anim calcmode="lin" valueType="num">
                                      <p:cBhvr>
                                        <p:cTn id="104" dur="500" fill="hold"/>
                                        <p:tgtEl>
                                          <p:spTgt spid="13"/>
                                        </p:tgtEl>
                                        <p:attrNameLst>
                                          <p:attrName>ppt_h</p:attrName>
                                        </p:attrNameLst>
                                      </p:cBhvr>
                                      <p:tavLst>
                                        <p:tav tm="0">
                                          <p:val>
                                            <p:fltVal val="0"/>
                                          </p:val>
                                        </p:tav>
                                        <p:tav tm="100000">
                                          <p:val>
                                            <p:strVal val="#ppt_h"/>
                                          </p:val>
                                        </p:tav>
                                      </p:tavLst>
                                    </p:anim>
                                    <p:animEffect transition="in" filter="fade">
                                      <p:cBhvr>
                                        <p:cTn id="105" dur="500"/>
                                        <p:tgtEl>
                                          <p:spTgt spid="13"/>
                                        </p:tgtEl>
                                      </p:cBhvr>
                                    </p:animEffect>
                                  </p:childTnLst>
                                </p:cTn>
                              </p:par>
                            </p:childTnLst>
                          </p:cTn>
                        </p:par>
                        <p:par>
                          <p:cTn id="106" fill="hold">
                            <p:stCondLst>
                              <p:cond delay="9500"/>
                            </p:stCondLst>
                            <p:childTnLst>
                              <p:par>
                                <p:cTn id="107" presetID="53" presetClass="entr" presetSubtype="16"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 calcmode="lin" valueType="num">
                                      <p:cBhvr>
                                        <p:cTn id="109" dur="500" fill="hold"/>
                                        <p:tgtEl>
                                          <p:spTgt spid="14"/>
                                        </p:tgtEl>
                                        <p:attrNameLst>
                                          <p:attrName>ppt_w</p:attrName>
                                        </p:attrNameLst>
                                      </p:cBhvr>
                                      <p:tavLst>
                                        <p:tav tm="0">
                                          <p:val>
                                            <p:fltVal val="0"/>
                                          </p:val>
                                        </p:tav>
                                        <p:tav tm="100000">
                                          <p:val>
                                            <p:strVal val="#ppt_w"/>
                                          </p:val>
                                        </p:tav>
                                      </p:tavLst>
                                    </p:anim>
                                    <p:anim calcmode="lin" valueType="num">
                                      <p:cBhvr>
                                        <p:cTn id="110" dur="500" fill="hold"/>
                                        <p:tgtEl>
                                          <p:spTgt spid="14"/>
                                        </p:tgtEl>
                                        <p:attrNameLst>
                                          <p:attrName>ppt_h</p:attrName>
                                        </p:attrNameLst>
                                      </p:cBhvr>
                                      <p:tavLst>
                                        <p:tav tm="0">
                                          <p:val>
                                            <p:fltVal val="0"/>
                                          </p:val>
                                        </p:tav>
                                        <p:tav tm="100000">
                                          <p:val>
                                            <p:strVal val="#ppt_h"/>
                                          </p:val>
                                        </p:tav>
                                      </p:tavLst>
                                    </p:anim>
                                    <p:animEffect transition="in" filter="fade">
                                      <p:cBhvr>
                                        <p:cTn id="111" dur="500"/>
                                        <p:tgtEl>
                                          <p:spTgt spid="14"/>
                                        </p:tgtEl>
                                      </p:cBhvr>
                                    </p:animEffect>
                                  </p:childTnLst>
                                </p:cTn>
                              </p:par>
                            </p:childTnLst>
                          </p:cTn>
                        </p:par>
                        <p:par>
                          <p:cTn id="112" fill="hold">
                            <p:stCondLst>
                              <p:cond delay="10000"/>
                            </p:stCondLst>
                            <p:childTnLst>
                              <p:par>
                                <p:cTn id="113" presetID="22" presetClass="entr" presetSubtype="4" fill="hold" nodeType="after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wipe(down)">
                                      <p:cBhvr>
                                        <p:cTn id="115" dur="500"/>
                                        <p:tgtEl>
                                          <p:spTgt spid="32"/>
                                        </p:tgtEl>
                                      </p:cBhvr>
                                    </p:animEffect>
                                  </p:childTnLst>
                                </p:cTn>
                              </p:par>
                            </p:childTnLst>
                          </p:cTn>
                        </p:par>
                        <p:par>
                          <p:cTn id="116" fill="hold">
                            <p:stCondLst>
                              <p:cond delay="10500"/>
                            </p:stCondLst>
                            <p:childTnLst>
                              <p:par>
                                <p:cTn id="117" presetID="53" presetClass="entr" presetSubtype="16" fill="hold"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p:cTn id="119" dur="500" fill="hold"/>
                                        <p:tgtEl>
                                          <p:spTgt spid="74"/>
                                        </p:tgtEl>
                                        <p:attrNameLst>
                                          <p:attrName>ppt_w</p:attrName>
                                        </p:attrNameLst>
                                      </p:cBhvr>
                                      <p:tavLst>
                                        <p:tav tm="0">
                                          <p:val>
                                            <p:fltVal val="0"/>
                                          </p:val>
                                        </p:tav>
                                        <p:tav tm="100000">
                                          <p:val>
                                            <p:strVal val="#ppt_w"/>
                                          </p:val>
                                        </p:tav>
                                      </p:tavLst>
                                    </p:anim>
                                    <p:anim calcmode="lin" valueType="num">
                                      <p:cBhvr>
                                        <p:cTn id="120" dur="500" fill="hold"/>
                                        <p:tgtEl>
                                          <p:spTgt spid="74"/>
                                        </p:tgtEl>
                                        <p:attrNameLst>
                                          <p:attrName>ppt_h</p:attrName>
                                        </p:attrNameLst>
                                      </p:cBhvr>
                                      <p:tavLst>
                                        <p:tav tm="0">
                                          <p:val>
                                            <p:fltVal val="0"/>
                                          </p:val>
                                        </p:tav>
                                        <p:tav tm="100000">
                                          <p:val>
                                            <p:strVal val="#ppt_h"/>
                                          </p:val>
                                        </p:tav>
                                      </p:tavLst>
                                    </p:anim>
                                    <p:animEffect transition="in" filter="fade">
                                      <p:cBhvr>
                                        <p:cTn id="121" dur="500"/>
                                        <p:tgtEl>
                                          <p:spTgt spid="74"/>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37"/>
                                        </p:tgtEl>
                                        <p:attrNameLst>
                                          <p:attrName>style.visibility</p:attrName>
                                        </p:attrNameLst>
                                      </p:cBhvr>
                                      <p:to>
                                        <p:strVal val="visible"/>
                                      </p:to>
                                    </p:set>
                                    <p:animEffect transition="in" filter="fade">
                                      <p:cBhvr>
                                        <p:cTn id="125" dur="500"/>
                                        <p:tgtEl>
                                          <p:spTgt spid="37"/>
                                        </p:tgtEl>
                                      </p:cBhvr>
                                    </p:animEffect>
                                  </p:childTnLst>
                                </p:cTn>
                              </p:par>
                            </p:childTnLst>
                          </p:cTn>
                        </p:par>
                        <p:par>
                          <p:cTn id="126" fill="hold">
                            <p:stCondLst>
                              <p:cond delay="11500"/>
                            </p:stCondLst>
                            <p:childTnLst>
                              <p:par>
                                <p:cTn id="127" presetID="10" presetClass="entr" presetSubtype="0" fill="hold" grpId="0" nodeType="afterEffect">
                                  <p:stCondLst>
                                    <p:cond delay="0"/>
                                  </p:stCondLst>
                                  <p:childTnLst>
                                    <p:set>
                                      <p:cBhvr>
                                        <p:cTn id="128" dur="1" fill="hold">
                                          <p:stCondLst>
                                            <p:cond delay="0"/>
                                          </p:stCondLst>
                                        </p:cTn>
                                        <p:tgtEl>
                                          <p:spTgt spid="38"/>
                                        </p:tgtEl>
                                        <p:attrNameLst>
                                          <p:attrName>style.visibility</p:attrName>
                                        </p:attrNameLst>
                                      </p:cBhvr>
                                      <p:to>
                                        <p:strVal val="visible"/>
                                      </p:to>
                                    </p:set>
                                    <p:animEffect transition="in" filter="fade">
                                      <p:cBhvr>
                                        <p:cTn id="129" dur="500"/>
                                        <p:tgtEl>
                                          <p:spTgt spid="38"/>
                                        </p:tgtEl>
                                      </p:cBhvr>
                                    </p:animEffect>
                                  </p:childTnLst>
                                </p:cTn>
                              </p:par>
                            </p:childTnLst>
                          </p:cTn>
                        </p:par>
                        <p:par>
                          <p:cTn id="130" fill="hold">
                            <p:stCondLst>
                              <p:cond delay="12000"/>
                            </p:stCondLst>
                            <p:childTnLst>
                              <p:par>
                                <p:cTn id="131" presetID="53" presetClass="entr" presetSubtype="16" fill="hold" grpId="0" nodeType="afterEffect">
                                  <p:stCondLst>
                                    <p:cond delay="0"/>
                                  </p:stCondLst>
                                  <p:childTnLst>
                                    <p:set>
                                      <p:cBhvr>
                                        <p:cTn id="132" dur="1" fill="hold">
                                          <p:stCondLst>
                                            <p:cond delay="0"/>
                                          </p:stCondLst>
                                        </p:cTn>
                                        <p:tgtEl>
                                          <p:spTgt spid="15"/>
                                        </p:tgtEl>
                                        <p:attrNameLst>
                                          <p:attrName>style.visibility</p:attrName>
                                        </p:attrNameLst>
                                      </p:cBhvr>
                                      <p:to>
                                        <p:strVal val="visible"/>
                                      </p:to>
                                    </p:set>
                                    <p:anim calcmode="lin" valueType="num">
                                      <p:cBhvr>
                                        <p:cTn id="133" dur="500" fill="hold"/>
                                        <p:tgtEl>
                                          <p:spTgt spid="15"/>
                                        </p:tgtEl>
                                        <p:attrNameLst>
                                          <p:attrName>ppt_w</p:attrName>
                                        </p:attrNameLst>
                                      </p:cBhvr>
                                      <p:tavLst>
                                        <p:tav tm="0">
                                          <p:val>
                                            <p:fltVal val="0"/>
                                          </p:val>
                                        </p:tav>
                                        <p:tav tm="100000">
                                          <p:val>
                                            <p:strVal val="#ppt_w"/>
                                          </p:val>
                                        </p:tav>
                                      </p:tavLst>
                                    </p:anim>
                                    <p:anim calcmode="lin" valueType="num">
                                      <p:cBhvr>
                                        <p:cTn id="134" dur="500" fill="hold"/>
                                        <p:tgtEl>
                                          <p:spTgt spid="15"/>
                                        </p:tgtEl>
                                        <p:attrNameLst>
                                          <p:attrName>ppt_h</p:attrName>
                                        </p:attrNameLst>
                                      </p:cBhvr>
                                      <p:tavLst>
                                        <p:tav tm="0">
                                          <p:val>
                                            <p:fltVal val="0"/>
                                          </p:val>
                                        </p:tav>
                                        <p:tav tm="100000">
                                          <p:val>
                                            <p:strVal val="#ppt_h"/>
                                          </p:val>
                                        </p:tav>
                                      </p:tavLst>
                                    </p:anim>
                                    <p:animEffect transition="in" filter="fade">
                                      <p:cBhvr>
                                        <p:cTn id="135" dur="500"/>
                                        <p:tgtEl>
                                          <p:spTgt spid="15"/>
                                        </p:tgtEl>
                                      </p:cBhvr>
                                    </p:animEffect>
                                  </p:childTnLst>
                                </p:cTn>
                              </p:par>
                            </p:childTnLst>
                          </p:cTn>
                        </p:par>
                        <p:par>
                          <p:cTn id="136" fill="hold">
                            <p:stCondLst>
                              <p:cond delay="12500"/>
                            </p:stCondLst>
                            <p:childTnLst>
                              <p:par>
                                <p:cTn id="137" presetID="53" presetClass="entr" presetSubtype="16"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 calcmode="lin" valueType="num">
                                      <p:cBhvr>
                                        <p:cTn id="139" dur="500" fill="hold"/>
                                        <p:tgtEl>
                                          <p:spTgt spid="16"/>
                                        </p:tgtEl>
                                        <p:attrNameLst>
                                          <p:attrName>ppt_w</p:attrName>
                                        </p:attrNameLst>
                                      </p:cBhvr>
                                      <p:tavLst>
                                        <p:tav tm="0">
                                          <p:val>
                                            <p:fltVal val="0"/>
                                          </p:val>
                                        </p:tav>
                                        <p:tav tm="100000">
                                          <p:val>
                                            <p:strVal val="#ppt_w"/>
                                          </p:val>
                                        </p:tav>
                                      </p:tavLst>
                                    </p:anim>
                                    <p:anim calcmode="lin" valueType="num">
                                      <p:cBhvr>
                                        <p:cTn id="140" dur="500" fill="hold"/>
                                        <p:tgtEl>
                                          <p:spTgt spid="16"/>
                                        </p:tgtEl>
                                        <p:attrNameLst>
                                          <p:attrName>ppt_h</p:attrName>
                                        </p:attrNameLst>
                                      </p:cBhvr>
                                      <p:tavLst>
                                        <p:tav tm="0">
                                          <p:val>
                                            <p:fltVal val="0"/>
                                          </p:val>
                                        </p:tav>
                                        <p:tav tm="100000">
                                          <p:val>
                                            <p:strVal val="#ppt_h"/>
                                          </p:val>
                                        </p:tav>
                                      </p:tavLst>
                                    </p:anim>
                                    <p:animEffect transition="in" filter="fade">
                                      <p:cBhvr>
                                        <p:cTn id="141" dur="500"/>
                                        <p:tgtEl>
                                          <p:spTgt spid="16"/>
                                        </p:tgtEl>
                                      </p:cBhvr>
                                    </p:animEffect>
                                  </p:childTnLst>
                                </p:cTn>
                              </p:par>
                            </p:childTnLst>
                          </p:cTn>
                        </p:par>
                        <p:par>
                          <p:cTn id="142" fill="hold">
                            <p:stCondLst>
                              <p:cond delay="13000"/>
                            </p:stCondLst>
                            <p:childTnLst>
                              <p:par>
                                <p:cTn id="143" presetID="53" presetClass="entr" presetSubtype="16" fill="hold" grpId="0" nodeType="afterEffect">
                                  <p:stCondLst>
                                    <p:cond delay="0"/>
                                  </p:stCondLst>
                                  <p:childTnLst>
                                    <p:set>
                                      <p:cBhvr>
                                        <p:cTn id="144" dur="1" fill="hold">
                                          <p:stCondLst>
                                            <p:cond delay="0"/>
                                          </p:stCondLst>
                                        </p:cTn>
                                        <p:tgtEl>
                                          <p:spTgt spid="17"/>
                                        </p:tgtEl>
                                        <p:attrNameLst>
                                          <p:attrName>style.visibility</p:attrName>
                                        </p:attrNameLst>
                                      </p:cBhvr>
                                      <p:to>
                                        <p:strVal val="visible"/>
                                      </p:to>
                                    </p:set>
                                    <p:anim calcmode="lin" valueType="num">
                                      <p:cBhvr>
                                        <p:cTn id="145" dur="500" fill="hold"/>
                                        <p:tgtEl>
                                          <p:spTgt spid="17"/>
                                        </p:tgtEl>
                                        <p:attrNameLst>
                                          <p:attrName>ppt_w</p:attrName>
                                        </p:attrNameLst>
                                      </p:cBhvr>
                                      <p:tavLst>
                                        <p:tav tm="0">
                                          <p:val>
                                            <p:fltVal val="0"/>
                                          </p:val>
                                        </p:tav>
                                        <p:tav tm="100000">
                                          <p:val>
                                            <p:strVal val="#ppt_w"/>
                                          </p:val>
                                        </p:tav>
                                      </p:tavLst>
                                    </p:anim>
                                    <p:anim calcmode="lin" valueType="num">
                                      <p:cBhvr>
                                        <p:cTn id="146" dur="500" fill="hold"/>
                                        <p:tgtEl>
                                          <p:spTgt spid="17"/>
                                        </p:tgtEl>
                                        <p:attrNameLst>
                                          <p:attrName>ppt_h</p:attrName>
                                        </p:attrNameLst>
                                      </p:cBhvr>
                                      <p:tavLst>
                                        <p:tav tm="0">
                                          <p:val>
                                            <p:fltVal val="0"/>
                                          </p:val>
                                        </p:tav>
                                        <p:tav tm="100000">
                                          <p:val>
                                            <p:strVal val="#ppt_h"/>
                                          </p:val>
                                        </p:tav>
                                      </p:tavLst>
                                    </p:anim>
                                    <p:animEffect transition="in" filter="fade">
                                      <p:cBhvr>
                                        <p:cTn id="147" dur="500"/>
                                        <p:tgtEl>
                                          <p:spTgt spid="17"/>
                                        </p:tgtEl>
                                      </p:cBhvr>
                                    </p:animEffect>
                                  </p:childTnLst>
                                </p:cTn>
                              </p:par>
                            </p:childTnLst>
                          </p:cTn>
                        </p:par>
                        <p:par>
                          <p:cTn id="148" fill="hold">
                            <p:stCondLst>
                              <p:cond delay="13500"/>
                            </p:stCondLst>
                            <p:childTnLst>
                              <p:par>
                                <p:cTn id="149" presetID="53" presetClass="entr" presetSubtype="16" fill="hold" grpId="0" nodeType="afterEffect">
                                  <p:stCondLst>
                                    <p:cond delay="0"/>
                                  </p:stCondLst>
                                  <p:childTnLst>
                                    <p:set>
                                      <p:cBhvr>
                                        <p:cTn id="150" dur="1" fill="hold">
                                          <p:stCondLst>
                                            <p:cond delay="0"/>
                                          </p:stCondLst>
                                        </p:cTn>
                                        <p:tgtEl>
                                          <p:spTgt spid="18"/>
                                        </p:tgtEl>
                                        <p:attrNameLst>
                                          <p:attrName>style.visibility</p:attrName>
                                        </p:attrNameLst>
                                      </p:cBhvr>
                                      <p:to>
                                        <p:strVal val="visible"/>
                                      </p:to>
                                    </p:set>
                                    <p:anim calcmode="lin" valueType="num">
                                      <p:cBhvr>
                                        <p:cTn id="151" dur="500" fill="hold"/>
                                        <p:tgtEl>
                                          <p:spTgt spid="18"/>
                                        </p:tgtEl>
                                        <p:attrNameLst>
                                          <p:attrName>ppt_w</p:attrName>
                                        </p:attrNameLst>
                                      </p:cBhvr>
                                      <p:tavLst>
                                        <p:tav tm="0">
                                          <p:val>
                                            <p:fltVal val="0"/>
                                          </p:val>
                                        </p:tav>
                                        <p:tav tm="100000">
                                          <p:val>
                                            <p:strVal val="#ppt_w"/>
                                          </p:val>
                                        </p:tav>
                                      </p:tavLst>
                                    </p:anim>
                                    <p:anim calcmode="lin" valueType="num">
                                      <p:cBhvr>
                                        <p:cTn id="152" dur="500" fill="hold"/>
                                        <p:tgtEl>
                                          <p:spTgt spid="18"/>
                                        </p:tgtEl>
                                        <p:attrNameLst>
                                          <p:attrName>ppt_h</p:attrName>
                                        </p:attrNameLst>
                                      </p:cBhvr>
                                      <p:tavLst>
                                        <p:tav tm="0">
                                          <p:val>
                                            <p:fltVal val="0"/>
                                          </p:val>
                                        </p:tav>
                                        <p:tav tm="100000">
                                          <p:val>
                                            <p:strVal val="#ppt_h"/>
                                          </p:val>
                                        </p:tav>
                                      </p:tavLst>
                                    </p:anim>
                                    <p:animEffect transition="in" filter="fade">
                                      <p:cBhvr>
                                        <p:cTn id="153" dur="500"/>
                                        <p:tgtEl>
                                          <p:spTgt spid="18"/>
                                        </p:tgtEl>
                                      </p:cBhvr>
                                    </p:animEffect>
                                  </p:childTnLst>
                                </p:cTn>
                              </p:par>
                            </p:childTnLst>
                          </p:cTn>
                        </p:par>
                        <p:par>
                          <p:cTn id="154" fill="hold">
                            <p:stCondLst>
                              <p:cond delay="14000"/>
                            </p:stCondLst>
                            <p:childTnLst>
                              <p:par>
                                <p:cTn id="155" presetID="53" presetClass="entr" presetSubtype="16" fill="hold" grpId="0" nodeType="afterEffect">
                                  <p:stCondLst>
                                    <p:cond delay="0"/>
                                  </p:stCondLst>
                                  <p:childTnLst>
                                    <p:set>
                                      <p:cBhvr>
                                        <p:cTn id="156" dur="1" fill="hold">
                                          <p:stCondLst>
                                            <p:cond delay="0"/>
                                          </p:stCondLst>
                                        </p:cTn>
                                        <p:tgtEl>
                                          <p:spTgt spid="19"/>
                                        </p:tgtEl>
                                        <p:attrNameLst>
                                          <p:attrName>style.visibility</p:attrName>
                                        </p:attrNameLst>
                                      </p:cBhvr>
                                      <p:to>
                                        <p:strVal val="visible"/>
                                      </p:to>
                                    </p:set>
                                    <p:anim calcmode="lin" valueType="num">
                                      <p:cBhvr>
                                        <p:cTn id="157" dur="500" fill="hold"/>
                                        <p:tgtEl>
                                          <p:spTgt spid="19"/>
                                        </p:tgtEl>
                                        <p:attrNameLst>
                                          <p:attrName>ppt_w</p:attrName>
                                        </p:attrNameLst>
                                      </p:cBhvr>
                                      <p:tavLst>
                                        <p:tav tm="0">
                                          <p:val>
                                            <p:fltVal val="0"/>
                                          </p:val>
                                        </p:tav>
                                        <p:tav tm="100000">
                                          <p:val>
                                            <p:strVal val="#ppt_w"/>
                                          </p:val>
                                        </p:tav>
                                      </p:tavLst>
                                    </p:anim>
                                    <p:anim calcmode="lin" valueType="num">
                                      <p:cBhvr>
                                        <p:cTn id="158" dur="500" fill="hold"/>
                                        <p:tgtEl>
                                          <p:spTgt spid="19"/>
                                        </p:tgtEl>
                                        <p:attrNameLst>
                                          <p:attrName>ppt_h</p:attrName>
                                        </p:attrNameLst>
                                      </p:cBhvr>
                                      <p:tavLst>
                                        <p:tav tm="0">
                                          <p:val>
                                            <p:fltVal val="0"/>
                                          </p:val>
                                        </p:tav>
                                        <p:tav tm="100000">
                                          <p:val>
                                            <p:strVal val="#ppt_h"/>
                                          </p:val>
                                        </p:tav>
                                      </p:tavLst>
                                    </p:anim>
                                    <p:animEffect transition="in" filter="fade">
                                      <p:cBhvr>
                                        <p:cTn id="159" dur="500"/>
                                        <p:tgtEl>
                                          <p:spTgt spid="19"/>
                                        </p:tgtEl>
                                      </p:cBhvr>
                                    </p:animEffect>
                                  </p:childTnLst>
                                </p:cTn>
                              </p:par>
                            </p:childTnLst>
                          </p:cTn>
                        </p:par>
                        <p:par>
                          <p:cTn id="160" fill="hold">
                            <p:stCondLst>
                              <p:cond delay="14500"/>
                            </p:stCondLst>
                            <p:childTnLst>
                              <p:par>
                                <p:cTn id="161" presetID="22" presetClass="entr" presetSubtype="1" fill="hold" nodeType="afterEffect">
                                  <p:stCondLst>
                                    <p:cond delay="0"/>
                                  </p:stCondLst>
                                  <p:childTnLst>
                                    <p:set>
                                      <p:cBhvr>
                                        <p:cTn id="162" dur="1" fill="hold">
                                          <p:stCondLst>
                                            <p:cond delay="0"/>
                                          </p:stCondLst>
                                        </p:cTn>
                                        <p:tgtEl>
                                          <p:spTgt spid="33"/>
                                        </p:tgtEl>
                                        <p:attrNameLst>
                                          <p:attrName>style.visibility</p:attrName>
                                        </p:attrNameLst>
                                      </p:cBhvr>
                                      <p:to>
                                        <p:strVal val="visible"/>
                                      </p:to>
                                    </p:set>
                                    <p:animEffect transition="in" filter="wipe(up)">
                                      <p:cBhvr>
                                        <p:cTn id="163" dur="500"/>
                                        <p:tgtEl>
                                          <p:spTgt spid="33"/>
                                        </p:tgtEl>
                                      </p:cBhvr>
                                    </p:animEffect>
                                  </p:childTnLst>
                                </p:cTn>
                              </p:par>
                            </p:childTnLst>
                          </p:cTn>
                        </p:par>
                        <p:par>
                          <p:cTn id="164" fill="hold">
                            <p:stCondLst>
                              <p:cond delay="15000"/>
                            </p:stCondLst>
                            <p:childTnLst>
                              <p:par>
                                <p:cTn id="165" presetID="53" presetClass="entr" presetSubtype="16" fill="hold" nodeType="afterEffect">
                                  <p:stCondLst>
                                    <p:cond delay="0"/>
                                  </p:stCondLst>
                                  <p:childTnLst>
                                    <p:set>
                                      <p:cBhvr>
                                        <p:cTn id="166" dur="1" fill="hold">
                                          <p:stCondLst>
                                            <p:cond delay="0"/>
                                          </p:stCondLst>
                                        </p:cTn>
                                        <p:tgtEl>
                                          <p:spTgt spid="63"/>
                                        </p:tgtEl>
                                        <p:attrNameLst>
                                          <p:attrName>style.visibility</p:attrName>
                                        </p:attrNameLst>
                                      </p:cBhvr>
                                      <p:to>
                                        <p:strVal val="visible"/>
                                      </p:to>
                                    </p:set>
                                    <p:anim calcmode="lin" valueType="num">
                                      <p:cBhvr>
                                        <p:cTn id="167" dur="500" fill="hold"/>
                                        <p:tgtEl>
                                          <p:spTgt spid="63"/>
                                        </p:tgtEl>
                                        <p:attrNameLst>
                                          <p:attrName>ppt_w</p:attrName>
                                        </p:attrNameLst>
                                      </p:cBhvr>
                                      <p:tavLst>
                                        <p:tav tm="0">
                                          <p:val>
                                            <p:fltVal val="0"/>
                                          </p:val>
                                        </p:tav>
                                        <p:tav tm="100000">
                                          <p:val>
                                            <p:strVal val="#ppt_w"/>
                                          </p:val>
                                        </p:tav>
                                      </p:tavLst>
                                    </p:anim>
                                    <p:anim calcmode="lin" valueType="num">
                                      <p:cBhvr>
                                        <p:cTn id="168" dur="500" fill="hold"/>
                                        <p:tgtEl>
                                          <p:spTgt spid="63"/>
                                        </p:tgtEl>
                                        <p:attrNameLst>
                                          <p:attrName>ppt_h</p:attrName>
                                        </p:attrNameLst>
                                      </p:cBhvr>
                                      <p:tavLst>
                                        <p:tav tm="0">
                                          <p:val>
                                            <p:fltVal val="0"/>
                                          </p:val>
                                        </p:tav>
                                        <p:tav tm="100000">
                                          <p:val>
                                            <p:strVal val="#ppt_h"/>
                                          </p:val>
                                        </p:tav>
                                      </p:tavLst>
                                    </p:anim>
                                    <p:animEffect transition="in" filter="fade">
                                      <p:cBhvr>
                                        <p:cTn id="169" dur="500"/>
                                        <p:tgtEl>
                                          <p:spTgt spid="63"/>
                                        </p:tgtEl>
                                      </p:cBhvr>
                                    </p:animEffect>
                                  </p:childTnLst>
                                </p:cTn>
                              </p:par>
                            </p:childTnLst>
                          </p:cTn>
                        </p:par>
                        <p:par>
                          <p:cTn id="170" fill="hold">
                            <p:stCondLst>
                              <p:cond delay="15500"/>
                            </p:stCondLst>
                            <p:childTnLst>
                              <p:par>
                                <p:cTn id="171" presetID="10" presetClass="entr" presetSubtype="0" fill="hold" grpId="0" nodeType="afterEffect">
                                  <p:stCondLst>
                                    <p:cond delay="0"/>
                                  </p:stCondLst>
                                  <p:childTnLst>
                                    <p:set>
                                      <p:cBhvr>
                                        <p:cTn id="172" dur="1" fill="hold">
                                          <p:stCondLst>
                                            <p:cond delay="0"/>
                                          </p:stCondLst>
                                        </p:cTn>
                                        <p:tgtEl>
                                          <p:spTgt spid="43"/>
                                        </p:tgtEl>
                                        <p:attrNameLst>
                                          <p:attrName>style.visibility</p:attrName>
                                        </p:attrNameLst>
                                      </p:cBhvr>
                                      <p:to>
                                        <p:strVal val="visible"/>
                                      </p:to>
                                    </p:set>
                                    <p:animEffect transition="in" filter="fade">
                                      <p:cBhvr>
                                        <p:cTn id="173" dur="500"/>
                                        <p:tgtEl>
                                          <p:spTgt spid="43"/>
                                        </p:tgtEl>
                                      </p:cBhvr>
                                    </p:animEffect>
                                  </p:childTnLst>
                                </p:cTn>
                              </p:par>
                            </p:childTnLst>
                          </p:cTn>
                        </p:par>
                        <p:par>
                          <p:cTn id="174" fill="hold">
                            <p:stCondLst>
                              <p:cond delay="16000"/>
                            </p:stCondLst>
                            <p:childTnLst>
                              <p:par>
                                <p:cTn id="175" presetID="10" presetClass="entr" presetSubtype="0" fill="hold" grpId="0" nodeType="afterEffect">
                                  <p:stCondLst>
                                    <p:cond delay="0"/>
                                  </p:stCondLst>
                                  <p:childTnLst>
                                    <p:set>
                                      <p:cBhvr>
                                        <p:cTn id="176" dur="1" fill="hold">
                                          <p:stCondLst>
                                            <p:cond delay="0"/>
                                          </p:stCondLst>
                                        </p:cTn>
                                        <p:tgtEl>
                                          <p:spTgt spid="44"/>
                                        </p:tgtEl>
                                        <p:attrNameLst>
                                          <p:attrName>style.visibility</p:attrName>
                                        </p:attrNameLst>
                                      </p:cBhvr>
                                      <p:to>
                                        <p:strVal val="visible"/>
                                      </p:to>
                                    </p:set>
                                    <p:animEffect transition="in" filter="fade">
                                      <p:cBhvr>
                                        <p:cTn id="177" dur="500"/>
                                        <p:tgtEl>
                                          <p:spTgt spid="44"/>
                                        </p:tgtEl>
                                      </p:cBhvr>
                                    </p:animEffect>
                                  </p:childTnLst>
                                </p:cTn>
                              </p:par>
                            </p:childTnLst>
                          </p:cTn>
                        </p:par>
                        <p:par>
                          <p:cTn id="178" fill="hold">
                            <p:stCondLst>
                              <p:cond delay="16500"/>
                            </p:stCondLst>
                            <p:childTnLst>
                              <p:par>
                                <p:cTn id="179" presetID="53" presetClass="entr" presetSubtype="16" fill="hold" grpId="0" nodeType="afterEffect">
                                  <p:stCondLst>
                                    <p:cond delay="0"/>
                                  </p:stCondLst>
                                  <p:childTnLst>
                                    <p:set>
                                      <p:cBhvr>
                                        <p:cTn id="180" dur="1" fill="hold">
                                          <p:stCondLst>
                                            <p:cond delay="0"/>
                                          </p:stCondLst>
                                        </p:cTn>
                                        <p:tgtEl>
                                          <p:spTgt spid="20"/>
                                        </p:tgtEl>
                                        <p:attrNameLst>
                                          <p:attrName>style.visibility</p:attrName>
                                        </p:attrNameLst>
                                      </p:cBhvr>
                                      <p:to>
                                        <p:strVal val="visible"/>
                                      </p:to>
                                    </p:set>
                                    <p:anim calcmode="lin" valueType="num">
                                      <p:cBhvr>
                                        <p:cTn id="181" dur="500" fill="hold"/>
                                        <p:tgtEl>
                                          <p:spTgt spid="20"/>
                                        </p:tgtEl>
                                        <p:attrNameLst>
                                          <p:attrName>ppt_w</p:attrName>
                                        </p:attrNameLst>
                                      </p:cBhvr>
                                      <p:tavLst>
                                        <p:tav tm="0">
                                          <p:val>
                                            <p:fltVal val="0"/>
                                          </p:val>
                                        </p:tav>
                                        <p:tav tm="100000">
                                          <p:val>
                                            <p:strVal val="#ppt_w"/>
                                          </p:val>
                                        </p:tav>
                                      </p:tavLst>
                                    </p:anim>
                                    <p:anim calcmode="lin" valueType="num">
                                      <p:cBhvr>
                                        <p:cTn id="182" dur="500" fill="hold"/>
                                        <p:tgtEl>
                                          <p:spTgt spid="20"/>
                                        </p:tgtEl>
                                        <p:attrNameLst>
                                          <p:attrName>ppt_h</p:attrName>
                                        </p:attrNameLst>
                                      </p:cBhvr>
                                      <p:tavLst>
                                        <p:tav tm="0">
                                          <p:val>
                                            <p:fltVal val="0"/>
                                          </p:val>
                                        </p:tav>
                                        <p:tav tm="100000">
                                          <p:val>
                                            <p:strVal val="#ppt_h"/>
                                          </p:val>
                                        </p:tav>
                                      </p:tavLst>
                                    </p:anim>
                                    <p:animEffect transition="in" filter="fade">
                                      <p:cBhvr>
                                        <p:cTn id="183" dur="500"/>
                                        <p:tgtEl>
                                          <p:spTgt spid="20"/>
                                        </p:tgtEl>
                                      </p:cBhvr>
                                    </p:animEffect>
                                  </p:childTnLst>
                                </p:cTn>
                              </p:par>
                            </p:childTnLst>
                          </p:cTn>
                        </p:par>
                        <p:par>
                          <p:cTn id="184" fill="hold">
                            <p:stCondLst>
                              <p:cond delay="17000"/>
                            </p:stCondLst>
                            <p:childTnLst>
                              <p:par>
                                <p:cTn id="185" presetID="53" presetClass="entr" presetSubtype="16" fill="hold" grpId="0" nodeType="afterEffect">
                                  <p:stCondLst>
                                    <p:cond delay="0"/>
                                  </p:stCondLst>
                                  <p:childTnLst>
                                    <p:set>
                                      <p:cBhvr>
                                        <p:cTn id="186" dur="1" fill="hold">
                                          <p:stCondLst>
                                            <p:cond delay="0"/>
                                          </p:stCondLst>
                                        </p:cTn>
                                        <p:tgtEl>
                                          <p:spTgt spid="21"/>
                                        </p:tgtEl>
                                        <p:attrNameLst>
                                          <p:attrName>style.visibility</p:attrName>
                                        </p:attrNameLst>
                                      </p:cBhvr>
                                      <p:to>
                                        <p:strVal val="visible"/>
                                      </p:to>
                                    </p:set>
                                    <p:anim calcmode="lin" valueType="num">
                                      <p:cBhvr>
                                        <p:cTn id="187" dur="500" fill="hold"/>
                                        <p:tgtEl>
                                          <p:spTgt spid="21"/>
                                        </p:tgtEl>
                                        <p:attrNameLst>
                                          <p:attrName>ppt_w</p:attrName>
                                        </p:attrNameLst>
                                      </p:cBhvr>
                                      <p:tavLst>
                                        <p:tav tm="0">
                                          <p:val>
                                            <p:fltVal val="0"/>
                                          </p:val>
                                        </p:tav>
                                        <p:tav tm="100000">
                                          <p:val>
                                            <p:strVal val="#ppt_w"/>
                                          </p:val>
                                        </p:tav>
                                      </p:tavLst>
                                    </p:anim>
                                    <p:anim calcmode="lin" valueType="num">
                                      <p:cBhvr>
                                        <p:cTn id="188" dur="500" fill="hold"/>
                                        <p:tgtEl>
                                          <p:spTgt spid="21"/>
                                        </p:tgtEl>
                                        <p:attrNameLst>
                                          <p:attrName>ppt_h</p:attrName>
                                        </p:attrNameLst>
                                      </p:cBhvr>
                                      <p:tavLst>
                                        <p:tav tm="0">
                                          <p:val>
                                            <p:fltVal val="0"/>
                                          </p:val>
                                        </p:tav>
                                        <p:tav tm="100000">
                                          <p:val>
                                            <p:strVal val="#ppt_h"/>
                                          </p:val>
                                        </p:tav>
                                      </p:tavLst>
                                    </p:anim>
                                    <p:animEffect transition="in" filter="fade">
                                      <p:cBhvr>
                                        <p:cTn id="189" dur="500"/>
                                        <p:tgtEl>
                                          <p:spTgt spid="21"/>
                                        </p:tgtEl>
                                      </p:cBhvr>
                                    </p:animEffect>
                                  </p:childTnLst>
                                </p:cTn>
                              </p:par>
                            </p:childTnLst>
                          </p:cTn>
                        </p:par>
                        <p:par>
                          <p:cTn id="190" fill="hold">
                            <p:stCondLst>
                              <p:cond delay="17500"/>
                            </p:stCondLst>
                            <p:childTnLst>
                              <p:par>
                                <p:cTn id="191" presetID="53" presetClass="entr" presetSubtype="16" fill="hold" grpId="0" nodeType="afterEffect">
                                  <p:stCondLst>
                                    <p:cond delay="0"/>
                                  </p:stCondLst>
                                  <p:childTnLst>
                                    <p:set>
                                      <p:cBhvr>
                                        <p:cTn id="192" dur="1" fill="hold">
                                          <p:stCondLst>
                                            <p:cond delay="0"/>
                                          </p:stCondLst>
                                        </p:cTn>
                                        <p:tgtEl>
                                          <p:spTgt spid="22"/>
                                        </p:tgtEl>
                                        <p:attrNameLst>
                                          <p:attrName>style.visibility</p:attrName>
                                        </p:attrNameLst>
                                      </p:cBhvr>
                                      <p:to>
                                        <p:strVal val="visible"/>
                                      </p:to>
                                    </p:set>
                                    <p:anim calcmode="lin" valueType="num">
                                      <p:cBhvr>
                                        <p:cTn id="193" dur="500" fill="hold"/>
                                        <p:tgtEl>
                                          <p:spTgt spid="22"/>
                                        </p:tgtEl>
                                        <p:attrNameLst>
                                          <p:attrName>ppt_w</p:attrName>
                                        </p:attrNameLst>
                                      </p:cBhvr>
                                      <p:tavLst>
                                        <p:tav tm="0">
                                          <p:val>
                                            <p:fltVal val="0"/>
                                          </p:val>
                                        </p:tav>
                                        <p:tav tm="100000">
                                          <p:val>
                                            <p:strVal val="#ppt_w"/>
                                          </p:val>
                                        </p:tav>
                                      </p:tavLst>
                                    </p:anim>
                                    <p:anim calcmode="lin" valueType="num">
                                      <p:cBhvr>
                                        <p:cTn id="194" dur="500" fill="hold"/>
                                        <p:tgtEl>
                                          <p:spTgt spid="22"/>
                                        </p:tgtEl>
                                        <p:attrNameLst>
                                          <p:attrName>ppt_h</p:attrName>
                                        </p:attrNameLst>
                                      </p:cBhvr>
                                      <p:tavLst>
                                        <p:tav tm="0">
                                          <p:val>
                                            <p:fltVal val="0"/>
                                          </p:val>
                                        </p:tav>
                                        <p:tav tm="100000">
                                          <p:val>
                                            <p:strVal val="#ppt_h"/>
                                          </p:val>
                                        </p:tav>
                                      </p:tavLst>
                                    </p:anim>
                                    <p:animEffect transition="in" filter="fade">
                                      <p:cBhvr>
                                        <p:cTn id="195" dur="500"/>
                                        <p:tgtEl>
                                          <p:spTgt spid="22"/>
                                        </p:tgtEl>
                                      </p:cBhvr>
                                    </p:animEffect>
                                  </p:childTnLst>
                                </p:cTn>
                              </p:par>
                            </p:childTnLst>
                          </p:cTn>
                        </p:par>
                        <p:par>
                          <p:cTn id="196" fill="hold">
                            <p:stCondLst>
                              <p:cond delay="18000"/>
                            </p:stCondLst>
                            <p:childTnLst>
                              <p:par>
                                <p:cTn id="197" presetID="53" presetClass="entr" presetSubtype="16" fill="hold" grpId="0" nodeType="afterEffect">
                                  <p:stCondLst>
                                    <p:cond delay="0"/>
                                  </p:stCondLst>
                                  <p:childTnLst>
                                    <p:set>
                                      <p:cBhvr>
                                        <p:cTn id="198" dur="1" fill="hold">
                                          <p:stCondLst>
                                            <p:cond delay="0"/>
                                          </p:stCondLst>
                                        </p:cTn>
                                        <p:tgtEl>
                                          <p:spTgt spid="23"/>
                                        </p:tgtEl>
                                        <p:attrNameLst>
                                          <p:attrName>style.visibility</p:attrName>
                                        </p:attrNameLst>
                                      </p:cBhvr>
                                      <p:to>
                                        <p:strVal val="visible"/>
                                      </p:to>
                                    </p:set>
                                    <p:anim calcmode="lin" valueType="num">
                                      <p:cBhvr>
                                        <p:cTn id="199" dur="500" fill="hold"/>
                                        <p:tgtEl>
                                          <p:spTgt spid="23"/>
                                        </p:tgtEl>
                                        <p:attrNameLst>
                                          <p:attrName>ppt_w</p:attrName>
                                        </p:attrNameLst>
                                      </p:cBhvr>
                                      <p:tavLst>
                                        <p:tav tm="0">
                                          <p:val>
                                            <p:fltVal val="0"/>
                                          </p:val>
                                        </p:tav>
                                        <p:tav tm="100000">
                                          <p:val>
                                            <p:strVal val="#ppt_w"/>
                                          </p:val>
                                        </p:tav>
                                      </p:tavLst>
                                    </p:anim>
                                    <p:anim calcmode="lin" valueType="num">
                                      <p:cBhvr>
                                        <p:cTn id="200" dur="500" fill="hold"/>
                                        <p:tgtEl>
                                          <p:spTgt spid="23"/>
                                        </p:tgtEl>
                                        <p:attrNameLst>
                                          <p:attrName>ppt_h</p:attrName>
                                        </p:attrNameLst>
                                      </p:cBhvr>
                                      <p:tavLst>
                                        <p:tav tm="0">
                                          <p:val>
                                            <p:fltVal val="0"/>
                                          </p:val>
                                        </p:tav>
                                        <p:tav tm="100000">
                                          <p:val>
                                            <p:strVal val="#ppt_h"/>
                                          </p:val>
                                        </p:tav>
                                      </p:tavLst>
                                    </p:anim>
                                    <p:animEffect transition="in" filter="fade">
                                      <p:cBhvr>
                                        <p:cTn id="201" dur="500"/>
                                        <p:tgtEl>
                                          <p:spTgt spid="23"/>
                                        </p:tgtEl>
                                      </p:cBhvr>
                                    </p:animEffect>
                                  </p:childTnLst>
                                </p:cTn>
                              </p:par>
                            </p:childTnLst>
                          </p:cTn>
                        </p:par>
                        <p:par>
                          <p:cTn id="202" fill="hold">
                            <p:stCondLst>
                              <p:cond delay="18500"/>
                            </p:stCondLst>
                            <p:childTnLst>
                              <p:par>
                                <p:cTn id="203" presetID="22" presetClass="entr" presetSubtype="4" fill="hold" nodeType="afterEffect">
                                  <p:stCondLst>
                                    <p:cond delay="0"/>
                                  </p:stCondLst>
                                  <p:childTnLst>
                                    <p:set>
                                      <p:cBhvr>
                                        <p:cTn id="204" dur="1" fill="hold">
                                          <p:stCondLst>
                                            <p:cond delay="0"/>
                                          </p:stCondLst>
                                        </p:cTn>
                                        <p:tgtEl>
                                          <p:spTgt spid="34"/>
                                        </p:tgtEl>
                                        <p:attrNameLst>
                                          <p:attrName>style.visibility</p:attrName>
                                        </p:attrNameLst>
                                      </p:cBhvr>
                                      <p:to>
                                        <p:strVal val="visible"/>
                                      </p:to>
                                    </p:set>
                                    <p:animEffect transition="in" filter="wipe(down)">
                                      <p:cBhvr>
                                        <p:cTn id="205" dur="500"/>
                                        <p:tgtEl>
                                          <p:spTgt spid="34"/>
                                        </p:tgtEl>
                                      </p:cBhvr>
                                    </p:animEffect>
                                  </p:childTnLst>
                                </p:cTn>
                              </p:par>
                            </p:childTnLst>
                          </p:cTn>
                        </p:par>
                        <p:par>
                          <p:cTn id="206" fill="hold">
                            <p:stCondLst>
                              <p:cond delay="19000"/>
                            </p:stCondLst>
                            <p:childTnLst>
                              <p:par>
                                <p:cTn id="207" presetID="53" presetClass="entr" presetSubtype="16" fill="hold" nodeType="afterEffect">
                                  <p:stCondLst>
                                    <p:cond delay="0"/>
                                  </p:stCondLst>
                                  <p:childTnLst>
                                    <p:set>
                                      <p:cBhvr>
                                        <p:cTn id="208" dur="1" fill="hold">
                                          <p:stCondLst>
                                            <p:cond delay="0"/>
                                          </p:stCondLst>
                                        </p:cTn>
                                        <p:tgtEl>
                                          <p:spTgt spid="69"/>
                                        </p:tgtEl>
                                        <p:attrNameLst>
                                          <p:attrName>style.visibility</p:attrName>
                                        </p:attrNameLst>
                                      </p:cBhvr>
                                      <p:to>
                                        <p:strVal val="visible"/>
                                      </p:to>
                                    </p:set>
                                    <p:anim calcmode="lin" valueType="num">
                                      <p:cBhvr>
                                        <p:cTn id="209" dur="500" fill="hold"/>
                                        <p:tgtEl>
                                          <p:spTgt spid="69"/>
                                        </p:tgtEl>
                                        <p:attrNameLst>
                                          <p:attrName>ppt_w</p:attrName>
                                        </p:attrNameLst>
                                      </p:cBhvr>
                                      <p:tavLst>
                                        <p:tav tm="0">
                                          <p:val>
                                            <p:fltVal val="0"/>
                                          </p:val>
                                        </p:tav>
                                        <p:tav tm="100000">
                                          <p:val>
                                            <p:strVal val="#ppt_w"/>
                                          </p:val>
                                        </p:tav>
                                      </p:tavLst>
                                    </p:anim>
                                    <p:anim calcmode="lin" valueType="num">
                                      <p:cBhvr>
                                        <p:cTn id="210" dur="500" fill="hold"/>
                                        <p:tgtEl>
                                          <p:spTgt spid="69"/>
                                        </p:tgtEl>
                                        <p:attrNameLst>
                                          <p:attrName>ppt_h</p:attrName>
                                        </p:attrNameLst>
                                      </p:cBhvr>
                                      <p:tavLst>
                                        <p:tav tm="0">
                                          <p:val>
                                            <p:fltVal val="0"/>
                                          </p:val>
                                        </p:tav>
                                        <p:tav tm="100000">
                                          <p:val>
                                            <p:strVal val="#ppt_h"/>
                                          </p:val>
                                        </p:tav>
                                      </p:tavLst>
                                    </p:anim>
                                    <p:animEffect transition="in" filter="fade">
                                      <p:cBhvr>
                                        <p:cTn id="211" dur="500"/>
                                        <p:tgtEl>
                                          <p:spTgt spid="69"/>
                                        </p:tgtEl>
                                      </p:cBhvr>
                                    </p:animEffect>
                                  </p:childTnLst>
                                </p:cTn>
                              </p:par>
                            </p:childTnLst>
                          </p:cTn>
                        </p:par>
                        <p:par>
                          <p:cTn id="212" fill="hold">
                            <p:stCondLst>
                              <p:cond delay="19500"/>
                            </p:stCondLst>
                            <p:childTnLst>
                              <p:par>
                                <p:cTn id="213" presetID="10" presetClass="entr" presetSubtype="0" fill="hold" grpId="0" nodeType="afterEffect">
                                  <p:stCondLst>
                                    <p:cond delay="0"/>
                                  </p:stCondLst>
                                  <p:childTnLst>
                                    <p:set>
                                      <p:cBhvr>
                                        <p:cTn id="214" dur="1" fill="hold">
                                          <p:stCondLst>
                                            <p:cond delay="0"/>
                                          </p:stCondLst>
                                        </p:cTn>
                                        <p:tgtEl>
                                          <p:spTgt spid="39"/>
                                        </p:tgtEl>
                                        <p:attrNameLst>
                                          <p:attrName>style.visibility</p:attrName>
                                        </p:attrNameLst>
                                      </p:cBhvr>
                                      <p:to>
                                        <p:strVal val="visible"/>
                                      </p:to>
                                    </p:set>
                                    <p:animEffect transition="in" filter="fade">
                                      <p:cBhvr>
                                        <p:cTn id="215" dur="500"/>
                                        <p:tgtEl>
                                          <p:spTgt spid="39"/>
                                        </p:tgtEl>
                                      </p:cBhvr>
                                    </p:animEffect>
                                  </p:childTnLst>
                                </p:cTn>
                              </p:par>
                            </p:childTnLst>
                          </p:cTn>
                        </p:par>
                        <p:par>
                          <p:cTn id="216" fill="hold">
                            <p:stCondLst>
                              <p:cond delay="20000"/>
                            </p:stCondLst>
                            <p:childTnLst>
                              <p:par>
                                <p:cTn id="217" presetID="10" presetClass="entr" presetSubtype="0" fill="hold" grpId="0" nodeType="afterEffect">
                                  <p:stCondLst>
                                    <p:cond delay="0"/>
                                  </p:stCondLst>
                                  <p:childTnLst>
                                    <p:set>
                                      <p:cBhvr>
                                        <p:cTn id="218" dur="1" fill="hold">
                                          <p:stCondLst>
                                            <p:cond delay="0"/>
                                          </p:stCondLst>
                                        </p:cTn>
                                        <p:tgtEl>
                                          <p:spTgt spid="40"/>
                                        </p:tgtEl>
                                        <p:attrNameLst>
                                          <p:attrName>style.visibility</p:attrName>
                                        </p:attrNameLst>
                                      </p:cBhvr>
                                      <p:to>
                                        <p:strVal val="visible"/>
                                      </p:to>
                                    </p:set>
                                    <p:animEffect transition="in" filter="fade">
                                      <p:cBhvr>
                                        <p:cTn id="219" dur="500"/>
                                        <p:tgtEl>
                                          <p:spTgt spid="40"/>
                                        </p:tgtEl>
                                      </p:cBhvr>
                                    </p:animEffect>
                                  </p:childTnLst>
                                </p:cTn>
                              </p:par>
                            </p:childTnLst>
                          </p:cTn>
                        </p:par>
                        <p:par>
                          <p:cTn id="220" fill="hold">
                            <p:stCondLst>
                              <p:cond delay="20500"/>
                            </p:stCondLst>
                            <p:childTnLst>
                              <p:par>
                                <p:cTn id="221" presetID="53" presetClass="entr" presetSubtype="16" fill="hold" grpId="0" nodeType="afterEffect">
                                  <p:stCondLst>
                                    <p:cond delay="0"/>
                                  </p:stCondLst>
                                  <p:childTnLst>
                                    <p:set>
                                      <p:cBhvr>
                                        <p:cTn id="222" dur="1" fill="hold">
                                          <p:stCondLst>
                                            <p:cond delay="0"/>
                                          </p:stCondLst>
                                        </p:cTn>
                                        <p:tgtEl>
                                          <p:spTgt spid="24"/>
                                        </p:tgtEl>
                                        <p:attrNameLst>
                                          <p:attrName>style.visibility</p:attrName>
                                        </p:attrNameLst>
                                      </p:cBhvr>
                                      <p:to>
                                        <p:strVal val="visible"/>
                                      </p:to>
                                    </p:set>
                                    <p:anim calcmode="lin" valueType="num">
                                      <p:cBhvr>
                                        <p:cTn id="223" dur="500" fill="hold"/>
                                        <p:tgtEl>
                                          <p:spTgt spid="24"/>
                                        </p:tgtEl>
                                        <p:attrNameLst>
                                          <p:attrName>ppt_w</p:attrName>
                                        </p:attrNameLst>
                                      </p:cBhvr>
                                      <p:tavLst>
                                        <p:tav tm="0">
                                          <p:val>
                                            <p:fltVal val="0"/>
                                          </p:val>
                                        </p:tav>
                                        <p:tav tm="100000">
                                          <p:val>
                                            <p:strVal val="#ppt_w"/>
                                          </p:val>
                                        </p:tav>
                                      </p:tavLst>
                                    </p:anim>
                                    <p:anim calcmode="lin" valueType="num">
                                      <p:cBhvr>
                                        <p:cTn id="224" dur="500" fill="hold"/>
                                        <p:tgtEl>
                                          <p:spTgt spid="24"/>
                                        </p:tgtEl>
                                        <p:attrNameLst>
                                          <p:attrName>ppt_h</p:attrName>
                                        </p:attrNameLst>
                                      </p:cBhvr>
                                      <p:tavLst>
                                        <p:tav tm="0">
                                          <p:val>
                                            <p:fltVal val="0"/>
                                          </p:val>
                                        </p:tav>
                                        <p:tav tm="100000">
                                          <p:val>
                                            <p:strVal val="#ppt_h"/>
                                          </p:val>
                                        </p:tav>
                                      </p:tavLst>
                                    </p:anim>
                                    <p:animEffect transition="in" filter="fade">
                                      <p:cBhvr>
                                        <p:cTn id="225" dur="500"/>
                                        <p:tgtEl>
                                          <p:spTgt spid="24"/>
                                        </p:tgtEl>
                                      </p:cBhvr>
                                    </p:animEffect>
                                  </p:childTnLst>
                                </p:cTn>
                              </p:par>
                            </p:childTnLst>
                          </p:cTn>
                        </p:par>
                        <p:par>
                          <p:cTn id="226" fill="hold">
                            <p:stCondLst>
                              <p:cond delay="21000"/>
                            </p:stCondLst>
                            <p:childTnLst>
                              <p:par>
                                <p:cTn id="227" presetID="53" presetClass="entr" presetSubtype="16" fill="hold" grpId="0" nodeType="afterEffect">
                                  <p:stCondLst>
                                    <p:cond delay="0"/>
                                  </p:stCondLst>
                                  <p:childTnLst>
                                    <p:set>
                                      <p:cBhvr>
                                        <p:cTn id="228" dur="1" fill="hold">
                                          <p:stCondLst>
                                            <p:cond delay="0"/>
                                          </p:stCondLst>
                                        </p:cTn>
                                        <p:tgtEl>
                                          <p:spTgt spid="25"/>
                                        </p:tgtEl>
                                        <p:attrNameLst>
                                          <p:attrName>style.visibility</p:attrName>
                                        </p:attrNameLst>
                                      </p:cBhvr>
                                      <p:to>
                                        <p:strVal val="visible"/>
                                      </p:to>
                                    </p:set>
                                    <p:anim calcmode="lin" valueType="num">
                                      <p:cBhvr>
                                        <p:cTn id="229" dur="500" fill="hold"/>
                                        <p:tgtEl>
                                          <p:spTgt spid="25"/>
                                        </p:tgtEl>
                                        <p:attrNameLst>
                                          <p:attrName>ppt_w</p:attrName>
                                        </p:attrNameLst>
                                      </p:cBhvr>
                                      <p:tavLst>
                                        <p:tav tm="0">
                                          <p:val>
                                            <p:fltVal val="0"/>
                                          </p:val>
                                        </p:tav>
                                        <p:tav tm="100000">
                                          <p:val>
                                            <p:strVal val="#ppt_w"/>
                                          </p:val>
                                        </p:tav>
                                      </p:tavLst>
                                    </p:anim>
                                    <p:anim calcmode="lin" valueType="num">
                                      <p:cBhvr>
                                        <p:cTn id="230" dur="500" fill="hold"/>
                                        <p:tgtEl>
                                          <p:spTgt spid="25"/>
                                        </p:tgtEl>
                                        <p:attrNameLst>
                                          <p:attrName>ppt_h</p:attrName>
                                        </p:attrNameLst>
                                      </p:cBhvr>
                                      <p:tavLst>
                                        <p:tav tm="0">
                                          <p:val>
                                            <p:fltVal val="0"/>
                                          </p:val>
                                        </p:tav>
                                        <p:tav tm="100000">
                                          <p:val>
                                            <p:strVal val="#ppt_h"/>
                                          </p:val>
                                        </p:tav>
                                      </p:tavLst>
                                    </p:anim>
                                    <p:animEffect transition="in" filter="fade">
                                      <p:cBhvr>
                                        <p:cTn id="231" dur="500"/>
                                        <p:tgtEl>
                                          <p:spTgt spid="25"/>
                                        </p:tgtEl>
                                      </p:cBhvr>
                                    </p:animEffect>
                                  </p:childTnLst>
                                </p:cTn>
                              </p:par>
                            </p:childTnLst>
                          </p:cTn>
                        </p:par>
                        <p:par>
                          <p:cTn id="232" fill="hold">
                            <p:stCondLst>
                              <p:cond delay="21500"/>
                            </p:stCondLst>
                            <p:childTnLst>
                              <p:par>
                                <p:cTn id="233" presetID="53" presetClass="entr" presetSubtype="16" fill="hold" grpId="0" nodeType="afterEffect">
                                  <p:stCondLst>
                                    <p:cond delay="0"/>
                                  </p:stCondLst>
                                  <p:childTnLst>
                                    <p:set>
                                      <p:cBhvr>
                                        <p:cTn id="234" dur="1" fill="hold">
                                          <p:stCondLst>
                                            <p:cond delay="0"/>
                                          </p:stCondLst>
                                        </p:cTn>
                                        <p:tgtEl>
                                          <p:spTgt spid="26"/>
                                        </p:tgtEl>
                                        <p:attrNameLst>
                                          <p:attrName>style.visibility</p:attrName>
                                        </p:attrNameLst>
                                      </p:cBhvr>
                                      <p:to>
                                        <p:strVal val="visible"/>
                                      </p:to>
                                    </p:set>
                                    <p:anim calcmode="lin" valueType="num">
                                      <p:cBhvr>
                                        <p:cTn id="235" dur="500" fill="hold"/>
                                        <p:tgtEl>
                                          <p:spTgt spid="26"/>
                                        </p:tgtEl>
                                        <p:attrNameLst>
                                          <p:attrName>ppt_w</p:attrName>
                                        </p:attrNameLst>
                                      </p:cBhvr>
                                      <p:tavLst>
                                        <p:tav tm="0">
                                          <p:val>
                                            <p:fltVal val="0"/>
                                          </p:val>
                                        </p:tav>
                                        <p:tav tm="100000">
                                          <p:val>
                                            <p:strVal val="#ppt_w"/>
                                          </p:val>
                                        </p:tav>
                                      </p:tavLst>
                                    </p:anim>
                                    <p:anim calcmode="lin" valueType="num">
                                      <p:cBhvr>
                                        <p:cTn id="236" dur="500" fill="hold"/>
                                        <p:tgtEl>
                                          <p:spTgt spid="26"/>
                                        </p:tgtEl>
                                        <p:attrNameLst>
                                          <p:attrName>ppt_h</p:attrName>
                                        </p:attrNameLst>
                                      </p:cBhvr>
                                      <p:tavLst>
                                        <p:tav tm="0">
                                          <p:val>
                                            <p:fltVal val="0"/>
                                          </p:val>
                                        </p:tav>
                                        <p:tav tm="100000">
                                          <p:val>
                                            <p:strVal val="#ppt_h"/>
                                          </p:val>
                                        </p:tav>
                                      </p:tavLst>
                                    </p:anim>
                                    <p:animEffect transition="in" filter="fade">
                                      <p:cBhvr>
                                        <p:cTn id="237" dur="500"/>
                                        <p:tgtEl>
                                          <p:spTgt spid="26"/>
                                        </p:tgtEl>
                                      </p:cBhvr>
                                    </p:animEffect>
                                  </p:childTnLst>
                                </p:cTn>
                              </p:par>
                            </p:childTnLst>
                          </p:cTn>
                        </p:par>
                        <p:par>
                          <p:cTn id="238" fill="hold">
                            <p:stCondLst>
                              <p:cond delay="22000"/>
                            </p:stCondLst>
                            <p:childTnLst>
                              <p:par>
                                <p:cTn id="239" presetID="53" presetClass="entr" presetSubtype="16" fill="hold" grpId="0" nodeType="afterEffect">
                                  <p:stCondLst>
                                    <p:cond delay="0"/>
                                  </p:stCondLst>
                                  <p:childTnLst>
                                    <p:set>
                                      <p:cBhvr>
                                        <p:cTn id="240" dur="1" fill="hold">
                                          <p:stCondLst>
                                            <p:cond delay="0"/>
                                          </p:stCondLst>
                                        </p:cTn>
                                        <p:tgtEl>
                                          <p:spTgt spid="27"/>
                                        </p:tgtEl>
                                        <p:attrNameLst>
                                          <p:attrName>style.visibility</p:attrName>
                                        </p:attrNameLst>
                                      </p:cBhvr>
                                      <p:to>
                                        <p:strVal val="visible"/>
                                      </p:to>
                                    </p:set>
                                    <p:anim calcmode="lin" valueType="num">
                                      <p:cBhvr>
                                        <p:cTn id="241" dur="500" fill="hold"/>
                                        <p:tgtEl>
                                          <p:spTgt spid="27"/>
                                        </p:tgtEl>
                                        <p:attrNameLst>
                                          <p:attrName>ppt_w</p:attrName>
                                        </p:attrNameLst>
                                      </p:cBhvr>
                                      <p:tavLst>
                                        <p:tav tm="0">
                                          <p:val>
                                            <p:fltVal val="0"/>
                                          </p:val>
                                        </p:tav>
                                        <p:tav tm="100000">
                                          <p:val>
                                            <p:strVal val="#ppt_w"/>
                                          </p:val>
                                        </p:tav>
                                      </p:tavLst>
                                    </p:anim>
                                    <p:anim calcmode="lin" valueType="num">
                                      <p:cBhvr>
                                        <p:cTn id="242" dur="500" fill="hold"/>
                                        <p:tgtEl>
                                          <p:spTgt spid="27"/>
                                        </p:tgtEl>
                                        <p:attrNameLst>
                                          <p:attrName>ppt_h</p:attrName>
                                        </p:attrNameLst>
                                      </p:cBhvr>
                                      <p:tavLst>
                                        <p:tav tm="0">
                                          <p:val>
                                            <p:fltVal val="0"/>
                                          </p:val>
                                        </p:tav>
                                        <p:tav tm="100000">
                                          <p:val>
                                            <p:strVal val="#ppt_h"/>
                                          </p:val>
                                        </p:tav>
                                      </p:tavLst>
                                    </p:anim>
                                    <p:animEffect transition="in" filter="fade">
                                      <p:cBhvr>
                                        <p:cTn id="243" dur="500"/>
                                        <p:tgtEl>
                                          <p:spTgt spid="27"/>
                                        </p:tgtEl>
                                      </p:cBhvr>
                                    </p:animEffect>
                                  </p:childTnLst>
                                </p:cTn>
                              </p:par>
                            </p:childTnLst>
                          </p:cTn>
                        </p:par>
                        <p:par>
                          <p:cTn id="244" fill="hold">
                            <p:stCondLst>
                              <p:cond delay="22500"/>
                            </p:stCondLst>
                            <p:childTnLst>
                              <p:par>
                                <p:cTn id="245" presetID="53" presetClass="entr" presetSubtype="16" fill="hold" grpId="0" nodeType="afterEffect">
                                  <p:stCondLst>
                                    <p:cond delay="0"/>
                                  </p:stCondLst>
                                  <p:childTnLst>
                                    <p:set>
                                      <p:cBhvr>
                                        <p:cTn id="246" dur="1" fill="hold">
                                          <p:stCondLst>
                                            <p:cond delay="0"/>
                                          </p:stCondLst>
                                        </p:cTn>
                                        <p:tgtEl>
                                          <p:spTgt spid="29"/>
                                        </p:tgtEl>
                                        <p:attrNameLst>
                                          <p:attrName>style.visibility</p:attrName>
                                        </p:attrNameLst>
                                      </p:cBhvr>
                                      <p:to>
                                        <p:strVal val="visible"/>
                                      </p:to>
                                    </p:set>
                                    <p:anim calcmode="lin" valueType="num">
                                      <p:cBhvr>
                                        <p:cTn id="247" dur="500" fill="hold"/>
                                        <p:tgtEl>
                                          <p:spTgt spid="29"/>
                                        </p:tgtEl>
                                        <p:attrNameLst>
                                          <p:attrName>ppt_w</p:attrName>
                                        </p:attrNameLst>
                                      </p:cBhvr>
                                      <p:tavLst>
                                        <p:tav tm="0">
                                          <p:val>
                                            <p:fltVal val="0"/>
                                          </p:val>
                                        </p:tav>
                                        <p:tav tm="100000">
                                          <p:val>
                                            <p:strVal val="#ppt_w"/>
                                          </p:val>
                                        </p:tav>
                                      </p:tavLst>
                                    </p:anim>
                                    <p:anim calcmode="lin" valueType="num">
                                      <p:cBhvr>
                                        <p:cTn id="248" dur="500" fill="hold"/>
                                        <p:tgtEl>
                                          <p:spTgt spid="29"/>
                                        </p:tgtEl>
                                        <p:attrNameLst>
                                          <p:attrName>ppt_h</p:attrName>
                                        </p:attrNameLst>
                                      </p:cBhvr>
                                      <p:tavLst>
                                        <p:tav tm="0">
                                          <p:val>
                                            <p:fltVal val="0"/>
                                          </p:val>
                                        </p:tav>
                                        <p:tav tm="100000">
                                          <p:val>
                                            <p:strVal val="#ppt_h"/>
                                          </p:val>
                                        </p:tav>
                                      </p:tavLst>
                                    </p:anim>
                                    <p:animEffect transition="in" filter="fade">
                                      <p:cBhvr>
                                        <p:cTn id="249" dur="500"/>
                                        <p:tgtEl>
                                          <p:spTgt spid="29"/>
                                        </p:tgtEl>
                                      </p:cBhvr>
                                    </p:animEffect>
                                  </p:childTnLst>
                                </p:cTn>
                              </p:par>
                              <p:par>
                                <p:cTn id="250" presetID="53" presetClass="entr" presetSubtype="16" fill="hold" grpId="0" nodeType="withEffect">
                                  <p:stCondLst>
                                    <p:cond delay="0"/>
                                  </p:stCondLst>
                                  <p:childTnLst>
                                    <p:set>
                                      <p:cBhvr>
                                        <p:cTn id="251" dur="1" fill="hold">
                                          <p:stCondLst>
                                            <p:cond delay="0"/>
                                          </p:stCondLst>
                                        </p:cTn>
                                        <p:tgtEl>
                                          <p:spTgt spid="28"/>
                                        </p:tgtEl>
                                        <p:attrNameLst>
                                          <p:attrName>style.visibility</p:attrName>
                                        </p:attrNameLst>
                                      </p:cBhvr>
                                      <p:to>
                                        <p:strVal val="visible"/>
                                      </p:to>
                                    </p:set>
                                    <p:anim calcmode="lin" valueType="num">
                                      <p:cBhvr>
                                        <p:cTn id="252" dur="500" fill="hold"/>
                                        <p:tgtEl>
                                          <p:spTgt spid="28"/>
                                        </p:tgtEl>
                                        <p:attrNameLst>
                                          <p:attrName>ppt_w</p:attrName>
                                        </p:attrNameLst>
                                      </p:cBhvr>
                                      <p:tavLst>
                                        <p:tav tm="0">
                                          <p:val>
                                            <p:fltVal val="0"/>
                                          </p:val>
                                        </p:tav>
                                        <p:tav tm="100000">
                                          <p:val>
                                            <p:strVal val="#ppt_w"/>
                                          </p:val>
                                        </p:tav>
                                      </p:tavLst>
                                    </p:anim>
                                    <p:anim calcmode="lin" valueType="num">
                                      <p:cBhvr>
                                        <p:cTn id="253" dur="500" fill="hold"/>
                                        <p:tgtEl>
                                          <p:spTgt spid="28"/>
                                        </p:tgtEl>
                                        <p:attrNameLst>
                                          <p:attrName>ppt_h</p:attrName>
                                        </p:attrNameLst>
                                      </p:cBhvr>
                                      <p:tavLst>
                                        <p:tav tm="0">
                                          <p:val>
                                            <p:fltVal val="0"/>
                                          </p:val>
                                        </p:tav>
                                        <p:tav tm="100000">
                                          <p:val>
                                            <p:strVal val="#ppt_h"/>
                                          </p:val>
                                        </p:tav>
                                      </p:tavLst>
                                    </p:anim>
                                    <p:animEffect transition="in" filter="fade">
                                      <p:cBhvr>
                                        <p:cTn id="25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5" grpId="0"/>
      <p:bldP spid="36" grpId="0"/>
      <p:bldP spid="37" grpId="0"/>
      <p:bldP spid="38" grpId="0"/>
      <p:bldP spid="39" grpId="0"/>
      <p:bldP spid="40" grpId="0"/>
      <p:bldP spid="41" grpId="0"/>
      <p:bldP spid="42" grpId="0"/>
      <p:bldP spid="43"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C82BEF4-1CA6-432D-94ED-8E7E5A982799"/>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41"/>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56737</TotalTime>
  <Words>2904</Words>
  <Application>Microsoft Office PowerPoint</Application>
  <PresentationFormat>宽屏</PresentationFormat>
  <Paragraphs>673</Paragraphs>
  <Slides>42</Slides>
  <Notes>41</Notes>
  <HiddenSlides>0</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42</vt:i4>
      </vt:variant>
    </vt:vector>
  </HeadingPairs>
  <TitlesOfParts>
    <vt:vector size="54" baseType="lpstr">
      <vt:lpstr>Bebas Neue</vt:lpstr>
      <vt:lpstr>Gill Sans</vt:lpstr>
      <vt:lpstr>Helvetica Light</vt:lpstr>
      <vt:lpstr>Raleway</vt:lpstr>
      <vt:lpstr>Signika Negative</vt:lpstr>
      <vt:lpstr>等线</vt:lpstr>
      <vt:lpstr>等线 Light</vt:lpstr>
      <vt:lpstr>庞门正道标题体</vt:lpstr>
      <vt:lpstr>微软雅黑</vt:lpstr>
      <vt:lpstr>Arial</vt:lpstr>
      <vt:lpstr>Calibri</vt:lpstr>
      <vt:lpstr>Office 主题​​</vt:lpstr>
      <vt:lpstr>PowerPoint 演示文稿</vt:lpstr>
      <vt:lpstr>Fishbone Diagram</vt:lpstr>
      <vt:lpstr>Fishbone Diagram</vt:lpstr>
      <vt:lpstr>Fishbone Diagram</vt:lpstr>
      <vt:lpstr>Fishbone Diagram</vt:lpstr>
      <vt:lpstr>Fishbone Diagram</vt:lpstr>
      <vt:lpstr>Fishbone Diagram</vt:lpstr>
      <vt:lpstr>Project Timeline</vt:lpstr>
      <vt:lpstr>Dot Lines Process</vt:lpstr>
      <vt:lpstr>Process Step by Step</vt:lpstr>
      <vt:lpstr>Arrow Diagram</vt:lpstr>
      <vt:lpstr>Stages Process</vt:lpstr>
      <vt:lpstr>Flowchart</vt:lpstr>
      <vt:lpstr>Ribbon Process</vt:lpstr>
      <vt:lpstr>Stages Ribbon Process</vt:lpstr>
      <vt:lpstr>Seven Project Timeline</vt:lpstr>
      <vt:lpstr>Chainlink Process</vt:lpstr>
      <vt:lpstr>Basic Chevron Process</vt:lpstr>
      <vt:lpstr>Structured Flowchart</vt:lpstr>
      <vt:lpstr>Hierarchy Option</vt:lpstr>
      <vt:lpstr>Option Process</vt:lpstr>
      <vt:lpstr>Diagram Venn (Illustration)</vt:lpstr>
      <vt:lpstr>Diagram Venn</vt:lpstr>
      <vt:lpstr>Venn Diagram</vt:lpstr>
      <vt:lpstr>Venn Diagram</vt:lpstr>
      <vt:lpstr>Linear Venn</vt:lpstr>
      <vt:lpstr>Radial Venn</vt:lpstr>
      <vt:lpstr>Radial Venn</vt:lpstr>
      <vt:lpstr>5-set Venn Diagram</vt:lpstr>
      <vt:lpstr>Seven Layers</vt:lpstr>
      <vt:lpstr>3D Layers Diagram</vt:lpstr>
      <vt:lpstr>Six Layers Style</vt:lpstr>
      <vt:lpstr>Hierarchy</vt:lpstr>
      <vt:lpstr>Cycle Matrix</vt:lpstr>
      <vt:lpstr>Matrix Diagram</vt:lpstr>
      <vt:lpstr>Six Core Business</vt:lpstr>
      <vt:lpstr>Converging</vt:lpstr>
      <vt:lpstr>Converging</vt:lpstr>
      <vt:lpstr>Integrated Process</vt:lpstr>
      <vt:lpstr>Diverging Radial</vt:lpstr>
      <vt:lpstr>Basic Six Radial</vt:lpstr>
      <vt:lpstr>PowerPoint 演示文稿</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41</dc:title>
  <dc:creator>Professionalslide</dc:creator>
  <cp:lastModifiedBy>杨 康弘</cp:lastModifiedBy>
  <cp:revision>2385</cp:revision>
  <dcterms:created xsi:type="dcterms:W3CDTF">2014-11-26T08:06:19Z</dcterms:created>
  <dcterms:modified xsi:type="dcterms:W3CDTF">2020-05-25T09:46:58Z</dcterms:modified>
</cp:coreProperties>
</file>